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ink/inkAction1.xml" ContentType="application/vnd.ms-office.inkAction+xml"/>
  <Override PartName="/ppt/tags/tag7.xml" ContentType="application/vnd.openxmlformats-officedocument.presentationml.tags+xml"/>
  <Override PartName="/ppt/notesSlides/notesSlide7.xml" ContentType="application/vnd.openxmlformats-officedocument.presentationml.notesSlide+xml"/>
  <Override PartName="/ppt/ink/inkAction2.xml" ContentType="application/vnd.ms-office.inkAction+xml"/>
  <Override PartName="/ppt/tags/tag8.xml" ContentType="application/vnd.openxmlformats-officedocument.presentationml.tags+xml"/>
  <Override PartName="/ppt/ink/inkAction3.xml" ContentType="application/vnd.ms-office.inkAction+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ink/inkAction4.xml" ContentType="application/vnd.ms-office.inkAction+xml"/>
  <Override PartName="/ppt/tags/tag12.xml" ContentType="application/vnd.openxmlformats-officedocument.presentationml.tags+xml"/>
  <Override PartName="/ppt/tags/tag13.xml" ContentType="application/vnd.openxmlformats-officedocument.presentationml.tags+xml"/>
  <Override PartName="/ppt/ink/inkAction5.xml" ContentType="application/vnd.ms-office.inkAction+xml"/>
  <Override PartName="/ppt/tags/tag14.xml" ContentType="application/vnd.openxmlformats-officedocument.presentationml.tags+xml"/>
  <Override PartName="/ppt/ink/inkAction6.xml" ContentType="application/vnd.ms-office.inkAction+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ink/inkAction7.xml" ContentType="application/vnd.ms-office.inkAction+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ink/inkAction8.xml" ContentType="application/vnd.ms-office.inkAction+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ink/inkAction9.xml" ContentType="application/vnd.ms-office.inkAction+xml"/>
  <Override PartName="/ppt/tags/tag31.xml" ContentType="application/vnd.openxmlformats-officedocument.presentationml.tags+xml"/>
  <Override PartName="/ppt/notesSlides/notesSlide23.xml" ContentType="application/vnd.openxmlformats-officedocument.presentationml.notesSlide+xml"/>
  <Override PartName="/ppt/ink/inkAction10.xml" ContentType="application/vnd.ms-office.inkAction+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7.xml" ContentType="application/vnd.openxmlformats-officedocument.presentationml.notesSlide+xml"/>
  <Override PartName="/ppt/ink/inkAction11.xml" ContentType="application/vnd.ms-office.inkAction+xml"/>
  <Override PartName="/ppt/tags/tag38.xml" ContentType="application/vnd.openxmlformats-officedocument.presentationml.tags+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ink/inkAction12.xml" ContentType="application/vnd.ms-office.inkAction+xml"/>
  <Override PartName="/ppt/tags/tag41.xml" ContentType="application/vnd.openxmlformats-officedocument.presentationml.tags+xml"/>
  <Override PartName="/ppt/tags/tag42.xml" ContentType="application/vnd.openxmlformats-officedocument.presentationml.tags+xml"/>
  <Override PartName="/ppt/ink/inkAction13.xml" ContentType="application/vnd.ms-office.inkAction+xml"/>
  <Override PartName="/ppt/ink/inkAction14.xml" ContentType="application/vnd.ms-office.inkAction+xml"/>
  <Override PartName="/ppt/tags/tag43.xml" ContentType="application/vnd.openxmlformats-officedocument.presentationml.tags+xml"/>
  <Override PartName="/ppt/ink/inkAction15.xml" ContentType="application/vnd.ms-office.inkAction+xml"/>
  <Override PartName="/ppt/tags/tag44.xml" ContentType="application/vnd.openxmlformats-officedocument.presentationml.tags+xml"/>
  <Override PartName="/ppt/ink/inkAction16.xml" ContentType="application/vnd.ms-office.inkAction+xml"/>
  <Override PartName="/ppt/tags/tag45.xml" ContentType="application/vnd.openxmlformats-officedocument.presentationml.tags+xml"/>
  <Override PartName="/ppt/notesSlides/notesSlide30.xml" ContentType="application/vnd.openxmlformats-officedocument.presentationml.notesSlide+xml"/>
  <Override PartName="/ppt/ink/inkAction17.xml" ContentType="application/vnd.ms-office.inkAction+xml"/>
  <Override PartName="/ppt/tags/tag46.xml" ContentType="application/vnd.openxmlformats-officedocument.presentationml.tags+xml"/>
  <Override PartName="/ppt/notesSlides/notesSlide31.xml" ContentType="application/vnd.openxmlformats-officedocument.presentationml.notesSlide+xml"/>
  <Override PartName="/ppt/ink/inkAction18.xml" ContentType="application/vnd.ms-office.inkAction+xml"/>
  <Override PartName="/ppt/tags/tag47.xml" ContentType="application/vnd.openxmlformats-officedocument.presentationml.tags+xml"/>
  <Override PartName="/ppt/notesSlides/notesSlide32.xml" ContentType="application/vnd.openxmlformats-officedocument.presentationml.notesSlide+xml"/>
  <Override PartName="/ppt/ink/inkAction19.xml" ContentType="application/vnd.ms-office.inkAction+xml"/>
  <Override PartName="/ppt/tags/tag48.xml" ContentType="application/vnd.openxmlformats-officedocument.presentationml.tags+xml"/>
  <Override PartName="/ppt/ink/inkAction20.xml" ContentType="application/vnd.ms-office.inkAction+xml"/>
  <Override PartName="/ppt/notesSlides/notesSlide33.xml" ContentType="application/vnd.openxmlformats-officedocument.presentationml.notesSlide+xml"/>
  <Override PartName="/ppt/ink/inkAction21.xml" ContentType="application/vnd.ms-office.inkAction+xml"/>
  <Override PartName="/ppt/tags/tag49.xml" ContentType="application/vnd.openxmlformats-officedocument.presentationml.tags+xml"/>
  <Override PartName="/ppt/notesSlides/notesSlide34.xml" ContentType="application/vnd.openxmlformats-officedocument.presentationml.notesSlide+xml"/>
  <Override PartName="/ppt/ink/inkAction22.xml" ContentType="application/vnd.ms-office.inkAction+xml"/>
  <Override PartName="/ppt/tags/tag50.xml" ContentType="application/vnd.openxmlformats-officedocument.presentationml.tags+xml"/>
  <Override PartName="/ppt/notesSlides/notesSlide35.xml" ContentType="application/vnd.openxmlformats-officedocument.presentationml.notesSlide+xml"/>
  <Override PartName="/ppt/ink/inkAction23.xml" ContentType="application/vnd.ms-office.inkAction+xml"/>
  <Override PartName="/ppt/tags/tag51.xml" ContentType="application/vnd.openxmlformats-officedocument.presentationml.tags+xml"/>
  <Override PartName="/ppt/notesSlides/notesSlide36.xml" ContentType="application/vnd.openxmlformats-officedocument.presentationml.notesSlide+xml"/>
  <Override PartName="/ppt/ink/inkAction24.xml" ContentType="application/vnd.ms-office.inkAction+xml"/>
  <Override PartName="/ppt/tags/tag52.xml" ContentType="application/vnd.openxmlformats-officedocument.presentationml.tags+xml"/>
  <Override PartName="/ppt/notesSlides/notesSlide37.xml" ContentType="application/vnd.openxmlformats-officedocument.presentationml.notesSlide+xml"/>
  <Override PartName="/ppt/ink/inkAction25.xml" ContentType="application/vnd.ms-office.inkAction+xml"/>
  <Override PartName="/ppt/tags/tag53.xml" ContentType="application/vnd.openxmlformats-officedocument.presentationml.tags+xml"/>
  <Override PartName="/ppt/notesSlides/notesSlide38.xml" ContentType="application/vnd.openxmlformats-officedocument.presentationml.notesSlide+xml"/>
  <Override PartName="/ppt/ink/inkAction26.xml" ContentType="application/vnd.ms-office.inkAction+xml"/>
  <Override PartName="/ppt/tags/tag54.xml" ContentType="application/vnd.openxmlformats-officedocument.presentationml.tags+xml"/>
  <Override PartName="/ppt/notesSlides/notesSlide39.xml" ContentType="application/vnd.openxmlformats-officedocument.presentationml.notesSlide+xml"/>
  <Override PartName="/ppt/ink/inkAction27.xml" ContentType="application/vnd.ms-office.inkAction+xml"/>
  <Override PartName="/ppt/tags/tag55.xml" ContentType="application/vnd.openxmlformats-officedocument.presentationml.tags+xml"/>
  <Override PartName="/ppt/notesSlides/notesSlide40.xml" ContentType="application/vnd.openxmlformats-officedocument.presentationml.notesSlide+xml"/>
  <Override PartName="/ppt/ink/inkAction28.xml" ContentType="application/vnd.ms-office.inkAction+xml"/>
  <Override PartName="/ppt/tags/tag56.xml" ContentType="application/vnd.openxmlformats-officedocument.presentationml.tags+xml"/>
  <Override PartName="/ppt/ink/inkAction29.xml" ContentType="application/vnd.ms-office.inkAction+xml"/>
  <Override PartName="/ppt/tags/tag57.xml" ContentType="application/vnd.openxmlformats-officedocument.presentationml.tags+xml"/>
  <Override PartName="/ppt/notesSlides/notesSlide41.xml" ContentType="application/vnd.openxmlformats-officedocument.presentationml.notesSlide+xml"/>
  <Override PartName="/ppt/ink/inkAction30.xml" ContentType="application/vnd.ms-office.inkAction+xml"/>
  <Override PartName="/ppt/tags/tag58.xml" ContentType="application/vnd.openxmlformats-officedocument.presentationml.tags+xml"/>
  <Override PartName="/ppt/ink/inkAction31.xml" ContentType="application/vnd.ms-office.inkAction+xml"/>
  <Override PartName="/ppt/tags/tag59.xml" ContentType="application/vnd.openxmlformats-officedocument.presentationml.tags+xml"/>
  <Override PartName="/ppt/tags/tag60.xml" ContentType="application/vnd.openxmlformats-officedocument.presentationml.tags+xml"/>
  <Override PartName="/ppt/ink/inkAction32.xml" ContentType="application/vnd.ms-office.inkAction+xml"/>
  <Override PartName="/ppt/tags/tag61.xml" ContentType="application/vnd.openxmlformats-officedocument.presentationml.tags+xml"/>
  <Override PartName="/ppt/ink/inkAction33.xml" ContentType="application/vnd.ms-office.inkAction+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ink/inkAction34.xml" ContentType="application/vnd.ms-office.inkAction+xml"/>
  <Override PartName="/ppt/tags/tag65.xml" ContentType="application/vnd.openxmlformats-officedocument.presentationml.tags+xml"/>
  <Override PartName="/ppt/ink/inkAction35.xml" ContentType="application/vnd.ms-office.inkAction+xml"/>
  <Override PartName="/ppt/tags/tag66.xml" ContentType="application/vnd.openxmlformats-officedocument.presentationml.tags+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ink/inkAction36.xml" ContentType="application/vnd.ms-office.inkAction+xml"/>
  <Override PartName="/ppt/tags/tag69.xml" ContentType="application/vnd.openxmlformats-officedocument.presentationml.tags+xml"/>
  <Override PartName="/ppt/notesSlides/notesSlide44.xml" ContentType="application/vnd.openxmlformats-officedocument.presentationml.notesSlide+xml"/>
  <Override PartName="/ppt/ink/inkAction37.xml" ContentType="application/vnd.ms-office.inkAction+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ink/inkAction38.xml" ContentType="application/vnd.ms-office.inkAction+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47.xml" ContentType="application/vnd.openxmlformats-officedocument.presentationml.notesSlide+xml"/>
  <Override PartName="/ppt/tags/tag75.xml" ContentType="application/vnd.openxmlformats-officedocument.presentationml.tags+xml"/>
  <Override PartName="/ppt/ink/inkAction39.xml" ContentType="application/vnd.ms-office.inkAction+xml"/>
  <Override PartName="/ppt/tags/tag76.xml" ContentType="application/vnd.openxmlformats-officedocument.presentationml.tags+xml"/>
  <Override PartName="/ppt/ink/inkAction40.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1848" r:id="rId2"/>
    <p:sldId id="1880" r:id="rId3"/>
    <p:sldId id="1881" r:id="rId4"/>
    <p:sldId id="1847" r:id="rId5"/>
    <p:sldId id="1853" r:id="rId6"/>
    <p:sldId id="1933" r:id="rId7"/>
    <p:sldId id="279" r:id="rId8"/>
    <p:sldId id="1849" r:id="rId9"/>
    <p:sldId id="1855" r:id="rId10"/>
    <p:sldId id="1875" r:id="rId11"/>
    <p:sldId id="1934" r:id="rId12"/>
    <p:sldId id="1911" r:id="rId13"/>
    <p:sldId id="360" r:id="rId14"/>
    <p:sldId id="1912" r:id="rId15"/>
    <p:sldId id="1914" r:id="rId16"/>
    <p:sldId id="1903" r:id="rId17"/>
    <p:sldId id="1915" r:id="rId18"/>
    <p:sldId id="1916" r:id="rId19"/>
    <p:sldId id="1305" r:id="rId20"/>
    <p:sldId id="1935" r:id="rId21"/>
    <p:sldId id="1917" r:id="rId22"/>
    <p:sldId id="1691" r:id="rId23"/>
    <p:sldId id="1692" r:id="rId24"/>
    <p:sldId id="1886" r:id="rId25"/>
    <p:sldId id="1883" r:id="rId26"/>
    <p:sldId id="1884" r:id="rId27"/>
    <p:sldId id="1887" r:id="rId28"/>
    <p:sldId id="1936" r:id="rId29"/>
    <p:sldId id="1937" r:id="rId30"/>
    <p:sldId id="1938" r:id="rId31"/>
    <p:sldId id="1918" r:id="rId32"/>
    <p:sldId id="1919" r:id="rId33"/>
    <p:sldId id="1888" r:id="rId34"/>
    <p:sldId id="1889" r:id="rId35"/>
    <p:sldId id="1890" r:id="rId36"/>
    <p:sldId id="1920" r:id="rId37"/>
    <p:sldId id="1921" r:id="rId38"/>
    <p:sldId id="1940" r:id="rId39"/>
    <p:sldId id="1941" r:id="rId40"/>
    <p:sldId id="1942" r:id="rId41"/>
    <p:sldId id="1943" r:id="rId42"/>
    <p:sldId id="1891" r:id="rId43"/>
    <p:sldId id="1892" r:id="rId44"/>
    <p:sldId id="1894" r:id="rId45"/>
    <p:sldId id="1922" r:id="rId46"/>
    <p:sldId id="1896" r:id="rId47"/>
    <p:sldId id="1944" r:id="rId48"/>
    <p:sldId id="1952" r:id="rId49"/>
    <p:sldId id="359" r:id="rId50"/>
    <p:sldId id="1897" r:id="rId51"/>
    <p:sldId id="1953" r:id="rId52"/>
    <p:sldId id="1945" r:id="rId53"/>
    <p:sldId id="363" r:id="rId54"/>
    <p:sldId id="1898" r:id="rId55"/>
    <p:sldId id="1946" r:id="rId56"/>
    <p:sldId id="1899" r:id="rId57"/>
    <p:sldId id="1900" r:id="rId58"/>
    <p:sldId id="1901" r:id="rId59"/>
    <p:sldId id="1902" r:id="rId60"/>
    <p:sldId id="1957" r:id="rId61"/>
    <p:sldId id="364" r:id="rId62"/>
    <p:sldId id="1948" r:id="rId63"/>
    <p:sldId id="1947" r:id="rId64"/>
    <p:sldId id="1904" r:id="rId65"/>
    <p:sldId id="1925" r:id="rId66"/>
    <p:sldId id="1950" r:id="rId67"/>
    <p:sldId id="1949" r:id="rId68"/>
    <p:sldId id="1928" r:id="rId69"/>
    <p:sldId id="1882" r:id="rId70"/>
    <p:sldId id="1926" r:id="rId71"/>
    <p:sldId id="391" r:id="rId72"/>
    <p:sldId id="1930" r:id="rId73"/>
    <p:sldId id="1954" r:id="rId74"/>
    <p:sldId id="1907" r:id="rId75"/>
    <p:sldId id="388" r:id="rId76"/>
    <p:sldId id="1955" r:id="rId77"/>
    <p:sldId id="1701" r:id="rId78"/>
    <p:sldId id="1931" r:id="rId79"/>
    <p:sldId id="1956" r:id="rId80"/>
    <p:sldId id="1910" r:id="rId81"/>
    <p:sldId id="1908" r:id="rId82"/>
    <p:sldId id="190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D" initials="CD" lastIdx="2" clrIdx="0">
    <p:extLst>
      <p:ext uri="{19B8F6BF-5375-455C-9EA6-DF929625EA0E}">
        <p15:presenceInfo xmlns:p15="http://schemas.microsoft.com/office/powerpoint/2012/main" userId="c1528284d15571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DD"/>
    <a:srgbClr val="FFABAB"/>
    <a:srgbClr val="9F5FCF"/>
    <a:srgbClr val="213315"/>
    <a:srgbClr val="042567"/>
    <a:srgbClr val="271137"/>
    <a:srgbClr val="FF5353"/>
    <a:srgbClr val="D1B2E8"/>
    <a:srgbClr val="FFC5C5"/>
    <a:srgbClr val="ED89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3" autoAdjust="0"/>
    <p:restoredTop sz="80196" autoAdjust="0"/>
  </p:normalViewPr>
  <p:slideViewPr>
    <p:cSldViewPr snapToGrid="0">
      <p:cViewPr varScale="1">
        <p:scale>
          <a:sx n="52" d="100"/>
          <a:sy n="52" d="100"/>
        </p:scale>
        <p:origin x="12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4:33:29.20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act:action type="add" startTime="12717">
    <iact:property name="dataType"/>
    <iact:actionData xml:id="d0">
      <inkml:trace xmlns:inkml="http://www.w3.org/2003/InkML" xml:id="stk0" contextRef="#ctx0" brushRef="#br0">8377 7129 381 0,'0'0'356'14,"0"0"-200"-14,0 0-18 7,0 0-28 1,0 0-44 0,0 0 0-2,0 0-5 2,0 0 9 1,0 0-19-2,0 0-13 0,0-5 3 0,23-17 17 1,18-7-18 0,3-2-17 2,12-8 9-6,8-1-3 4,4-1-11 0,2 1-2 0,-4 6-2 0,-2 3-1-2,-7 9 12 4,-4-1-5-1,-5 7 0-6,-5 4-9 6,-2 4-1-1,-6-3-4-3,-2 0 0 3,-5 2-3 0,1 1-1 0,-9 1-2-1,-5 5 1 1,-5-1 0-1,-7 0-1 1,-1 3 2-2,0 0 2 3,-2 0-3-1,0 0 0 0,0 0 1-2,0 0-2 2,0 0 0 2,0-2 0-4,-7-10-3 0,-44-6-2 1,-16-8 2 1,-12-5 3 1,-13-3 0-3,5 2-1 2,-8 7 1 0,10 1 0-1,9 7 0 0,10 0 0 1,10-1 0 1,14 8 0-2,14 0 0-2,14 9 0 3,4-3 0 2,10 4 1-3,0 0-1-2,0 0 1 4,0 0 0-1,0 0 2 0,0 0-1-2,0 0 1 1,0 37 1 2,0 16 2-2,7 8-6 0,13 11 2 1,5 1-1-1,1-1 0 1,0-1 1-1,-6-1 1 1,1-4 1 0,-1-5-2 0,-4 0 0-2,-2-5-1 1,2-2 1 2,-6-12-1-1,1-11 0-3,-1-15 1 3,-7-9-1 1,0-7 1-1,-3 0-2-2,1 0 0 1,2 0-1 2,-3 0-1-2,4 0 0 0,4 0 0 1,5-20 1 0,11-14-1 0,4-11 0-2,2-11 2 1,4-16-1 2,6-14 1 0,4-6 0-4,5-7-1 2,-6-2 0 2,1 0 1-2,-6 3 0 0,-7 4-1 0,-6 12-1 1,-6 13 1 0,-10 20 0-2,-4 23 1 2,-5 8-1 0,0 13 1 0,0 2-2-1,0 3 0 1,0 0 2 0,0 0-1 0,0 0-1-2,0 0 0 2,-30 20-2 0,-22 25 4 0,0 11 7-2,-9 18-5 2,-2 7 1 0,-6 6-2-1,4-3 1 0,2 0-2 1,7-5 0 0,-1-6 2 0,8-9-1-2,1-6 0 1,5-4 0 3,6-10 2-4,10-7-3 1,7-13 0 1,2-8 1-1,11-7-1 0,4-6 0 1,3-3 0 0,0 0 0 0,0 0-10-1,0 0-19-1,0 0-33 2,14 0-54 1,13 0-63-1,-22 0-65-2,4 0-211 1</inkml:trace>
    </iact:actionData>
  </iact:action>
  <iact:action type="add" startTime="33769">
    <iact:property name="dataType"/>
    <iact:actionData xml:id="d1">
      <inkml:trace xmlns:inkml="http://www.w3.org/2003/InkML" xml:id="stk1" contextRef="#ctx0" brushRef="#br1">24767 5718 419 0,'0'0'144'11,"0"0"-65"-8,0 0 7 5,0 0-32 2,0 0 5-7,0 0 13 5,0 0 1 2,-100 146-14-2,75-109-17-4,-2 2 4 4,-2 7-5 2,-2 4-7-3,-2-3 3-2,3 1-9 5,1 1-2-2,1-4 1-2,4 1-10 2,3 0-1 0,-3-7 1-2,9 1 2 2,-1-10-2 3,6 1 5-6,7-5-4 2,3-1-6 0,0 1 4 2,0-8-6-3,0 2 1 2,9-3-4 1,8-3 4-5,9-2-4 4,2-3-1 3,1-7 2-3,-2 5 7-3,5-7 6 1,-3 4-1 4,3 0-8-4,0-2-2 2,0 5 0 0,0-7 1 0,1 7-2-1,2-1 2 0,-6-4-3 1,0-2-2-2,6 0 0 2,-3 0-4 2,-2 0-2-4,0-8 3 1,4-6 0 0,-11 4-3 2,2-5 5-4,4 3 8 3,-2-1-2 2,5-8-3-4,0 1-1 0,3-1-1 4,-3-2-3-2,7 2 2-4,-9 0 0 5,6 1 3 0,-5 0 1-3,-1 0 0 2,1-2-3 0,2 0 1 0,-2-3-3-2,-1 3-2 0,-1-6 1 4,-1-1 0-4,0 7-1 2,-3-4 0 1,1 4-1-2,-5 3 3-1,2 2-1 3,-7 0 1-2,1 2 0-1,6 2 0 2,-2-7 0 2,5 0 1-4,1-8-1 0,1-3-4 2,1-3 2 3,1 4-1-8,-2-2 0 5,-2 8 0 2,0 0 0-2,-1 3 1-3,-5 1 2 2,6-1 0 3,4 2-2-4,-2-2 3 0,4-3-2 4,0-1-1-2,-3-1 1-2,1 3-1 2,3-2-2 0,4-2 1-2,-1-3 0 2,2 3-1 0,-1-4 1 0,-3 3 3-2,2 0-3 2,-6 0 1 0,2 2-1-2,-7-1 1 2,2 2 0 2,-1 0-1-6,2-1 0 4,1 3-1 2,-6-1 1-2,2 1 2-4,1 3-2 4,0-2 3 2,-3 2-2-4,2-2-1 0,2-4 1 4,2 6-2-2,-3 2 0-2,2-6 1 0,1 4-1 4,-1-5 0-4,2 0 3 2,6-4-3 0,-2 2 1 0,3-2-1-2,4 4 0 2,-8 3-1 0,3-1 1-1,-12 4 0 0,0 1 2 3,2 3-2-3,0 0 1-2,-2 1 0 3,0-1-1 2,-1 2 2-6,-2-1-1 4,2-1 0 2,-3 5-1-1,1 1 2-6,-3-2-2 7,4 1 1-2,-6-3 1-2,4 2 0 0,1 0-2 4,-3-1 2-4,3 2-1 2,-4-2 0 0,3 0 0 0,1-1 2-2,1 4-3 2,-5-2 3 1,3 2-2-4,-1 4 5 3,3-3-4 2,-2-1 3-4,6-1-3 0,0-2 0 2,2 0-2 2,4-8 0-6,-3 3 1 5,3 1-1 1,2-1 0-5,-5 0 3 3,-1 2-3 0,1 2 0 0,-9 2 3-2,3 0-1 2,-5-1-1 0,5-2-1-2,-3 4 2 2,5-10-2 1,7 0 0-2,0 3 0-1,0 0 0 2,-8 3 1 0,-1 6-1-2,-2-1 2 2,2 4-2 2,2-1 2-4,-4-2 1 1,2 3-1 0,5-2 0 3,1-3 0-6,3 0-2 4,3-4 0 2,-6 4 2-4,3-1-2 0,-5 2 1 4,2-2-1-2,3-1 1-2,-3 1-1 0,-1 0 1 4,3-3-1-4,0 2 2 2,-4 2-2 0,4-5 1 0,2 2-1-2,-5-2 1 2,1 3-1 0,-6-1 0-2,0-1 0 2,2 4 1 2,-6-7-1-4,2 4 0 0,-2 2-1 2,-1 0 1 2,5 1 1-6,0-3 0 4,0 2-1 2,0 3 1-2,5-6-2-4,-1 3 1 4,8-6 0 2,3 0 0-3,-5-3 2-2,8-5-2 5,1-1-1-4,1-11 1 0,-2 4 1 4,-3 5-1-2,-2-2-1-2,3 7 1 2,-3-2-2 2,9 0 1-6,-10-1 1 4,1 1-1 0,0 3-1 0,1-1 2-2,-8 2 0 3,7 3 0 0,-1 3 0-4,-6-2 0 2,3 1 1 4,-5-1-1-4,-1 0 1-3,5 3-1 6,-4 2 0-2,9 2 0-2,2 0 1 1,-3-1-1 2,-3 4 1-3,1-5-1 2,-1-2 1 0,-3 3-1 0,3-1-1-2,0 4 1 2,0 1 1 0,-5-3-1-2,2 2 1 2,-9 2 0 2,5-2-1-6,1 3 0 4,-6-5 0 3,4 5 0-4,-7-4 0-3,3 1 0 6,5-4 0-2,0-5 0-2,5-1-2 1,3-5 1 2,4-5 1-3,2-3-1 4,1-3-1-3,-2-3-3 1,-5 3 2-3,1 2-1 4,-7-3-1-2,2 1 1-1,-4 7 2 2,-5-3 0 2,1 6-2-6,-3-4 1 4,3-1 0 3,-4 2-4-4,2-1 4-2,-2 1-1 2,-2 7-2 3,-7-7 1-3,3 3 3-2,-6-2-3 6,0-2-6-4,-5 0-4 0,0-2 3 0,0-2 6 1,0 3 3-2,0 8-1 2,-10 0 2 2,-3 8-1-6,-2-1-2 4,-4 1-4 0,-1 0 5 1,0-1 1-4,-5 5 3 3,2 1 0 2,-6 3 2-6,1 2-2 4,-5-2 2 2,-6 5-2-4,-2 0 1 0,2 0 1 4,1 0-1-2,-2 0 0-2,-2 0 0 0,1 0 0 4,1 0 0-4,-1 0-1 2,2 0 0 0,-2 0 0 0,4 3-1-2,-3-3 1 2,9 5 0 0,-9 3 3-2,0 3-1 3,-1 6-1 0,-7 4 3-5,8 1-2 4,-4 0 0 2,4-2-2-2,4 0 1-4,-5-1 0 5,0 3 0 0,2 1-1-2,-1-1 2 0,3 1-1 1,1-4 0-2,-12 5 0 2,3-6-1 0,-2 5 0 0,-6 0 0-2,7-5 0 2,-5 6 0 1,3-7 1-3,-4-1-2 1,-4 4 1 3,5-3-1-4,-3 0 0 0,4-2-2 2,0-2 3 0,0 1 0-2,3 0-1 3,-6 1 1 0,3-2 0-2,-8 2 0 0,8-5 0 1,-7 4-1 0,1-4 1-2,3 0-1 1,-2 2 1 2,6-2 1-2,1 8-1 0,0 1 0 2,-4 4 1-2,4 3 0-1,-4-5 1 2,10 5-1 0,0-4 0-1,4-1-1 0,5-2 0 4,0 1 2-8,-4 2-1 6,4 1-1 0,-5-1 0-2,5-3 2-2,-5 6-2 3,2-3 3 3,0 2-2-6,-5 1 0 1,-2 3 1 4,-4 4-2-2,1-5 2-2,5-5-1 2,7-2-1 0,-3 0 2-2,4 2-1 2,3-2-1 2,-7 4 1-6,1 1-1 4,-2-3 0 2,-2 3 1-4,1-3 1 0,3 0-1 2,-2 5-1 2,0-3 1-6,2 4-2 4,0 1 1 2,2-1 0-4,-6 2 0 0,1-4 1 4,-5-1-1-2,4-2 1-2,3-4-1 2,0-2-1 0,-1 3 0-2,6-4 0 2,2 0 1 3,-1-1-1-8,-2 2 1 6,5-4-1-1,-4 4 1-1,3-4 0 0,-2-2 0 0,-4 2 1 3,-6 2-1-6,2-1 0 4,-3 1 0 2,-2 5 0-4,0-7 0 0,-3 4 2 4,-2 2-2-2,-3 1 1-2,0 3 0 3,-5-1-1-2,5-3 2-1,3 2-2 2,2 1 1 3,7-3 0-7,2 1 2 3,3 0-2 1,3-3 1 0,0 3-1-1,5-6 0 0,-2-1 1 2,8 4-1-3,-3 0-1 1,1 0 0 3,-1 0 1-4,3-3 0 0,-7 3-1 2,11-3 0 2,-8 3 1-4,6-1-1 0,-4-2 1 4,3 6 0-4,-1-3-1 2,6 3 0 0,-3-3 0 0,4-4 1-2,-2 1 0 2,3 1-1 0,3-3 1-2,-1-1-1 2,4-2 0 2,0-1 0-6,1 1 0 4,3-1 0 2,-6 2 0-4,1-1 1 1,2 2-1 0,-3 0 0 3,3 0 0-4,-4 1 0 0,2 1 0 4,-1 1 0-1,-4 3 0-4,0 4 0 3,0-2 0 0,-3 3 0-2,1-2 0 2,-3-3 0 1,6 0 0-3,-4-4-2 1,6-3 1 3,0-3 1-4,2-4-3 0,0 4 1 4,3-2 2-4,-2 0 0 0,1 4 0 2,1-1 1 2,-8 1-1-4,4-1 0 1,-7 2-2 2,4 3 1-3,-2 4-2 2,-1 0 2 0,-1-4-1 0,2 2 1-2,2-4 1 2,4-3 0 0,2-1-2-1,-4 1 0 0,5 2 2 3,-8 4 1-4,-3 11-1 0,0 7 3 4,-4 2-3-3,0-1 0-1,-1 1 1 1,4-6-1 3,0-1 0-3,1-3 1 1,6-7-1-1,4-7 0 2,-3 0 0-4,5-3 0 3,-4-1 0 0,6 1 0-2,-9 3 0 2,7-3 0 2,-2 0 1-5,-1-1-1 2,4-1-1 1,0 4 1 1,-1-1 0-4,0-3 2 4,-4-1-2-2,4-1 0 0,1-1 0 0,3-2-1 3,-1 3-1-4,1-3 0 1,-3 3 0 2,-2 2-1 0,5-1-1-3,-5 1 3 1,-6 1 1 2,3 0 0-4,-4 5 2 3,0-1 0 3,4 4 0-6,-4 1-1 3,1 4 1 1,0 1 0-4,-2 3-1 2,3 4 0 1,3 0 1-1,-6-2-2-1,0-1 0 3,0-7 1 0,3-2-1-3,5-2 0 2,2-4 0 0,3-3 0 2,0-4 0-4,-2-2 0 1,2 0-1 1,-6 0-2-3,6 0 1 3,0 0-2 2,0 0-5-5,0 0-4 2,-3 0-18 3,3 0-22-4,0 0-28 0,0 0-44 4,0 0-1-3,0 0-93-1,0 15-231 2</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23:44.353"/>
    </inkml:context>
    <inkml:brush xml:id="br0">
      <inkml:brushProperty name="width" value="0.05292" units="cm"/>
      <inkml:brushProperty name="height" value="0.05292" units="cm"/>
      <inkml:brushProperty name="color" value="#FF0000"/>
    </inkml:brush>
  </inkml:definitions>
  <iact:action type="add" startTime="2696">
    <iact:property name="dataType"/>
    <iact:actionData xml:id="d0">
      <inkml:trace xmlns:inkml="http://www.w3.org/2003/InkML" xml:id="stk0" contextRef="#ctx0" brushRef="#br0">11233 5350 269 0,'0'0'102'6,"0"0"-10"2,0 0-3 0,0 0 10-1,0 0 13-1,0 0 23 2,0 0-5 0,0 0-9-2,14-37-24 2,-14 37-6 0,0 0-24 0,0 0-22-1,0 0-20 0,0 0-4 1,-4 9 2 0,-16 14-1-2,-4 4 7 2,4 5-5 1,6 0-12-4,1-2-1 3,8-8-3 1,5-9 0-2,0-3-1 0,0-10 3 1,0 0 11 2,35 0 2-4,14-23 0-1,4-11-19 3,-6-10-4 2,-9-1 0-3,-7-7 2-1,-16 3-1 2,-15 4 0-1,0 8 0 2,0 14 6-1,-27 12-7 0,-18 11-2-2,-1 0 2 1,-4 7 4 0,2 28 2 2,8 11-1-2,9 1 11 0,11-2 11 2,11-8-4-2,9-7 1-1,0-6-10 2,0-11-5-1,44-9-5 2,18-4 8-1,9 0-8-1,-1 0 1 1,-14-13-2 0,-15-4-1-2,-21-2 1 2,-11-3-3 0,-9-6-3 0,0-6 0-2,-39 0 2 2,-13 6-3 1,-12 6-1-2,6 12 5 0,4 10-1 0,11 0 1 1,12 17 0-2,15 17 2 2,9-6 2 0,7 1 0 0,0-4 1-2,12-9 0 2,27-4 0 0,10-12 5 0,5 0-6-2,-1 0-2 2,-9 0-1 0,-11-20-1 0,-15 7 0-2,-13 1-1 2,-5 0-1 0,0 7 0 0,-2-3 1-2,-35 5-4 2,-6 3 1 0,-2 0 2-2,0 0 1 2,10 25 0 0,9 8 1 0,12 11 4-2,11 3-1 2,3 0-2 2,0-12 2-4,3-13 1 0,24-14 1 3,14-8-1-2,7 0-2 1,8-30-2-2,-7-18-1 2,-9-5 0 0,-20-4-1 0,-20-2 2 0,0 12-3 0,0 4 1-2,-32 14 1 2,-9 13-1-2,-12 14-2 4,2 2 0-4,-3 0 4 2,4 30 0-2,10 17 0 4,11 7 2-4,9 3 1 2,19 0-1 0,1-8 1 0,0-12 4-2,0-14 0 2,24-13 3 0,13-10 3 0,16 0 0-2,7-3-7 2,-4-27-4 0,-8-4-2 0,-16-1-1-1,-18-9 0 0,-14-3-1 1,0-4-3 0,-13 6 1-2,-23 8 0 2,0 15 3 0,-2 11-2-2,2 11 0 2,1 0-1 0,2 6 4 0,10 25 1-1,7 0 1 0,11-1 2 1,5-4 3 0,0-4-4-2,0-9 2 2,12-1 3 0,20-8-1 0,8-4-3-2,4 0 1 2,-6 0-4 0,-15-9-1 1,-7-14-1-4,-12 1-5 3,-4-5 5 0,0 1-5-2,-20 3 4 2,-12 6-3 1,-9 14 2-2,2 3-3-1,3 0 6 3,7 8 2 0,6 27-1-3,14 4 1 0,9 3 1 2,0 2 1 0,0-6 0 0,32-12 0-2,7-11-2 2,12-15 1 1,4 0-2-2,-7 0-1-1,-8-22 1 4,-11-6-1-4,-14-1 0 3,-11 5-4-4,-4-2 2 5,0 7-2-4,-7 4 1 1,-26 10-2 0,-5 5 1 3,-8 0 4-4,-2 39 0 2,4 14 3 0,12 1-3 0,18-3 4-2,8-14-3 2,6-21 0 0,0-11 0 0,6-5 1-1,34-10-2 1,10-33-7 0,-2-2-28-1,-17 9-7-1,-19 7-11 3,-12 16-63-2,0 5-69 1,0 8-126-2,0 0-631 2</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44:11.052"/>
    </inkml:context>
    <inkml:brush xml:id="br0">
      <inkml:brushProperty name="width" value="0.05292" units="cm"/>
      <inkml:brushProperty name="height" value="0.05292" units="cm"/>
      <inkml:brushProperty name="color" value="#0070C0"/>
    </inkml:brush>
  </inkml:definitions>
  <iact:action type="add" startTime="9272">
    <iact:property name="dataType"/>
    <iact:actionData xml:id="d0">
      <inkml:trace xmlns:inkml="http://www.w3.org/2003/InkML" xml:id="stk0" contextRef="#ctx0" brushRef="#br0">20881 9822 485 0,'0'0'219'10,"0"0"-114"-6,0 0 10 2,0 0-54 3,0 0-18-4,0 0-4 5,0 0 0-4,0-11-3 2,6 4 13 0,7 6 5-2,4-6 6 2,1 2-11 0,8 0-2 0,6-2-6-2,7 5-6 3,4-8-4-2,8 5 0-1,5-1 1 2,4-1-4 0,4-2-4 3,-3-1 2-5,-2-3 2 2,2 2-7-3,1 0-2 4,-1 2 6-1,13 8-1 0,0 1-2-2,3 0 2-1,10 0 3 6,-11 0-11-5,3 0 2 2,-7 0-9-1,-4 0 7 2,-2 0-5-3,0-4-1 2,0-1-2 1,-3 1 2-4,14 0 4 3,-4 1-3 0,6-3-4-3,2 0-1 4,-1 3 3 1,-6 1-2-4,-3 2 0 2,-4 0-4 0,-8 0 5-3,2 0-4 5,3 0-3-3,-2 0 3 1,14 0 0-3,-1 0 0 3,-1 0-2 0,-3 0 3-1,-1 2-2 0,-4 7 1 4,-1 0-2-5,1-1 3 0,0 1-5 4,-5-4 0-5,3 0 0 3,-6-2 0 1,6-1 0-1,0 4 0-2,4-6 0 1,0 3 0 2,-7 0 0-4,2 2 0 4,-6 8 0-2,2-3 0 2,-5-1 0-3,-6 2 0 2,7-4 0 0,-10-1 0-2,9 0 0 3,-8-3 0-2,3 2 0-1,-4 2 0 2,6-5 0 2,-3 1 0-4,1 2 0 2,8-2 0 0,2 6 0-1,0-3 0 0,7 0 0-1,-7-3 0 5,0-3 0-6,2 0 0 2,-4 0 0 1,4 0 0-1,-2 0 0 0,2 0 0 4,6 0 0-5,-9 0 0 0,6 0 0 2,-2 0 0 0,2 0 0-3,-1 2 0 4,4 0 0 1,3-2 0-4,1 0 0 0,-5 0 0 4,-8 0 0-4,-4 0 0 2,-5 0 0 1,-2 3 0-3,3 0 0 0,1 0 0 3,1 1 0-2,3-4 0-1,2 0 0 3,-1 0 0-2,5 0 0 0,-4 0-4 1,2 0 4 2,-2 0-3-3,-5 0 0-1,5 0 1 3,-1 0 1-2,4 0-2-1,-1 0 2 2,2 0-1 1,6 0 1-3,4-4-3 1,-2 1 0 2,2 3 1-3,0-6-4 2,-7 6 2 0,-5-4 2-2,-12 4 0 2,-8-3 1 2,-10-1 2-5,-10 4-1 3,-6-2-2 1,-3-2-2-1,-10 4 0-2,1 0-1-1,-1 0-3 6,0 0-8-5,0 0-9 1,-17 0-3 1,-42 0 0 1,-26 0 20-4,-19 0 9 4,-9 0 4-2,-4 13-3 0,-7-6 0 0,4 3 1 3,-15 0-1-5,-2 1 2 3,-4 0 0 1,0 1-3-3,-2-2-1 3,-1 2 0-1,-3-3 0-1,-1-3 1 0,3-1 0 1,8-3-1 0,4 2 1-3,10-4 1 3,3 0 0 0,11 0-1-2,3 0 3 2,12 0-2 2,7 0 3-4,4-4 1 0,12 0 0 4,2-3-2-4,1 1-2 2,-5 1 1 0,2 3 2 1,-6 0-3-4,-4-3 3 1,-7 2 0 5,4-2 1-6,5 3 0 4,0-1-4-2,7 3 1 2,-1-4 0-3,0 0 2 1,-7 0-3 1,6-1 0-1,1-1-1 0,-7-2 1 1,6 0-1-1,3-4 0 0,-2 4 0 4,-3-3 0-6,7 2 1 3,6 0-1 0,-1 4 0-2,-1 0-1 2,-1 2 1-2,-3 3 2 4,-1 0-2-4,2 0 1 3,-4 0-1 0,8 0 0-4,-1 0 2 2,1 0-2 2,4 0 1-2,7 0-1-1,4 0 0 2,2 0 1 1,-1-5-2-3,-1-4 2 2,-2-1-1-1,-2 5 0 1,2-1-1-2,-10 6 1 4,2-6 0-4,-11 5 2 2,-7-1-4 0,-3 2 1 1,-1 0-3-4,4 0-3 4,-4 0 3-1,7 0 2 0,-5 0 0-3,2 2-2 3,-3 15 2 0,12-4 1-2,6 2-1 2,11-5 1 0,10-1 0 0,8 0 1-2,7 0-1 4,8-2 0-4,3 3 0 2,-3-10-1 0,4 7 1-2,-2-4-3 2,3-3 0-2,8 3-2 4,0-3-5-4,5 0-6 3,0 0-8-2,0 2-22-1,46 15-71 2,22 13-77 0,-32-17-129 1</inkml:trace>
    </iact:actionData>
  </iact:action>
  <iact:action type="add" startTime="12186">
    <iact:property name="dataType"/>
    <iact:actionData xml:id="d1">
      <inkml:trace xmlns:inkml="http://www.w3.org/2003/InkML" xml:id="stk1" contextRef="#ctx0" brushRef="#br0">11558 12928 547 0,'0'0'256'6,"0"0"-130"2,0 0-28-2,0 0-54 2,0 0-28 0,0 0 13-2,0 0 42 2,-209-28-24 0,78 28 2 0,-9 0-5-2,-1 19-9 2,2 14-4 0,26 12-13 0,13 9 2-2,17 10-3 2,21 12 3 1,18 11-1-2,17 0 5 2,14 6-7-3,13-7 4 1,0-4 1 2,32-3-6-3,39-5-1 4,36-10 0-4,24-7-3-1,25-22-6 4,12-15-6-1,3-20 3-1,-4 0-1 2,-16-25-1-3,-15-25 1 1,-17-12 0 1,-16-11-1 1,-16-9-1-2,-19-2 0 0,-19-5 0 1,-26-3-4-1,-23 6 2 2,0 5 0-3,-33 10 2 1,-31 9-4-1,-18 12 0 3,-23 8 4-2,-15 3-2 2,-21 9 0-2,-9 8 0-1,2 14 2 2,7 8 0 0,18 0 0 0,16 0 1-2,9 17 1 3,12 9-2-2,6-1 1 2,9 2 1-4,6 4-2 3,12 9 3 1,1 17-3-2,16 12 5-1,4 19 7 2,15 7 0 0,2 6 5 0,15 0-2-1,0 4 8 1,12-5 7 0,40 5-7 0,28-10-1-2,28-7-9 2,21-16-1-1,28-23 2 1,23-27-4-2,8-22-9 3,2-22 1-1,-16-55-1 0,-23-28-1-3,-30-14 0 3,-23-16 1 0,-32 2-1 1,-27 13-4-3,-24 19 0 1,-15 21 0 1,0 15-6 1,-20 15-36-3,-37 9-85 2,-14 9-39 0,29 32-154-1,7 0-758-1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47:08.498"/>
    </inkml:context>
    <inkml:brush xml:id="br0">
      <inkml:brushProperty name="width" value="0.05292" units="cm"/>
      <inkml:brushProperty name="height" value="0.05292" units="cm"/>
      <inkml:brushProperty name="color" value="#0070C0"/>
    </inkml:brush>
  </inkml:definitions>
  <iact:action type="add" startTime="13988">
    <iact:property name="dataType"/>
    <iact:actionData xml:id="d0">
      <inkml:trace xmlns:inkml="http://www.w3.org/2003/InkML" xml:id="stk0" contextRef="#ctx0" brushRef="#br0">23394 5700 725 0,'0'0'168'11,"0"0"-111"-7,0 0 41 4,0 0-31-1,0 0-27 0,0 0 0 1,0 0 3 0,41 13 6-2,2-16 12 2,11-11 0 0,13 1-8 0,13-6-7-2,14 6 3 2,6-1-10 0,7 3-11 0,-6 3 0-2,-2 4 5 7,-18 2-9-9,-20 2-5 4,-6-3-1-1,-26 0 2 0,-1-4-9 1,-20 3-4-1,-5 4-4 0,-3 0-3 1,0 0 0 0,0 0-1 0,-3 0-6-3,-53 0-1 4,-28 0-2-1,-16 0 10 0,-6 0 0-3,3 11 1 4,3 6-1-1,6-3 0 0,18 2-2-1,21-5 1 2,19-1 0-1,23-4-1-1,13-6-1 1,0 0 3-4,29 0 0 5,46 0-2-1,25-4 1-3,14-9 2 4,-10 3 4-1,-8 10-2 0,-25 0 1-2,-15 0 7 2,-18 3 4-1,-22 4-1 2,-13-2 1-1,-3 10 2-2,-28 2-9 2,-40 10-6 0,-19 3-3 0,-10-1 2-1,0-1-2 0,10 1-1 0,10-5 2 0,20-3 0 0,26-11-1 2,15-7 1-1,16-3 0-3,0 0-6 3,26-8-10 1,27-21-15 1,11-2 12-4,-3 7-26 2,-7 9-43 0,-15 10-33-1,-12 5-36 2,-22 0-84-4,-5 0-286 3</inkml:trace>
    </iact:actionData>
  </iact:action>
  <iact:action type="add" startTime="15333">
    <iact:property name="dataType"/>
    <iact:actionData xml:id="d1">
      <inkml:trace xmlns:inkml="http://www.w3.org/2003/InkML" xml:id="stk1" contextRef="#ctx0" brushRef="#br0">27427 5744 676 0,'0'0'171'4,"0"0"-93"4,0 0 47 0,0 0-42 1,0 0-26-2,174 0 8 3,-47-9 5 2,26-5 42-2,2-2-73-6,-4 4 1 4,-64 4-8 0,-30 8 4 2,-25 0 1-6,-21 0 2 4,-11 0-11 0,0 0-10-1,0 0-16 0,-50 0-2 1,-31 16-14 0,-36 10 10-1,-7-8 3 2,-9-1 2-3,16-7-2 3,14 1 1-1,22 0-1 0,24-3 0-3,19 1 1 4,22-6-1-3,9-1 1 1,7 1 1 2,0-3-1-2,41 0 1-1,28 0-2 3,20 0 2-1,-2 4 0-1,-8 6 0 0,-12 0 4 1,-23 1 3 0,-21-9 4 0,-16 0-4-3,-7 3-2 4,0-4-4-1,0 8-2 0,-20 2-10-3,-24 6-9 4,-2 2 19-1,1-4 4 0,13-5-2 1,15-6 1-5,9-1-2 4,8-3 2 0,0 0-1-2,11 3 1 2,35-3 6 1,18 0 2-1,4 0-10 0,-7 0 0-2,-12 0-1 2,-16 0-1-1,-15 0-16 1,-7 0-42-2,-11 0-57 2,0 2-60 0,0 2-120-1,0-3-674 1</inkml:trace>
    </iact:actionData>
  </iact:action>
  <iact:action type="add" startTime="16456">
    <iact:property name="dataType"/>
    <iact:actionData xml:id="d2">
      <inkml:trace xmlns:inkml="http://www.w3.org/2003/InkML" xml:id="stk2" contextRef="#ctx0" brushRef="#br0">31017 5708 359 0,'0'0'232'8,"0"0"-120"0,0 0-5-3,0 0-5 3,0 0-32 0,-7 17-2 0,42-17 12-2,14 0 6 2,17 0 5 0,21 0 2 2,13 0-19-6,17-4-13 4,10 1-15 0,3 3-9 0,-3 0-4-2,-10 0-5 4,-12 0-4-2,-25 0-1 0,-20 0-2-3,-23 0-8 4,-17 0-6-2,-16 0-6 3,-4 0 0-6,0 0-1 4,-58 0-8 0,-49 7-8 0,-44 10 15-2,-23-2-1 2,-7 0 2 0,13-4-3 0,22-2-2-3,22-2 0 4,36-4-3-1,31 4-6-1,26 0 5 0,22-4 5 0,9 1 4 1,22-4 3 1,54 0-1-3,40 0 8 1,22 0-9 2,-7 8-1-1,-14 4 3-2,-27-1 4 1,-23-1 5 2,-33-3 7-2,-18-2-3 0,-16-5 1 3,0 4-12-4,0 4-5 2,-4-3-8-1,-38 9-2 0,-7-1 1 1,-4 5 9-1,4-1 1 0,19 0 1 1,9-10-2 0,8 0 0 1,13-4 1-5,0-3 1 4,0 0 0 0,0 0-1 3,21 0 5-8,15 0-2 6,-3 0-4-1,2 0-2 0,-9 0-6-2,-11 0-19 2,-10 0-52-1,-5 0-39 2,0 0-77-4,0 0-119 3</inkml:trace>
    </iact:actionData>
  </iact:action>
  <iact:action type="add" startTime="39686">
    <iact:property name="dataType"/>
    <iact:actionData xml:id="d3">
      <inkml:trace xmlns:inkml="http://www.w3.org/2003/InkML" xml:id="stk3" contextRef="#ctx0" brushRef="#br0">22025 15084 6 0,'0'0'171'8,"0"0"-128"-1,0 0 20-1,0 0 25 2,0 0-21 2,0 0 43-4,0 0 58 0,0 0-10 2,0 0-33 1,0 0-15-4,0 0-16 3,0 0-15 0,27 3-14 0,4-3-21 0,2 0-13 0,19 0-9-2,9-10 2 2,16-1 1 0,14-6 0 1,11-2-6-3,6-5 2 2,10 3 9-1,-4 4-1 0,-8 8 2 0,-2 5-6 1,-17 4-5-2,-5 0 1 3,-13 0-1 1,-9 0-8-4,-13 0-7-1,-6 0 0 3,-9 0-2 1,-18 6-1-1,-8 3 0-3,-6 2 1 6,0 0-1-5,0 0 1 2,-10 7-3 0,-29-4 0-3,-18 3 0 4,-9-2 0-1,-16-5 0 0,-12-3 0-3,-12 0-1 4,-7-7 1-2,5 0 1 0,0 0-1 0,23 0 0 2,17 0-4-1,18 0-3-2,23 0-7 4,7 0-2-5,15 0 5 3,5 0 7 0,5-7 2 1,51 2 2-3,38-3-1 1,30 4 2 1,13 4-1-2,10 0 1 3,-12 0 0-1,-24 10 1-2,-20 12-1 2,-25 1 8 1,-20-4 6-2,-17 1-5-1,-25-1-5 5,-4-4 0-7,-36 0-4 5,-55-2 0-3,-29-11-2 4,-30-2 1-4,-5 0-1 2,9 0 1 0,21 0 0-2,28-10 1 2,29 5-1 2,20 1 0-4,20 4 0 0,15 0 0 4,6 0 0-4,7 0 0 0,0 0 2 2,0 0-2-1,10 0 0 2,14 9-1-3,-7 5 1 4,0-3-1-5,6-2-4 4,4-8-19-1,0-1-43 0,5 0-67-2,-25 0-49 2,3 0-101 0</inkml:trace>
    </iact:actionData>
  </iact:action>
  <iact:action type="add" startTime="41148">
    <iact:property name="dataType"/>
    <iact:actionData xml:id="d4">
      <inkml:trace xmlns:inkml="http://www.w3.org/2003/InkML" xml:id="stk4" contextRef="#ctx0" brushRef="#br0">26386 14852 140 0,'0'0'553'10,"0"0"-415"-5,0 0-6 2,0 0-19 2,0 0-39-3,205 20 4 2,-113-20 3-2,26 0-16 2,22 0-9 0,11 0-14 0,0-5-7 0,-21 1-5-1,-19 4 3 0,-23 0 5 3,-18 0-2-4,-20 0 0 0,-15 0-6 4,-20 0-11-4,-13 0-8 0,-2 0-2 2,0 4-9 0,-39 3-3 0,-30 3-1-2,-33-3 3 2,-15-7 0 0,-27 0 0 0,-11 0 1 3,3 0 3-7,19 0-3 3,28-7-2 2,34 7-4-2,28 0 4 0,20 0-1 1,23 0 0 0,0 0 3-2,49 0 0 1,55 0 0 2,34 0-1-2,13 0 1-1,-14 10 2 3,-34 12 0-1,-42 0-1-1,-20 1 1 2,-27-6 5-1,-14-3-3-1,0-3 4 0,-19 7-8 1,-47-7-2-3,-36-6-1 3,-14 1 0 1,-4-6 2-3,11 0 1 1,24 0-2 2,27 0 1-1,27 4 1-3,15 3 0 6,16-4 1-6,0 6-1 3,50 4 3 0,31 7 0 0,16 5-3-2,0 4 0 3,-16-7 4-2,-21 0-4-1,-23-4 1 3,-21-10-1-1,-10-6 0-3,-6 2 0 3,0-4 0 0,-13 0-6 1,-36 0-16-4,-19 0-62 5,-5 0-20-4,8-23-49 3,42 10-91-2,7-2-218 2</inkml:trace>
    </iact:actionData>
  </iact:action>
  <iact:action type="add" startTime="42396">
    <iact:property name="dataType"/>
    <iact:actionData xml:id="d5">
      <inkml:trace xmlns:inkml="http://www.w3.org/2003/InkML" xml:id="stk5" contextRef="#ctx0" brushRef="#br0">30822 14936 464 0,'0'0'304'4,"0"0"-165"3,0 0-5 1,0 0-41 0,0 0-30-2,0 0 8 5,43-15 22-6,21 15-22 3,26 0-32-2,30 10 2 4,21 7 8-4,5 3-2 2,1 2-2 0,-11 9-3-2,-7-5-10 2,-22-6 3 2,-23-3-13-4,-24-14 2 1,-30 1-11 3,-14-1-3-4,-9-3-6-1,-7 0-3 5,0 0-1-3,-23 0-3 1,-61 9-2 0,-42 4-5-1,-29 2 7 0,-8-5 1 1,4-3-1 0,18-7-5-2,20 1-1 1,29-1-2 4,33 6 1-5,28-6 1 0,31 0 1 3,0 0 5-2,60 0-1-1,50 0 3 3,38 0 1-2,16-2 3 1,5 2-1-3,-28 0 0 4,-29 0 2-1,-39 0 2-1,-29 0 3 2,-21-4 2-3,-23 3-3 1,0 1-4 2,-77 0-3-1,-37 13-1-3,-22 19-2 3,-5-8 0 0,19-1 0-2,19-6 1 3,24-3 1-1,35-4 0 0,24-4 1-1,20-2 0 2,0-4 2-3,64 0 0 2,28 0 5 0,16 0 2-2,-14-4-7 2,-23-2-1 0,-22 6 1-3,-26 0-3 3,-15 0 0 3,-8 0-7-6,0 0-20 4,-28 0-41-1,-26 23-59-3,-15 16-24 3,31-22-100 1,6-2-136-1</inkml:trace>
    </iact:actionData>
  </iact:action>
  <iact:action type="add" startTime="43840">
    <iact:property name="dataType"/>
    <iact:actionData xml:id="d6">
      <inkml:trace xmlns:inkml="http://www.w3.org/2003/InkML" xml:id="stk6" contextRef="#ctx0" brushRef="#br0">19530 13332 381 0,'0'0'254'8,"0"0"-101"-1,0 0-4 1,0 0-38-1,-168 8-46 3,79 6-18-5,-6 6-16 3,-15 8-2 0,-11 6 3 0,7 7-9-2,1 10 2 2,8 5 1 0,11 6-3-2,14 6-3 2,12 4-3 0,16 5-4 0,11 4-4-2,11 11 4 3,10 5 2 2,20-2 2-7,0 1 4 3,23 3-5 2,45-7 6-2,16 1-4 1,19-4-12-1,10-7 5 1,0-7-3-2,0-13-2 4,3-19-1-2,-3-21-4-2,9-22 13-1,6-16-8 4,8-55-5 0,-12-18 7-3,-10-12-8 1,-25-10 2 3,-15-5 0-2,-13-7 0-2,-14-3 1 3,-18 0-1-2,-18 5-2-1,-11 3 1 2,0 9-1 2,-11 8 0-4,-37 9-1-1,-13 23 1 6,-14 13 0-5,-14 14-1 0,-12 11 1 2,-7 10 1 1,-2 7 1-2,0 9-2-2,10 5-2 5,3 0 2-4,4 0 2 3,2 0 0-4,7 11 2 6,3 3-4-6,7 1 2 5,7 7-2-3,2 12 1 2,4 5-1-4,1 14 5 3,5 10-1 1,2 6 5-4,6 10 4 4,7 5-6-2,6 7-2 2,8 4 5-4,12-5 0 3,8 2 1 0,6-4 8-1,0-4-2 0,33 3 2 0,21 4 1 2,10-5-2-3,8-2-6 3,12-7 0-2,11-11 1 3,12-9-1-5,17-15-3 0,13-13-8 3,24-29-1-2,15-6 2 3,9-59 1 0,-17-19-1-1,-16-12-2-2,-38-8 0 3,-27-5-2-2,-19-9 2-1,-18-9 0 3,-30-5-3-2,-20 0 2-1,0-3-4 2,-49 0-4 0,-27 12-14 0,-16 19-55-1,-8 34-50 0,52 70-39 1,12 0-149-2</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54:33.634"/>
    </inkml:context>
    <inkml:brush xml:id="br0">
      <inkml:brushProperty name="width" value="0.05292" units="cm"/>
      <inkml:brushProperty name="height" value="0.05292" units="cm"/>
      <inkml:brushProperty name="color" value="#0070C0"/>
    </inkml:brush>
  </inkml:definitions>
  <iact:action type="add" startTime="7988">
    <iact:property name="dataType"/>
    <iact:actionData xml:id="d0">
      <inkml:trace xmlns:inkml="http://www.w3.org/2003/InkML" xml:id="stk0" contextRef="#ctx0" brushRef="#br0">28585 8536 315 0,'0'0'138'11,"0"0"-47"-11,0 0-2 8,0 0-31 2,0 0 3-4,0 0 28 0,0 0 1 4,0 0-16-5,7 0-7 4,-4 0-11-1,-3 0-11 0,0 0-10-2,0 0 3 2,5 0 13 0,8 0 6-2,10 0-7 1,0 0-14 3,13 0-2-5,-2 0-5 3,6 0-1 0,8 0 0 0,1 0-3 2,5 0 4-4,5 0 1 0,8 0-9 3,4 0 1-3,3 0-3 1,3 4 5 1,0 2-6 0,1 0 3-2,2-1-2 3,-3 1-5-3,-2 3 3 3,-7-4-7-3,-1 3-1 4,-3 0 3-4,4 3-4 2,4-1 4 0,8-7-6-2,4 4-1 2,9-7 3 2,-1 0-2-4,4 0-5 0,-3 0 4 2,-12 0-3 0,3 0 3-2,-7 0-2 2,-3 0 1 0,-5 0 5 0,2 6-2 0,2-2 0 0,-2-4-2-2,12 5-1 2,1-3-3 0,10-2 1-2,0 0-2 2,6 0 1 0,-3 0 4-2,0 0-4 2,-4 6 3 0,-2 0-3-2,2-6 1 4,-4 0 0-2,6 0-1-2,-13 0-1 2,-7 0-3 0,-10 0 0 0,-4-9 0-2,-6 4-1 2,-3 0 2 0,-2 1-1-2,-3 1 3 2,3 3 1 0,6 0-1-2,1 0 1 2,4 0-1 0,4 0 0 0,-4 0 0-2,2 0-1 4,-5 0 1-4,-4 0-1 2,-8 0 0 1,-5 0 2-2,-8 0-1-1,-9 0 0 2,-10 0 4 0,-5 0-3-2,-9 0 0 2,0 0 0 0,0 0 0-2,0 0-1 2,0 0-1 0,-20 0-7 0,-30 7-2-2,-30 0 0 4,-24-1 7-4,-21-6 3 2,-12 0-2 0,-18 0 2 0,-3 0 0-2,-18-3 1 2,-11-2 3 1,-7 0 2-4,-6 5-3 3,4 0-3 0,-1 0-7-2,7 0-6 2,8 0 8 0,14 0-1 0,11 0 4-2,12 0 1 4,9-10 1-4,4 0 2 2,7-5 0 0,8 6-1-2,1 4 0 2,9 5 1 0,4 0-1 0,3 0 2-2,4 0 1 2,3 0-2 0,9 0-2-2,12 0 0 2,14 0-1 0,11 0 0 0,20 4-1-2,6-4 2 4,16 1 0-5,5-1-4 3,0 0-3 1,0 0-16-3,40 0-29 2,20 0-117 3,-26 0-64-7,-7 0-170 3</inkml:trace>
    </iact:actionData>
  </iact:action>
  <iact:action type="add" startTime="9589">
    <iact:property name="dataType"/>
    <iact:actionData xml:id="d1">
      <inkml:trace xmlns:inkml="http://www.w3.org/2003/InkML" xml:id="stk1" contextRef="#ctx0" brushRef="#br0">27624 12902 698 0,'0'0'176'8,"0"0"-61"0,0 0-26-1,0 0-47-1,191 0-10 4,-117 0 24-3,6 0 13 1,9 0 0 0,3 0-3-3,5 0-8 3,11 0-11 2,8 0-16-6,8 8-3 5,5 6-5 1,-1-6-8-4,-1 1 7-1,8 2-4 5,6-5 0-3,5 3 1 1,5-1 0-1,-13 1-3 3,-11-1-2-4,-8 2-6 1,-7-1 3 1,1 2 6-2,-3 0-3 2,-9-5-9 2,2 1 5-3,2-2-7-2,-4-3 1 3,11 1 2 0,-1 0-1-2,4-3-4 2,1 0 5 0,1 0-4 0,-12 4 6 0,-5-4-6 0,-3 0 0-2,-10 0 6 3,0 0-1-2,0 0-6-1,-10 0 2 2,-4 0-2 0,-3 0 2-2,-6-4-3 2,-5-9-2 2,-15 3 1-4,-15 3 0 0,-5 0 0 4,-12 7 2-4,-8-3-1 2,1 0 2 0,-5 3-1 0,0-5-1-2,0 5-3 2,0-2-5 0,-5 2-4-2,-50 0 0 2,-39 0 12 0,-26 0 3-2,-21 0-2 2,-26 0 0 2,-14 2-1-5,-16-2-2 2,-17 0 2 3,-10 0-3-4,7 0 6 2,5 0-3 0,14 0 3 0,8 0 1-2,10 0 4 2,12 0-4 0,0 0-2-2,5-2 5 2,0 2-7 0,5 0-2-2,3 0-1 3,-2 0 1 0,12 0-1-5,12 5 2 4,17 7 0 2,19 4 1-4,15-7 0 2,16-7 0 0,14 1 1 0,7-3-1-2,11 0-2 2,8 0 1 0,6 0 0-3,4 0 1 4,1 0 2-1,-5 0-1-2,3 0-1 2,4 0-1 2,0 0-2-4,10 0 3 0,0 0-17 4,3 0-33-4,0 14-55 2,39 9-45 0,-9-9-126 0,10 0-389-2</inkml:trace>
    </iact:actionData>
  </iact:action>
  <iact:action type="add" startTime="10970">
    <iact:property name="dataType"/>
    <iact:actionData xml:id="d2">
      <inkml:trace xmlns:inkml="http://www.w3.org/2003/InkML" xml:id="stk2" contextRef="#ctx0" brushRef="#br0">28937 17638 477 0,'0'0'178'8,"0"0"-44"0,0 0-18-2,0 0-44 1,0 0-5 0,177 7-3 1,-125-7-2-2,12 0-1 4,13 0 5-4,14 0-10 2,11 0-7 0,11 0-7 0,7 0-9-1,-4 0-7 0,2 0-7 1,5 12 7-2,1 1-2 4,14-1 3-3,6-4-6-1,-1 4-5 2,2-7 4 2,4 3-7-4,-4-1 11 0,0-2 3 4,-13 0-9-4,-7 2-3 2,-5-5-3 0,8 1-3 0,5-3-4-2,11 0 4 2,-4 0-9 0,-15 0 1-1,-11 0-1 1,-11 0-1 1,2 0 1-5,-5 0 0 4,-3 0 0 3,0 0-4-6,0-3-1 1,-1-11-2 2,-2 2 5 0,-3 4 2 0,-14-3 2-3,-7 11-2 6,-14 0 1-5,-12 0 1 2,-14 0 1 0,-10 0 1-2,-5 0-1 2,-6 0-2 2,-5 0 3-4,-4 0-3 0,0 0 0 4,0 0 0-4,0 0 3 0,0 0-2 2,0 0-2 0,0 0-1 0,-17 0-4-2,-31 6-5 4,-35 11 5-4,-23 8 5 2,-15-6 4 0,-14-7-4-2,-12-11 0 2,-3-1 0 2,0 0 0-4,-11 0 0 0,3 0 0 2,-13 0 0 0,-10 0 0-1,0 0 5 0,1-1-5 1,6 1 1 0,10-4 1-2,6 4 1 4,8 0 3-4,6-2-6 2,1-4 1 0,15 1 3-2,8-7-3 2,13 7 1 2,9-4 0-4,10 4-1 0,7-3 1 4,10 1-2-4,7 4 0 0,6 3 1 2,3 0-1 0,7 0 1 0,8 0 0-2,8 0 1 4,10 0-2-4,7 0 0 2,8 0-1 0,-3 0-4-2,3-2 1 2,2 2 0 2,-3 0-1-4,5-5 5 0,1 5 0 2,2 0 1 0,0 0-1-2,0 0 0 3,0 0 1-2,0 0 0 0,0-6-1 0,0 6 0 3,0 0 0-4,0 0-4 2,0 0 1 0,0 0-1-2,0 0 0 2,0 0-1 0,0 0-1 0,0 0 2-2,0 0 3 2,-3 0 0 0,-17 0 0-2,0 0-1 2,-3-9 1 0,5 4 1 0,4 5-1-2,12-5-1 4,-1 5-2-4,-4 0 0 2,-1 0 4 0,-20 0 0-2,-5 0 1 2,2 0-1 2,1 0 0-4,11 0-2 0,10 0 1 2,9 0-1 0,0 0 1-2,0 0-1 2,0 0 1 0,15 0 1 0,35 0 0-2,27 0 1 4,26 0 1-4,22 0 0 2,20 0-2 0,14 0-1 0,8 0-2-2,4 0 3 2,0 8 0 0,-4 9 3-2,4 0 2 2,11 3-3 0,1 4 4-1,8 1-1 1,9 1-2 1,8-12-3-3,-8 3-6 3,-16-9-10-2,-29-3-34-1,-41 7-10 1,-31-1 1 2,-22 10-35-1,-61-16-100-1,0 9-106 3</inkml:trace>
    </iact:actionData>
  </iact:action>
  <iact:action type="add" startTime="21302">
    <iact:property name="dataType"/>
    <iact:actionData xml:id="d3">
      <inkml:trace xmlns:inkml="http://www.w3.org/2003/InkML" xml:id="stk3" contextRef="#ctx0" brushRef="#br0">29580 5061 648 0,'0'0'232'7,"0"0"-168"1,0 0 18-1,0 0-29-1,0 0-23 2,0 0 5 1,0 0 2-3,0 0 13 2,0 0-6 0,-141 0 2-1,110 2-10 1,-5 2-14-1,-1-2-5 1,-3-2-6 0,0 0-3-1,2 0-2 0,2 0-4 1,10 0-2 0,1-13 2-3,9-2 0 3,-4-2 1 0,7 0-3 1,3-3 1-4,0-5 3 3,7-6-2 1,-2-2 0-1,5-9 1-2,0-2-1 2,0-3 0-1,0 3 2 4,0-3-1-5,0-2 0 0,0 2-1 3,0-5 2-2,0 5 4-1,5 2-4 2,1 3 1 0,1 0-2 0,-1 6 4-2,-2 4-6 2,2 10 4 0,-2 5-2 0,-1 6 0-2,-3 1-2 2,0 6 1 0,4 4-1 0,-4 0 0 0,0 0 1-2,0 0 1 2,0 0-1 0,0 8 0-2,-32 20 12 2,-1 9-7 1,1 0-3-2,5-4 0-1,2-5-3 2,6-2 1 0,2-12-1 0,14-9 1-2,1-2-2 4,2-3-1-4,0 0-2 2,0 0 2 0,0-3 1-2,18-14 0 3,5-5 3-1,-6-6-1-2,11-3-2 1,-2-11 0 1,-9 0 0 1,4 8 0-3,-8 8-2 1,-7 15 2 1,-5 5 1 0,-1 4 3-2,0 2 3 2,0 0 11 0,9 0 4 0,-2 12 17 0,13 21-24-2,1 6-13 2,2-2 3 0,-3 0-3-2,3-10-1 3,-5-5 0-2,5-2-2 1,-7-3-7-2,0-5-38 2,-3-4-38 1,-2-3-39-2,-11-5-100-1,0 0-165 2</inkml:trace>
    </iact:actionData>
  </iact:action>
  <iact:action type="add" startTime="22399">
    <iact:property name="dataType"/>
    <iact:actionData xml:id="d4">
      <inkml:trace xmlns:inkml="http://www.w3.org/2003/InkML" xml:id="stk4" contextRef="#ctx0" brushRef="#br0">30045 4803 659 0,'0'0'250'5,"0"0"-162"2,0 0-18 0,0 0-30 2,0 0-2-3,0 0-9 4,-74 26 5-4,48-2-2 1,-2-4-2 2,4 0 2-3,5-2-8 1,6-6-6 1,6 0 1-1,2-7-3 1,5-2-4-1,0-3 3 2,0 5 4-4,0 2 8 4,7 6-13-1,18 1-8 0,1 0 5-3,-3 1 2 4,-4 1 3-1,-7-2-3 0,-6 1-2-1,-2 2-8-1,-4-1 1 3,0 18-2 1,0 2-4-3,-33 0 3 1,-1-2-1 2,10-14 0-3,0-3-3-1,4-10 1 2,1-3-10 0,11-4-39-2,-1 0-50 2,9-20-71 0,0 1-21 0,0 2-139-1</inkml:trace>
    </iact:actionData>
  </iact:action>
  <iact:action type="add" startTime="22875">
    <iact:property name="dataType"/>
    <iact:actionData xml:id="d5">
      <inkml:trace xmlns:inkml="http://www.w3.org/2003/InkML" xml:id="stk5" contextRef="#ctx0" brushRef="#br0">30178 5680 229 0,'0'0'535'4,"0"0"-399"3,0 0-67 1,0 0-42 0,0 0-8-2,13-175 13 2,-13 106 4 0,0-12-1 0,3-10 0-1,6-5-4 3,5-3-3-5,-1 15-10 3,-4 16-8 0,0 15-5-2,2 14-2 2,1 11 1 0,2 6-3-1,2 7 0 0,-1 6 0 2,1 9 2-2,0 0 1-1,-2 0 2 2,7 0 4 0,-4 17 17 0,-3 12-10-2,-9-1 8 2,-5 6-4 0,0 0-16 1,0-1 0-3,-7 1-5 2,-20-7 2-1,4-1-2 1,3-3 0-2,8-12-1 3,-2-6 1-2,12-5-11 2,2 0-35-3,0 0-32 2,0-33-32 0,0-4-1 0,2 6 11 0,8 20-183-3,-1 9-280 4</inkml:trace>
    </iact:actionData>
  </iact:action>
  <iact:action type="add" startTime="23339">
    <iact:property name="dataType"/>
    <iact:actionData xml:id="d6">
      <inkml:trace xmlns:inkml="http://www.w3.org/2003/InkML" xml:id="stk6" contextRef="#ctx0" brushRef="#br0">30670 4825 349 0,'0'0'328'6,"0"0"-188"2,0 0-26-2,0 0-42 2,0 0-21-1,0 0 3 1,0 0 0-2,-131 140-7 2,115-113-15 1,6 5-3-1,9 0-6-2,1-4 7 1,0-1 2 1,0-3-11 0,24-11-4-1,10-4-9 0,0-9 10 2,3 0-17-2,-6-2-1-1,-3-30-2 2,-5-5 0 0,-10-2 1 0,-8-6-3 0,-5 0 2-2,0-1 0 3,0 13-1-1,0 16 0-3,0 12-4 4,0 5-1-2,0 0 8 2,0 5 1-4,0 32 1 3,-3 10 12 1,-2 4-8-1,5-3-5-2,0-8-1 3,0-10-4-2,0-7 0 0,0-10-1 2,0-4-7-3,0-6-17 1,0 0-28 1,3-3-29-2,9 0-2 3,4-8-83-2,-10-7-106 2,1 1-173-1</inkml:trace>
    </iact:actionData>
  </iact:action>
  <iact:action type="add" startTime="23825">
    <iact:property name="dataType"/>
    <iact:actionData xml:id="d7">
      <inkml:trace xmlns:inkml="http://www.w3.org/2003/InkML" xml:id="stk7" contextRef="#ctx0" brushRef="#br0">31146 4785 264 0,'0'0'304'8,"0"0"-173"-2,0 0-19 1,0 0-33 1,0 0-21 0,0 0 19-2,-57 71-13 2,30-34-9 0,7 5-7 0,3-3 12-2,11 3-7 3,6-2 6-1,0-3 0-1,0-5-13-1,6-2-6 2,14-11-13 0,0-6 1 0,4-1-18 0,-1-7-3-2,0-5-7 2,2 0-6 1,1 0-11-4,-6 0-13 3,-7-22-29 0,-3-10-61 0,-7 2-43-1,-3 18-34 1,0 5-250 0</inkml:trace>
    </iact:actionData>
  </iact:action>
  <iact:action type="add" startTime="24120">
    <iact:property name="dataType"/>
    <iact:actionData xml:id="d8">
      <inkml:trace xmlns:inkml="http://www.w3.org/2003/InkML" xml:id="stk8" contextRef="#ctx0" brushRef="#br0">31367 4985 371 0,'0'0'371'7,"0"0"-201"1,0 0-39-4,0 0-64 4,0 0-36 0,187-62-9 0,-161 37-4-2,-1-4-5 2,-10 4-5 0,-7 6-6 0,-2 6-2 0,-6 0 1-2,0 2-1 2,0 5-3 0,0 1-1-2,-24 5-4 2,-6 0-1 0,-6 0 0 0,5 5 9-3,2 20 0 4,5 4 5-2,8 4 2 2,8 4 11-3,4 0-1 5,4-1 20-7,0-8 3 5,0-3-6-1,4-1-6-2,11-11-14 2,4-2-6 0,4-5-3-2,0 1-5 2,5-7-3 0,-4 0-9 0,4 0-3-2,-6 0-27 2,-4 0-22 0,-3-13-32 0,-15 7-73 0,0-1-265-2</inkml:trace>
    </iact:actionData>
  </iact:action>
  <iact:action type="add" startTime="24867">
    <iact:property name="dataType"/>
    <iact:actionData xml:id="d9">
      <inkml:trace xmlns:inkml="http://www.w3.org/2003/InkML" xml:id="stk9" contextRef="#ctx0" brushRef="#br0">31918 4392 466 0,'0'0'245'7,"0"0"-101"2,0 0-46-3,0 0-42 1,0 0-6 2,0 0 17-2,0 0 21 0,4 129-23 1,-4-53-18-1,0 8 8 1,0 7-14-1,0 1-19 0,0-8 3 2,-1-13-10-1,-2-12-8 0,0-17-6-2,3-17 0 2,0-5-1-1,0-17-2-1,0-3-18 2,0 0-14 0,0 0-39 1,17-23-47-3,-1 1-39 2,-16 7-106 0,0 8-358-1</inkml:trace>
    </iact:actionData>
  </iact:action>
  <iact:action type="add" startTime="25167">
    <iact:property name="dataType"/>
    <iact:actionData xml:id="d10">
      <inkml:trace xmlns:inkml="http://www.w3.org/2003/InkML" xml:id="stk10" contextRef="#ctx0" brushRef="#br0">32210 5039 612 0,'0'0'226'8,"0"0"-77"0,0 0-74-2,0 0-58 2,0 0-17 0,0 0-3-1,60 106-19 2,-60-96-87-3,0-10-141 2,0 0-445-1</inkml:trace>
    </iact:actionData>
  </iact:action>
  <iact:action type="add" startTime="25320">
    <iact:property name="dataType"/>
    <iact:actionData xml:id="d11">
      <inkml:trace xmlns:inkml="http://www.w3.org/2003/InkML" xml:id="stk11" contextRef="#ctx0" brushRef="#br0">32216 4666 276 0,'0'0'373'7,"0"0"-251"0,0 0-30-2,-10-155-63 4,0 148-21-2,-7 4-7 1,5 3-1-3,5 0-76 4,5 0-133-1,2 0-269 0</inkml:trace>
    </iact:actionData>
  </iact:action>
  <iact:action type="add" startTime="25552">
    <iact:property name="dataType"/>
    <iact:actionData xml:id="d12">
      <inkml:trace xmlns:inkml="http://www.w3.org/2003/InkML" xml:id="stk12" contextRef="#ctx0" brushRef="#br0">32410 4266 329 0,'0'0'266'5,"0"0"-102"3,0 0-35 0,0 0-55-3,0 0-14 3,0 0-11 0,27 31-10 0,-23 10-7-2,3 16-8 2,-1 8 29 0,-3 6-1 0,0 12-7-2,1-1-11 2,-1-3-14 0,-2-7-5 1,-1-13-2-2,9-5-4 0,-6-15-1 0,4-11 0 1,-2-8-5 0,0-15-3-1,-5-5 0 1,0 0 0 0,8 0-24-3,-5-5-29 4,-3-15-55-1,0 0-32 0,0 9-125 0,0 11-245-2</inkml:trace>
    </iact:actionData>
  </iact:action>
  <iact:action type="add" startTime="25873">
    <iact:property name="dataType"/>
    <iact:actionData xml:id="d13">
      <inkml:trace xmlns:inkml="http://www.w3.org/2003/InkML" xml:id="stk13" contextRef="#ctx0" brushRef="#br0">32544 4940 555 0,'0'0'154'6,"0"0"6"2,0 0-56-1,0 0-45 1,0 0-10-2,0 0-1 2,104-148-8 0,-86 114-7 0,0 6-3-1,0 2-8 1,-8 9-6-1,0 9-5 1,-3 3-6-1,-4 5-5 0,-3-4-1 1,0 4-59 0,0 0-65 0,0 0-153-2,0 0-437 3</inkml:trace>
    </iact:actionData>
  </iact:action>
  <iact:action type="add" startTime="26128">
    <iact:property name="dataType"/>
    <iact:actionData xml:id="d14">
      <inkml:trace xmlns:inkml="http://www.w3.org/2003/InkML" xml:id="stk14" contextRef="#ctx0" brushRef="#br0">32618 4829 463 0,'0'0'233'9,"0"0"-65"-2,0 0-47-2,0 0-23 3,33 141-15 0,-11-95-2 0,0-5 4-2,1 5-26 2,-6-11-15 0,-2-5-11 0,-4-11-14-2,1-11-14 2,-8-4-5 0,-4-4-2 0,5 0-22 0,-5-23-71-2,4-15-67 2,-4 18-55 0,0 5-194-2</inkml:trace>
    </iact:actionData>
  </iact:action>
  <iact:action type="add" startTime="26362">
    <iact:property name="dataType"/>
    <iact:actionData xml:id="d15">
      <inkml:trace xmlns:inkml="http://www.w3.org/2003/InkML" xml:id="stk15" contextRef="#ctx0" brushRef="#br0">32909 4985 301 0,'0'0'400'5,"0"0"-265"3,0 0 5-1,0 0-67-1,178-124-28 3,-154 88-28-2,-6-1-6 1,-7 0-3-2,-7 7-2 2,-4 7-1 0,0 4-4 0,0 6-1 0,0 9-1-2,-28 1-4 3,-2 3-12-2,-6 0 9-1,-1 0 6 2,7 15 0 0,-3 15 2 0,12 9 0-2,5 6 7 2,5 6 9 0,11-1 7 0,0 1 13 0,0 1 0 1,16-12 1-2,8 1-6 3,7-11-16-5,-1-10-5 5,7-8-6-4,-3-10-4 2,5-2-18-3,2 0-33 3,0 0-23 1,-33-12-33-2,4 7-168 0</inkml:trace>
    </iact:actionData>
  </iact:action>
  <iact:action type="add" startTime="30060">
    <iact:property name="dataType"/>
    <iact:actionData xml:id="d16">
      <inkml:trace xmlns:inkml="http://www.w3.org/2003/InkML" xml:id="stk16" contextRef="#ctx0" brushRef="#br0">10657 9397 214 0,'0'0'107'8,"0"0"54"-3,0 0 34 3,0 0-40-1,0 0 1 2,0 0-24-3,0 0-25 2,0 0 1-1,0 0-11 1,0 0-23-2,24 0-4 2,12 0-1 1,16 0-28-1,6 0 5-3,10-8-2 4,16-4-9-1,12 2 1 0,4 2-5-1,9 1-9 0,-4 7 2 1,3 0 0-2,-4 0 3 2,0 0-3 0,1 0-5 1,3 0-1-4,6 0-7 4,0 0-11 1,1 0 0-5,-2 0 0 2,-6-9 0 0,-4-5 0 3,4 1 0-4,-4-5 0 0,1 1 0 3,-2 1 0-2,1-3 0-1,-6 1 0 2,-4 5 0 0,-2 2 0 0,-1 3 0-2,-6 1 0 2,-3 2 0 2,2 1 0-4,-2 3 0 0,-1-3 0 2,1 4 0 2,1-3 0-4,0 3 0 0,-6 0 0 2,7 0 0 2,-9 0 0-4,3 0 0 2,-6 0 0 0,1 0 0 0,5 0 0-2,-4 0 0 2,-1 0 0 0,-1 0 0 0,-1 0 0-2,1 0 0 2,-2 0 0 1,-8 0 0-2,3 0 0 0,0 0 0-2,5 0 0 7,2 0 0-6,2 0 0 0,-2 0 0 0,3 0 0 4,-2 0 0-5,2 0 0 4,0 0 0-1,13 0 0 0,6 0 0-1,4 0 0 0,12 0 0 1,-1-2 0 0,1 2 0-2,-6 0 0 1,-6 0 0 4,-7 0 0-7,-10 0 0 5,-2 0 0-2,-4 0 0 1,6 0 0-2,-6 0 0 2,10 0 0 0,-5-11 0 0,-2 1 0-2,3 1 0 2,-12-4 0 2,2 2 0-4,-4 3 0 0,-2-4 0 3,-5 7 0-2,-14 2 0-1,-11 3 0 3,-15 0 0 0,-15 0-25-1,-4 0-73-4,-33 22-62 4,-50 32-90 2,31-21-36-4,0 11-178 0</inkml:trace>
    </iact:actionData>
  </iact:action>
  <iact:action type="add" startTime="31401">
    <iact:property name="dataType"/>
    <iact:actionData xml:id="d17">
      <inkml:trace xmlns:inkml="http://www.w3.org/2003/InkML" xml:id="stk17" contextRef="#ctx0" brushRef="#br0">9993 12829 847 0,'0'0'191'8,"0"0"-52"0,0 0-26-1,0 0-60-1,0 0-2 1,186-8-7 3,-129 8 5-4,11-7 11 2,3 2 8-1,13 5-15 1,6-7 4-2,17 7-3 3,6 0-16-1,4 0-8 0,4 0-9-2,-8-1-6 1,-10 1-4 9,3-4-3-13,-11 4 1 1,1 0-2 5,5 0-3-1,5 0 5-2,6 0-2 1,1 0-2 2,-2-2 2-2,-5 2-1-1,-14 0-2 4,-8 0-4-2,1-4 1-2,-2 2-1 0,5-15 1 2,9 3-1 2,3-9-4-6,5 1-2 5,-8 9 5-2,-4-1 2 2,-6 11-1-4,-6 3 3 3,-4 0 1 0,-6 0 0 0,1 0-3-3,1 0 1 4,-2 0-2 1,2 0 0-4,7 0-1 0,-7 0 1 2,6 0-1 2,-3 0 1-4,-5 0 1 0,0 0 1 2,1-6-1 2,-4 0 0-5,2 6 1 2,1-3-1 3,2 3 2-2,3 0 0-2,-2 0-2 0,-4 0-1 4,-5 0 0-2,-5 3-2-2,-7 9 2 2,-5-1 0 0,4-5 0-2,-4-3 0 2,9-3-1 0,2 0 0 1,9 0 0-4,9 0 0 3,-2 0 1 0,4 0 0 0,-6 0 0-2,-3 0 3 2,-2 0-1 0,-5 0-1 0,-3 0 1-1,6 0-2-2,-5 0 5 5,5 0-5-4,-1 0 2 2,5 0 1 0,1 0-1 0,6 2-1-2,7 1 0 2,4 0 2 2,1-1 0-4,-5-2-2 0,0 0 1 2,4 0 2 3,9-5-4-6,5-15 5 1,11 7-3 2,1 6 3 2,-3 7-1-5,-11 0 1 2,-9 0-4 3,-16 0 1-4,-14 0-2 0,-7 0 0 2,-11 0 0 2,-6 0 0-4,-20 0-1 0,-4 3-5 2,-13 3-54 2,0 17-24-4,-62 12-88 2,-43 27-83 0,42-25 0 0,-14 8-193-4</inkml:trace>
    </iact:actionData>
  </iact:action>
  <iact:action type="add" startTime="32758">
    <iact:property name="dataType"/>
    <iact:actionData xml:id="d18">
      <inkml:trace xmlns:inkml="http://www.w3.org/2003/InkML" xml:id="stk18" contextRef="#ctx0" brushRef="#br0">10921 15918 414 0,'0'0'253'9,"0"0"-83"-1,0 0-9-2,0 0-45 0,0 0-35 4,194 0 4-3,-133 0 1 0,10 0-26-1,5 0-5 4,6 0-3-5,13 0-4 3,-1 0 0 0,13 0-4 0,6 0 4-1,0 0-20 0,-4 0 5 4,-9 0-6-5,-3 5 0 0,-3 3-13 2,-1 6 1 2,4-4 2-6,3 5-3 4,4-3 2 0,1-1-4 1,1-5 4 1,-2-3-4-5,0 2-2 3,-4-2-4 0,-7-3 3-3,-1 0-1 4,-11 0-4-1,-2 0 2 0,-2 0-1-3,-4 0-1 5,2 0 4-2,2 0-3-2,-5 0 2 0,-1 0-1 4,-10 0-3-4,5 0 2 0,-3 0-1 2,1 0-4 2,9-3 5-3,-5 0-5-2,6-2 0 4,5 5 0 0,-11-6 0-1,-4 0 0-3,0 4 0 3,-7-3 0 0,-1 1 0-2,-4 0 0 0,-4-1 0 4,0 5 0-2,1-4 0-2,2-4 0 0,3 7 0 4,2-3 0-2,1 4 0-2,6-2 0 2,-3-1 0 0,-2 0 0-2,1 3 0 2,-5-5 0-1,0 5 0 2,-7-6 0-3,6 6 0 1,-8 0 0 2,-2 0 0-1,6 0 0-2,-2 0 0 2,-1 0 0 0,2 0 0-2,0 0 0 2,1 0 0 0,-3 0 0 0,-1 0 0-2,-4 0 0 2,1 0 0 2,-1 0 0-6,2 0 0 4,11 0 0 0,2 0 0 0,4 0 0-2,0 0 0 2,4 6 0 1,3-1 0-2,4-2 0-1,1 2 0 2,2-1 0 2,5 1 0-6,0 6 0 4,3-1 0 0,-6 3 0 2,-3-4 0-4,-9 1 0-1,-8 2 0 6,5-7 0-3,-4 2 0-2,-7-2 0 1,2-2 0 2,-7-3 0-3,11 0 0 2,-4 0 0 0,7 0 0 1,-1 0 0-4,2 0 0 3,-4 0 0 0,-8 0 0 0,-3 0 0-2,-10 0 0 2,1 0 0 0,-3-3 0-3,-1-1 0 4,0 4 0-1,-4 0 0 0,-2 0 0-3,-6 0 0 4,-7 0 0 1,-12 0 0-6,-1 0-68 4,0 0-26 0,-31 0-69 0,-33-8-80-2,30 6-64 2,11 2-163 2</inkml:trace>
    </iact:actionData>
  </iact:action>
  <iact:action type="add" startTime="43213">
    <iact:property name="dataType"/>
    <iact:actionData xml:id="d19">
      <inkml:trace xmlns:inkml="http://www.w3.org/2003/InkML" xml:id="stk19" contextRef="#ctx0" brushRef="#br0">3789 953 705 0,'0'0'266'8,"0"0"-192"-2,0 0-11 2,0 0-38-1,0 0-22 2,0 0 1-3,0 0 21 1,0 0 10 1,-44-17 2 0,28 17 4-1,-5 0 16 1,-2 0-18 0,-6 0-9 0,-6 0-10-2,-1 14-11 1,-4 2 1 1,-1 1-3 1,2 6 0-4,5-1-1 4,-2 4 5-2,7 4 0 1,3 2 6-1,0-8-1 2,9 6 1-2,-2 2-3 2,0 0-2-4,0-2-7 3,2-2 5 1,1 0-5-2,6 2 2-1,-1 2-2 3,9 1 3-1,2 4 1-1,0 0-3-1,0-3 1 2,0 3-3 0,0-1-1 0,2 3-1-2,14 12 4 3,8 5-4-2,-7 4-2 1,8-3 3-2,-6 0-2 2,4-1 1 0,-2 3 0 0,-2-5 1-1,-1-4-3 1,-2-8 2-1,-5-7-2 1,-2-11 0-2,-5-7 0 3,-1-5 1-2,-3-4-1 1,0-5 0-2,5-1 2 2,-5-2-2 0,0 0-1 0,0 0 0-2,0 0 1 2,0 0 0 0,0 0 0 0,0 0-1-2,0 0-2 2,0 0 0 1,0 0-1-2,0 0-1 0,-22 0 4 0,-20-17 1 1,-6-6 0 2,-6-7 0-6,-10-6-1 4,8-3 0 0,-1-4 0 1,7 6 0-4,9 6-1 3,5 6 2 0,11 9 0 0,9 2 0-2,8 4 0 2,3 5 0 0,5 5 1 0,0 0 1-2,0-2 7 2,0 2 1 0,0 0 5 0,0 0 6-2,0 0 11 2,5 0-3 0,24 0-19 0,1 14 2-2,8 6 4 2,-2 2-6 0,7 3-3 0,2 3-1-2,0 3 4 2,-6 1-5 0,-4-4 3 0,-6-4 2-2,-11-4-7 2,-5-9 2 0,-3-8-2 0,-7-3-1-2,-3 0 3 3,4 0-2-2,9 0 8 1,0-17-8-2,7-16-2 2,-5-10 0 0,1-6 2 0,0-8-2-2,-5 5 4 3,-2 3 1-2,-2 14-2 1,-7 16 2-2,3 11 0 2,-3 8 2 0,0 0-5 0,0 0 0-2,0 0 1 2,0 0-1 0,0 0-2 0,0 0 1-2,0 0-2 2,0 0-2 0,0 0-28 0,0 17-48-2,3 16-89 2,2-19-63 0,0 3-171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54:33.634"/>
    </inkml:context>
    <inkml:brush xml:id="br0">
      <inkml:brushProperty name="width" value="0.05292" units="cm"/>
      <inkml:brushProperty name="height" value="0.05292" units="cm"/>
      <inkml:brushProperty name="color" value="#00B050"/>
    </inkml:brush>
  </inkml:definitions>
  <iact:action type="add" startTime="5947">
    <iact:property name="dataType"/>
    <iact:actionData xml:id="d0">
      <inkml:trace xmlns:inkml="http://www.w3.org/2003/InkML" xml:id="stk0" contextRef="#ctx0" brushRef="#br0">6360 8861 507 0,'0'0'161'2,"0"0"-8"72,0 0-21-73,0 0-50-1,0 0 3 0,0 0 14 0,7-7-4 0,-1 7-9 0,-6 0-13 0,0 0-19 0,0 0-11 1,0 0-1-1,0 0 2 74,0 0 0-74,0 0-9 0,0 0-5 0,0 0-7 1,0 0-4-1,0 0-5 0,0 0-1 0,-21 0 4 0,-5 7 9 2,6 4-9 74,-3 0 4-76,2 0-4 0,-2-2-1 0,0-1-1 0,-2-3-5 0,-1 2-3 0,-1-5 3 0,-5 1-1 1,4 2 3 0,-5-2-1 2,-2 6 1 73,-1-7 1-75,-3 4-13-1,-2 1 0 0,4-3 0 0,0 5 0 0,1-2 0 0,-2 3 0 0,2-3 0 1,-10 3 0-1,2 0 0 75,-1 2 0-74,2-4 0-1,2 3 0 0,-1-1 0 0,5-7 0 1,3 7 0-1,4-7 0 0,1 1 0 0,4-4 0 1,-1 0 0 76,0 0 0-76,-2 0 0-1,-5 0 0 0,0 0 0 0,-8 0 0 0,-8 0 0 0,1 0 0 0,-6 0 0 0,-2 0 0 0,-4 0 0 0,5 0 0 77,3 0 0-76,4 0 0-1,3 0 0 0,0 0 0 0,9 0 0 0,1 0 0 0,2 0 0 0,1 0 0 0,2 0 0 1,-4 0 0 2,3 0 0 73,-9 0 0-76,4 0 0 0,-4 0 0 0,-4 0 0 0,-2 0 0 0,1 0 0 0,1 0 0 1,2 0 0-1,5 0 0 0,5 0 0 80,4 0 0-80,8 0 0 0,-3 0 0 0,2 0 0 0,0 0 0 0,-8 0 0 0,2 0 0 0,3 0 0 0,1 0 0 1,2 0 0-1,4 0 0 76,2 0 0-76,7 0 0 0,2 0 0 0,3 0 0 0,3 0 0 0,0 0 0 0,0 0 0 0,0 0 0 0,0 0 0 1,-3 0 0 72,3 0 0-73,0 0 0 0,0 0 0 0,0 0 0 0,0 0 0 0,0 0 0 0,0 0 0 0,-4 7 0 0,4 13 0 0,0-3 0 82,0 3 0-82,-3 4 0 0,3 2 0 1,0-1 0-1,0 9 0 0,0 3 0 0,0 4 0 0,0 14 0 0,0 2 0 1,0 7 0-1,0 2 0 78,0-1 0-78,0-1 0 0,0 2 0 0,0 1 0 0,0 0 0 0,0 4 0 0,0 1 0 0,0 7 0 0,0 0 0 0,0-5 0 77,0-2 0-77,3-9 0 0,1-18 0 0,-4-7 0 0,0-5 0 0,0-7 0 0,0-4 0 0,0-5 0 0,0 0 0 1,0-3 0-1,0-1 0 79,0-6 0-79,0 1 0 0,0 4 0 0,0-2 0 0,0 7 0 0,0 0 0 0,0 1 0 0,0-10 0 0,0 1 0 0,0-4 0 4,0-5 0 70,0 0 0-74,0 0 0 0,0 0 0 0,0 0 0 0,0 0 0 0,0 0 0 0,0 0 0 0,16 0 0 0,17 0 0 1,18 0 0 76,6 0 0-77,7 0 0 0,4 0 0 0,1 0 0 0,2 0 0 0,2 3 0 0,-5-3 0 0,4 2 0 0,5-2 0 1,-6 0 0 2,9 0 0 74,7 0 0-75,0 0 0-2,-3 0 0 0,-7 0 0 0,-5 0 0 0,-1 0 0 0,3 0 0 0,-7 0 0 1,2 0 0-1,0 0 0 3,-3 0 0 71,4 0 0-74,-2 0 0 0,-4 0 0 0,4 0 0 0,-3 0 0 0,-1 0 0 0,0 0 0 0,5 3 0 1,2 0 0-1,5-3 0 80,2 3 0-79,2-3 0-1,-1 0 0 0,-5 0 0 0,6 0 0 0,-8 0 0 0,8 0 0 0,-3 0 0 0,3 0 0 1,4 0 0-1,-3 0 0 81,-6 0 0-81,2 0 0 0,-9 0 0 1,-4 0 0-1,-2 0 0 0,-6 0 0 0,0 0 0 0,-1 0 0 0,-3 0 0 1,2 0 0-1,-8 0 0 77,4 0 0-77,0 0 0 0,-3 0 0 0,3 0 0 0,0 0 0 0,2 0 0 0,3 0 0 0,-4 0 0 1,-1 0 0-1,4 0 0 77,3 0 0-76,-1 0 0-1,2 0 0 0,2 6 0 0,0 2 0 0,1-1 0 0,5 0 0 0,-4-1 0 0,-1 0 0 1,0-1 0 0,0 1 0 81,2-4 0-81,1 2 0-1,0-3 0 0,-2 3 0 0,2-4 0 0,-2 3 0 0,4-3 0 0,-6 0 0 0,4 0 0 0,-4 0 0 0,-4 0 0 81,1 3 0-81,-7-1 0 0,8-2 0 0,-5 3 0 0,0-1 0 0,-2-2 0 0,-3 0 0 0,4 3 0 0,-4 4 0 0,7-2 0 1,-4-1 0 80,-8-2 0-80,-2-2 0-1,-5 0 0 0,-6 0 0 0,7 0 0 0,-7 0 0 0,0 0 0 0,-2 0 0 0,5 0 0 0,-1 0 0 0,-4 0 0 73,2 0 0-73,-1-2 0 0,-7-2 0 0,-3 4 0 0,-3 0 0 0,-8-3 0 0,1 3 0 0,-2-2 0 1,-4 2 0 1,-1 0 0 75,1-3 0-76,2 3 0-1,-2 0 0 0,-1-4 0 0,1-6 0 0,4-10 0 0,-1-12 0 0,1-7 0 0,-3-9 0 1,-1 1 0 81,-3-21 0-82,0-7 0 0,0-1 0 0,0-10 0 0,0 9 0 0,0-2 0 0,0-3 0 0,-3 1 0 0,-1 5 0 1,0 3 0-1,4 3 0 5,0 3 0 73,0 3 0-78,0-1 0 0,0 5 0 0,0-2 0 0,0 6 0 0,0 3 0 0,0-3 0 0,0 0 0 0,0 2 0 1,0 1 0 5,-3 2 0 72,0 7 0-78,0 3 0 0,0 8 0 0,-1 4 0 0,1 13 0 0,1 5 0 1,-1 3 0-1,-2 3 0 0,2 1 0 0,1 4 0 78,2 0 0-77,0 0 0-1,0 0 0 0,0 0 0 0,0 0 0 0,0 0 0 0,0 0 0 0,-13 0 0 0,-4 0 0 0,-15 0 0 0,-13 0 0 76,-4 0 0-75,-5 0 0-1,-4 0 0 0,-4 0 0 0,-12 0 0 0,1 0 0 0,1 0 0 0,-12 0 0 0,0 0 0 1,0 0 0 0,-2 4 0 78,4 4 0-79,5-1 0 0,-4 2 0 0,-3-3 0 0,-5-4 0 0,-4-2 0 0,2 3 0 0,3 0 0 0,4-3 0 1,4 0 0 1,-1 0 0 74,1 0 0-76,3 0 0 0,5 0 0 0,1 0 0 0,4 0 0 0,0 0 0 0,9 0 0 0,-1 0 0 0,5 0 0 3,-1 0 0 73,0 0 0-76,1 0 0 0,7 0 0 0,-6 0 0 0,-2 0 0 0,3 0 0 0,-9 0 0 0,2 0 0 0,5 0 0 1,-1 7 0 81,6 0 0-82,-8 3 0 0,5-7 0 0,0 4 0 0,5-7 0 0,1 0 0 0,6 0 0 0,2 0 0 0,4 0 0 0,5 0 0 0,5 0 0 78,-7 0 0-78,0 0 0 0,-6 0 0 0,2 0 0 0,-2 0 0 0,-4 0 0 0,1 0 0 0,-5 0 0 0,1 0 0 1,-4 0 0-1,2 0 0 80,0 0 0-80,-5 0 0 0,-3 0 0 0,6 0 0 0,1 0 0 1,-4 0 0-1,9 0 0 0,-3 0 0 0,7 0 0 0,5 0 0 3,-3 0 0 70,2 0 0-72,-1 0 0-1,-1 0 0 0,-4 0 0 0,-1 0 0 0,-1 0 0 0,1 5 0 0,5-1 0 0,1 1 0 1,-4 1 0 81,3-4 0-81,-2 1 0-1,-5-1 0 0,-4 1 0 0,-6-3 0 0,2 4 0 0,2-1 0 0,1-1 0 0,4-2 0 0,11 0 0 1,-3 0 0 4,8 0 0 75,10 0 0-79,0 0 0-1,8 0 0 0,0 0 0 0,7 0 0 0,1 0 0 0,2 0 0 0,0 0 0 0,0 0 0 1,0 8 0-1,0 16 0 78,14 9 0-76,15 6-93-2,-14-22-210 0,-4-5-94 0</inkml:trace>
    </iact:actionData>
  </iact:action>
  <iact:action type="add" startTime="11712">
    <iact:property name="dataType"/>
    <iact:actionData xml:id="d1">
      <inkml:trace xmlns:inkml="http://www.w3.org/2003/InkML" xml:id="stk1" contextRef="#ctx0" brushRef="#br0">13256 11083 346 0,'0'0'327'1,"0"0"-239"-1,0 0 3 0,0 0 1 0,0 0-45 0,0 0-13 0,0 0 5 0,31 6 1 0,2-6-24 2,8-20 9 73,2-4 3-75,9-3-10 0,3 9-1 0,3-2-5 0,8 3-4 0,-7 8 0 0,-4 6 0 0,-1 3 0 1,-2 0 8-1,0 0 9 74,0 6-10-74,-5 5-3 0,-7 2 2 0,1 6 0 0,0-6-5 0,-5 4-2 0,3-5-3 0,2-5 3 1,2-1-5-1,-1-6-2 5,13 0 0 74,3 0-1-79,6 0 1 0,3-28 0 0,-2-3-1 0,-10 3-1 0,-6 8 0 0,-11 7 1 0,-3 7 1 0,-3 6 3 1,-1 0 0 79,1 0 2-79,2 0-1-1,-1 2 3 0,-3 6-2 0,4-1-2 1,-1 1 0-1,-2-1-2 0,8-5-1 0,-2 1 1 0,2-1 0 0,12-2-1 76,0 0 0-75,8 0 0-1,2 0-1 1,3-2 0-1,0-13-2 0,0 1 2 0,-5 0 1 0,-1 5 0 0,-6 1 1 0,-4 6 0 0,6 2 0 77,-4 0 0-77,10 0-1 0,-4 0 1 0,4 8-1 0,1 9 0 0,2 5 1 0,3 3-1 1,-7 0 0-1,1-5 2 1,-10-5-2 78,-3-6-1-78,-4-9 0-1,1 0-4 0,-1 0-6 0,8-15 1 0,-2-14 1 0,2 8-4 0,-5-2 7 0,5 3-6 1,-2 6 8-1,-1 0-1 74,0 4 5-74,-3 3 1 0,-5 7 2 0,4 0-1 0,-5 0 4 0,2 0-5 0,-1 0 0 0,-3 7 1 0,3 3 3 1,1 4-4 72,-1 0-1-72,7-3 0-1,-2-5 2 0,1 1-2 0,0-5-4 0,1-2 2 0,1 0 2 0,1 0-8 0,-1 0 7 1,1 0-3 75,5 0 4-76,-1-2-1 0,4-8 0 0,4 3-3 0,-2 0 3 0,2-1-1 1,-5 2-7-1,1-3 4 0,-2 4 3 1,5 5 2 3,0 0 0 79,6 0 2-83,5 0 5 0,3 0-7 0,10 0-4 0,8 0-1 0,4 0 4 0,-3 0-10 0,0 0-4 0,-5 0 9 1,5 0-3-1,-3 0 0 78,-5 0-1-78,4 0 4 1,-8-5 1-1,-4 0 1 0,-3-4 0 0,-5 1 2 0,-8 1-6 0,3-1 8 0,-5 3 0 0,2-1 3 3,6 6 2 75,5 0-2-77,2 0-1-1,6 0 5 0,4 0 2 0,2 2-3 0,2 2-5 0,-7-4 0 0,-3 0-1 0,-1-8-2 1,-7-16-22 1,1 12-70 76,-51 12-53-78,-1 0-266 0</inkml:trace>
    </iact:actionData>
  </iact:action>
  <iact:action type="add" startTime="17180">
    <iact:property name="dataType"/>
    <iact:actionData xml:id="d2">
      <inkml:trace xmlns:inkml="http://www.w3.org/2003/InkML" xml:id="stk2" contextRef="#ctx0" brushRef="#br0">2153 12083 711 0,'0'0'169'1,"0"0"-147"-1,0 0 78 1,0 0-32-1,0 0-56 0,0 0-9 0,0 0 1 0,-178-41 18 0,85 41-3 0,-11 0-3 4,-11 0 18 72,-8 14-9-75,5 17 1-1,2 13 0 0,9 13 1 0,10 11 6 0,13 10-3 0,10 7-1 0,18 4 1 1,9 5-2-1,20 0-2 75,9 7-2-75,18 9 1 0,0 5-2 0,0 7 0 0,21-5 3 0,10-2-13 0,11-11 0 0,5-13 7 0,9-9-2 1,12-13 3 4,25-12 8 69,22-10-3-74,28-10-13 0,21-15-4 0,7-13 1 0,0-9-5 0,9 0 1 0,-15-21 2 0,-4-29-3 1,-13-17-2-1,-29-12-3 75,-18-10-5-75,-15-13 5 0,-20-5 0 0,-16 1-1 0,-18-10 0 0,-21 10 1 0,-11-4 0 0,0 3 1 1,-14 6-1-1,-37-3 0 77,-11 6 0-76,-15 6 0-1,-12 6 0 0,-11 16 0 0,-24 11 1 0,-21 10 0 0,-7 8-1 0,-5 11 0 0,12 9-2 1,17 14 1 1,11 7-1 78,11 0 1-80,12 5 1 0,4 32 0 0,10 3 0 0,1 7 2 0,9 4-1 0,-2 1 2 0,5 4-1 0,9 2 1 1,3-4-3 0,10 3 1 78,4 2 2-79,7 5 1 0,9 5 1 0,9 8 6 0,12 9 5 0,4 3 1 0,0 12-2 0,10 3 1 0,25 4 3 1,4-9-6 75,13-8-2-76,6-4 0 0,10-8 1 0,16-6-2 0,15-11 1 0,11-8 1 0,10-12-8 0,9-11 1 0,7-17 0 0,15-14 1 2,6 0-6 72,5-49 2-72,-2-21-2-2,-20-14-2 0,-18-14-3 0,-22-14 1 0,-23-15 1 0,-8-14 0 0,-18-2 1 1,-15 9 1-1,-15 16 0 83,-14 19-4-83,-7 23-2 0,0 24-25 0,0 17-44 0,-3 9-96 0,-26 13-67 0,1 13-71 1,11 0-506-1</inkml:trace>
    </iact:actionData>
  </iact:action>
  <iact:action type="add" startTime="20121">
    <iact:property name="dataType"/>
    <iact:actionData xml:id="d3">
      <inkml:trace xmlns:inkml="http://www.w3.org/2003/InkML" xml:id="stk3" contextRef="#ctx0" brushRef="#br0">3492 13618 413 0,'0'0'133'1,"0"0"-33"-1,0 0 31 2,0 0-65 2,0 0-27 67,0 0 20-71,0 0 4 0,12-5-8 0,-12 5-2 0,0 0-3 0,0 0-11 0,0 0-14 0,0-4-6 1,0 4-1 75,-13 0 4-75,-10 0 0-1,0 0-11 0,-4 0 2 0,3 0-4 0,-2 14 1 0,1 12 1 0,5 0 2 0,1-1-5 0,-1-3-1 1,7 3 2 75,1-1 2-76,6 3 2 0,-4 8-5 0,1 0-3 0,1 5-2 0,-4 3 2 0,9 7-2 0,3 1 4 1,0 4 2-1,0 4-1 5,0 3-1 73,9 2-4-78,5 2 1 0,-1-1-2 0,6 1 4 0,-3 5-2 0,-1 2 0 0,-5 0-1 0,-7 2-2 1,-3-4-1-1,0-7 1 78,0-7 0-77,0-9 0-1,-6-9 0 0,-14-8-1 0,4-6-2 0,-9-5 0 0,-4-3 1 0,-1-1 0 0,-4-1-1 0,-3-2 1 1,3 5 2 76,-2-8-1-76,7-1 0-1,4-1-1 0,8-8-3 0,7 4 4 0,7-4-3 0,3 0 1 0,0 0 2 0,0 0 1 1,0 0-1 2,0 3 4 71,0-2-2-74,0 15 2 0,0-3-4 0,0 12 1 0,20 1-3 0,-2 9 3 0,3 17-1 0,3 5 1 1,0 18-1-1,4 18 0 79,4 20-1-79,-3 20 1 0,7 23-1 0,-4 12 1 0,-5 6 0 0,-6 1 1 0,-1 1 0 0,0 4 0 0,0-8 0 1,-1 2-1 1,-1-6 0 70,2 1 1-71,-4-6 0-1,-2-5-1 0,-1-14 0 0,-4-13 2 0,-2-8-1 0,-4-15-1 0,-1-19 4 1,1-10 0 0,5-15 0 73,-3-14-2-74,2-6 5 0,-1-14-6 0,4-4 2 0,6-7 1 0,-2-3 0 0,5-6 1 1,4-5 2-1,-8-5-5 0,8 6-2 77,-8-6-1-76,0 0-3-1,3 0-15 0,-2 0-21 0,4 0-34 0,-17 0-95 0,-2-6-102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3:13:00.335"/>
    </inkml:context>
    <inkml:brush xml:id="br0">
      <inkml:brushProperty name="width" value="0.05292" units="cm"/>
      <inkml:brushProperty name="height" value="0.05292" units="cm"/>
      <inkml:brushProperty name="color" value="#FF0000"/>
    </inkml:brush>
  </inkml:definitions>
  <iact:action type="add" startTime="8369">
    <iact:property name="dataType"/>
    <iact:actionData xml:id="d0">
      <inkml:trace xmlns:inkml="http://www.w3.org/2003/InkML" xml:id="stk0" contextRef="#ctx0" brushRef="#br0">4887 5277 305 0,'0'0'587'12,"0"0"-445"-12,0 0-38 7,0 0-9 1,0 0-40 0,0 0-10-2,14-8-16 2,-14 8 18 0,0 0 4 0,0 0-6-2,0 0 2 2,0 0 5 0,0 0-8 0,0 0-12-2,-11 4-7 2,-26 9 3 0,0 1 17 0,-5 3-27-2,0-1 2 2,-2 1 5 0,4 0-1 0,-4 3-5-2,-4-1-2 5,-2 2-2 7,-1-5-3-15,0 4-5-3,-3-3 1 7,-1 3-2 1,3-2 0 0,0 2 5-1,4 6-3-1,-4-1 2 3,1 6 1-2,1 2-4-1,-3 7 5 2,6-1-4 0,2 6-2 0,3-3-2-2,1 2 0 2,0-3-1 0,8 4-2 0,-3 0 2-2,5-3-2 2,1 3 2 0,2-1-3 0,-1 7 0-2,2 6 0 2,1 0 0 0,5 2 0 0,-2-3 0-2,-3 0 0 2,9-6 0 1,-2 1 0-2,7-7 0-1,1 10 0 2,6 1 0 0,5 11 0 0,0 4 0 0,0 6 0 0,0 3 0-2,3 0 0 2,13-5 0-2,2 0 0 2,2-10 0 0,-1-3 0 0,5-6 0-2,1-4 0 3,4-3 0-2,-1-7 0 1,3-1 0-2,1-3 0 2,7 2 0 1,2 1 0-2,3-3 0-1,2 0 0 2,2 0 0 0,-2-2 0 0,-2-2 0-2,-1-5 0 2,-1-3 0 0,-4 0 0 0,2-1 0-2,-5-4 0 2,7-3 0 0,-1 4 0 0,-3-10 0-2,1 1 0 4,7-4 0-4,0-3 0 2,8 2 0-1,1-2 0 0,-3 3 0 1,9 1 0 0,-4 6 0-2,2-5 0 2,-2-2 0 0,-5 1 0 0,4-6 0-1,-3-1 0 0,2-2 0 1,6 0 0 0,-9 0 0-2,4 0 0 2,1 0 0 0,4 0 0 0,0 0 0-2,8 0 0 2,9 0 0 0,-1 0 0 0,6-11 0-2,-6-9 0 2,-6-1 0 1,-2-3 0-2,-5-1 0-1,-6 3 0 2,4-5 0 0,2 7 0 0,-6-5 0-2,-1-5 0 2,-2 3 0 0,-10-7 0 0,5-2 0-2,0-2 0 3,0 3 0-2,-3-2 0 1,1 1 0-2,-2-4 0 2,0-8 0 0,2-8 0 0,-4-8 0-1,-1-13 0 0,-2-11 0 1,-5-9 0 3,-3-10 0-8,-9 0 0 5,-8-2 0 0,-8-7 0 0,-3 4 0-2,-5 5 0 2,0 6 0 0,0 7 0 0,0 6 0-2,-18 9 0 2,-4 2 0 0,-1 5 0 0,-3-2 0-2,-1 5 0 2,-7-8 0 0,-2 6 0 2,-5-4 0-4,1 8 0 0,1 5 0 3,-2 9 0-2,1 8 0 1,0 4 0-2,11 9 0 2,-7-1 0 0,3 1 0-2,-6-2 0 2,4-5 0 0,-4 2 0 0,1-1 0 0,2 1 0-2,0 3 0 2,5 9 0 0,4-1 0-2,-1 4 0 2,2 5 0 0,0 0 0 0,3 6 0-2,-2-4 0 2,-1 5 0 0,-3-5 0 0,0 5 0-2,-3 1 0 2,-4 0 0 0,4 6 0 0,-4 3 0-2,0 0 0 2,-5 0 0 0,0 0 0 0,-5 0 0 0,-5 0 0-1,-5 14 0 0,-7 6 0 1,-5 2 0 0,-9 4 0 0,-2 2 0-2,-10 0 0 2,1 0 0-2,-8 0 0 2,6 1 0 1,0 2 0-2,1-4 0 2,5 7 0-4,-1 3 0 3,6 2 0 0,0 1 0 0,0-1 0-2,5 0 0 2,3 9 0 0,1-1 0 0,1 12 0-2,11 3 0 4,1 7 0-4,6-2 0 0,5 3 0 2,3 3 0 0,3-2 0 0,10-4 0-2,4 1 0 2,6-3 0 2,-1 1 0-4,1-1 0 0,0-1 0 2,5 2 0 0,4 1 0 0,-2 5 0-2,8 2 0 2,2-1 0 0,3 0 0 0,0 2 0-2,0 0 0 3,0 3 0 0,23 6 0-3,1-2 0 0,9-1 0 2,0-2 0 0,2-3 0 0,-3-7 0-1,1-4 0 0,-1-1 0 2,3 0 0-2,3-6 0 2,5 6 0-4,5-5 0 3,7-2 0 0,0-4 0 0,5-8 0-2,-7-6 0 3,4-7 0-1,-1-4 0-3,10-11 0 5,9 0 0-4,10-7 0 2,15 2 0-2,9-4 0 2,-7-5 0 0,-7-3 0 0,-9 0 0-2,-4 0 0 2,3-13 0 1,4-19 0-2,7 3 0-1,10 2 0 2,-2-4 0 0,9 8 0 0,-2-2 0-2,-7-1 0 2,-4 4 0 0,-7 3 0 0,-12-2 0-2,-7 2 0 3,-5-9 0-2,-1-5 0 1,2-15 0-2,-2-9 0 3,5-16 0-2,-2-19 0 1,-2-26 0-2,-5-23 0 2,0-19 0 0,-11-17 0 0,-13 5 0 1,-16 10 0-4,-12 12 0 3,-12 18 0 0,0 14 0-2,-19 17 0 2,-10 17-36 0,-3 20-41 0,-4 19-35-2,3 33-81 3,18 12-88-2,2 25-207 1</inkml:trace>
    </iact:actionData>
  </iact:action>
  <iact:action type="add" startTime="11317">
    <iact:property name="dataType"/>
    <iact:actionData xml:id="d1">
      <inkml:trace xmlns:inkml="http://www.w3.org/2003/InkML" xml:id="stk1" contextRef="#ctx0" brushRef="#br0">12336 12721 519 0,'0'0'221'8,"0"0"-65"-2,0 0-39 3,0 0-54-3,0 0-10 2,0 0 4-2,20-1-2 2,-20 1 6 0,-32 0-3 0,-20 0 9 0,-12 0-8-3,-8 5-28 4,-2 9 8-1,-1 5-9 0,-4 5-4-1,-2-5-10 0,-1 6 6 1,-3 0-3 1,3 0-4-2,1 6-1-1,1-1 1 3,6 5 4-4,7 4-3 4,6-2-2-1,2-2 0-1,5 5 0-1,2 1-4 2,0 0 1 0,9 0-4 1,6 8 0-4,2-4 1 3,7 6 3 1,0 3 2-2,11 1 0-1,1 6-2 3,-5 11 0-2,10 0 0 2,-5 7-4-3,4 0-1 1,3-1-3 1,-2-3-1 1,9 8-1-3,2-1-1 2,0-3 4 0,0-8-3-1,0 4 0 0,0-9 0 0,0 3 1 1,2-5-1 2,11-5 0 0,13 22 5 0,2 4-4-1,2 4 3-4,9-2-2 4,-11-22 2-2,4-3-1 2,5-6 0-2,4 1 1 1,2-4 2-2,4 4-2 2,-1-1 0 0,6-1-1-1,8 6 1 3,6 3-2-5,5-6 0 3,2 4 0-2,-5-6-1 2,5 0 1 1,-5-2 2-2,4-12-3-1,-2-7 2 2,4-10-2 1,5-12 1-4,3 1-2 3,2-2 1 0,-8 1-1 0,-5 4-1-2,-7-2-1 3,-7 2 1-1,-4-7 0-1,0-3 2 0,2-5-2 0,8-2 0 1,10 0 1 0,8-6-1-2,12-20 0 2,4-1-1 0,3-7 1 1,0-1 0-3,-4-6 2 1,-1-4-1 2,-9-11 1-2,2 2 0-1,-4-1-1 2,-4 1 3 0,-2-8 0 1,-7 2-1-4,2-6-3 3,-9 4 0 0,2-12 0 0,-8-3 0-1,-3 0 0 1,-10-4 0-1,2-6 0-1,-13-3 0 2,-2-1 0 1,-8 2 0-2,-7 2 0 2,-4 2 0-2,-6 4 0 1,-4-3 0-2,-3-6 0 3,0-9 0-4,0-5 0 4,-24-1 0-2,-8 13 0 2,1 11-3-3,-5 10-1 2,-2 13 3 0,2 4 0-1,-5 7-2-1,-9 1 3 2,-2-1 1 0,-9 0-1 0,0-5 0 0,1 7-3-2,4 6 3 2,1 12 0 0,3 7-1-2,-5 3 1 2,-1 2 2 0,-1-2-2 0,-5 2 0-2,3 0 2 2,4-2-1 0,-2-3-1 0,8 3 1-2,2-2 0 2,4 2-1 1,12 3 1-2,2 2-1-1,7 4 1 2,0 3-1 0,3 1 1 1,-3-1-1-4,-3 2 1 3,-1 0-1 0,-5 1 1 2,-3 2 2-6,5 0-3 4,-2 0 0 1,-6 0 0-2,1 0 0-1,-1 0 0 2,-6 0 0 0,6 0 0 0,-2 0 0-2,-2 0 0 2,-1 0 0 0,-9 2 0 0,-8 7 0-2,0-3 0 3,-6 2 0-2,5-3 0 3,-5 3 0-6,9 1 0 4,-1 0 0 0,5 0 0 0,4 1 0-2,3 7 0 2,4-2 0 1,-7 4 0-2,-3 3 0-1,-2 6 0 2,-5 6 0 0,-6 6 0 0,-1 4 0-2,6-1 0 2,-3 2 0 0,8-2 0 0,8-7 0-2,-4 3 0 3,7-3 0-2,-7 3 0 1,4 4 0-2,-2 2 0 2,3 6 0 0,0 3 0 0,7-2 0-2,-1 4 0 6,9 8 0-6,5-2 0 0,5 6 0 0,3 3 0 2,3-7 0 0,3 1 0 0,4 2 0-2,2-2 0 2,7 2 0 0,0 4 0 0,0 1 0 0,0 9 0-2,16 4 0 2,7 8 0 1,11-8 0-4,-1-1 0 3,6-11 0 0,2-5 0 0,-1-7 0-2,-1-3 0 2,9-1 0 0,-3-3 0 0,3-4 0-2,0-4 0 2,-3-2 0 0,7 1 0 0,-4-8 0-2,8 3 0 2,8-4 0 0,6 0 0 0,4-2 0-2,2-3 0 3,1-5 0-2,-3-7 0 1,2-2 0-2,-8-9 0 2,-2 1 0 0,8-4 0-2,3-1 0 2,3 0 0 0,1-4 0 1,3 5 0-2,-1 3 0-1,1-6 0 2,0-2 0 0,3 0 0 0,7 0 0-2,-4 0 0 2,3-12 0 1,-6 1 0-2,-13 0 0-1,-3 5 0 2,-8-5 0 0,3-2 0 2,-1-4 0-5,6-9 0 2,6-8 0 1,-2-3 0 1,6-12 0-4,-1-5 0 7,0-3 0-7,-2 5 0 2,-3-5 0-1,-9 3 0 2,-3-2 0 0,1 4 0 0,-7-5 0-2,-10 3 0 2,6-13 0 0,-13-12 0 0,-3-24 0-2,-7-33 0 3,-7-20 0-2,-10-17 0 2,-11 4 0-4,-2 18 0 3,0 25 0 0,0 22 0 0,-21 16 0-2,-19 13 0 2,-24 4-58 0,-17 9-76 0,1 20-51-2,47 42-80 2,14 0-180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0T02:40:17.828"/>
    </inkml:context>
    <inkml:brush xml:id="br0">
      <inkml:brushProperty name="width" value="0.05292" units="cm"/>
      <inkml:brushProperty name="height" value="0.05292" units="cm"/>
      <inkml:brushProperty name="color" value="#FF0000"/>
    </inkml:brush>
  </inkml:definitions>
  <iact:action type="add" startTime="4718">
    <iact:property name="dataType"/>
    <iact:actionData xml:id="d0">
      <inkml:trace xmlns:inkml="http://www.w3.org/2003/InkML" xml:id="stk0" contextRef="#ctx0" brushRef="#br0">9699 13816 56 0,'0'0'65'5,"0"0"-22"-5,0 0 46 6,0 0 6-2,0 0-1 97,0 0 6-101,-84 37 14 0,84-37-9 0,0 4-28 0,0-4-12 0,0 0 10 0,0 0-10 0,0 0-8 1,0 0-3-1,35 0-8 1,17 0-3-1,24 0-23 0,9 3-13 3,18-3-1 94,9 0 2-95,18-12 2-2,21-16-3 0,15-8 1 0,16 3-3 0,-6 6-3 0,6 5-1 0,-19 14 1 0,-15 4 1 1,-10 4 5-1,-22 0-1 0,-22 0-1 0,-20 0 1 7,-33 0-1-2,-15 0 2 94,-10 0 2-95,-16 0-2-4,0 0-5 0,0 0-1 0,-13 0-2 0,-64 12-4 0,-61 5 0 0,-62 1 3 1,-45-10 1-1,-24-6 0 0,3 2 0 0,26-1 0 0,31 5 4 0,32 2-3 93,21 2 2-88,18-4-1-4,26 3-1 0,27 2 2-1,34-6-3 0,21 3 0 2,17-5-1-2,11-5 1 0,2 0 2 1,0 2-2 1,75-2 3 0,56 0 21-2,56 0-11 4,27 0-13 86,24 0-1-90,13 0 0 0,-21-2-1 0,-22-3 1 0,-37 5 1 1,-48 0 0-1,-23 0 2 0,-35 0-2 0,-29 2 1 0,-20 1 0 0,-16-3 1 0,0 8-2 0,-21 11-2 93,-58 7-3-91,-50 17-1-2,-39 2 5 0,-26-13 1 0,-19 2 0 0,11-22 1 0,28-7 2 0,28-5 0 0,37 0-2 0,30 0 1 1,22 0 0 0,19 0-2-1,15 0 1 82,20 0-1-82,3 0 2 0,28 0-1 1,67 0 8-1,36 0 22 0,24 0-31 0,2 0-3 0,-24 0 1 1,-29 0 1-1,-37 0 0 0,-34 0 1 85,-12 0 0-82,-21 0 0-3,0 0-4 0,0 0-8 1,-54 0-8-1,-20 0-15 0,-23-19 30 0,-3-15-22 0,6-5-61 0,23 4-36 0,58 22-101 0,13 1-528 86</inkml:trace>
    </iact:actionData>
  </iact:action>
  <iact:action type="add" startTime="6205">
    <iact:property name="dataType"/>
    <iact:actionData xml:id="d1">
      <inkml:trace xmlns:inkml="http://www.w3.org/2003/InkML" xml:id="stk1" contextRef="#ctx0" brushRef="#br0">16105 13798 433 0,'0'0'228'8,"0"0"-187"87,0 0 48-95,0 0 20 0,0 0-29 0,0 0-7 0,179-6-2 0,-80-2-15 0,21-9-19 0,38-3 1 0,37-10-11 0,9 2-1 1,19-1-6-1,-24 5-8 0,-14 9-8 85,-24 7 5-80,-20 4 1-5,-24 4 11 0,-18 0-7 0,-11 0-4 0,-21 0-1 0,-25 4-4 0,-15-1-2 0,-18-1 4 1,-9 1-3-1,-7 12-4 0,-54 2-6 84,-49 2-1-84,-47 3 6 0,-24-14 1 0,-31-5 0 0,-14-3 1 0,-8 0-1 0,3-15 4 1,19-5-2-1,23 8-2 1,36 7-1 0,40 5-1-1,38 0 2 79,30 0 1-76,29 0-1-3,12 0 0 0,11 5 2 0,90 17 3 0,76 3 16 0,76 0-19 0,45 1-2 0,11-11-2 0,-4-7 2 0,-30-3-9 84,-36-5 4-84,-47 0 0 0,-50 0 2 0,-57 0 2 0,-40 0 0 0,-22 0 2 0,-19 0-1 0,-25 0 0 0,-71 0-9 0,-60 2-11 1,-46 1 20 81,-18 3 1-80,7 2 3-2,9 7 4 0,25 0 1 0,36 0 2 0,18 2-3 0,44 0-4 0,29 1-3 0,24-10-1 1,22-8 0-1,6 0-1 84,0 0 2-81,26 0-1-3,38-17 0 0,17-4-4 0,-4 4-18 0,-30 10-22 0,-14-4-44 0,-33 9-26 0,0 2-148 1</inkml:trace>
    </iact:actionData>
  </iact:action>
  <iact:action type="add" startTime="11377">
    <iact:property name="dataType"/>
    <iact:actionData xml:id="d2">
      <inkml:trace xmlns:inkml="http://www.w3.org/2003/InkML" xml:id="stk2" contextRef="#ctx0" brushRef="#br0">9546 16868 373 0,'0'0'200'3,"0"0"-170"-2,0 0 59-1,0 0 42 0,0 0-28 0,0 0-25 0,0 0-11 4,-13 7-2 86,13-7-5-90,0 6-24 0,40 0 30 0,28 12-4 0,32 3-9 1,22-10-46-1,22-11 3 0,27 0 4 1,13-13-4-1,10-16-3 0,-4 9-6 0,-12 13 1 6,-14 3 2 83,-16 4 5-86,-24 0 0-3,-12 0-2 0,-31 0 0 0,-30 4-3 0,-13 3 0 0,-30-1 0 0,-8-6-4 0,0 0 1 1,0 0-1-1,-13 11-2 0,-55 12-7 6,-48 11 0 83,-48-7 9-88,-26-4-2-1,-28-17 2 0,-7-6-1 0,0 0 2 0,15 0-2 0,16-12 1 0,20 1 0 0,20 5 0 1,24 6 0-1,21 0 0 0,34 0 0 85,25 17-1-82,19-5-1-3,22-10 2 1,9-2 0-1,0 7 1 0,69 2 1 0,55 6-2 0,54 5-2 0,42 2-2 0,15-2 4 1,13-5-5-1,-28 2 0 85,-28-12 3-83,-39 3 0-2,-44 3 2 0,-34-8 1 0,-37 2-1 0,-22-1 1 1,-16-4 1-1,0 1-2 0,-54 11-2 0,-66-3-3 0,-52 8-1 0,-37-11 6 6,0-1 1 3,16 1 0 73,25-4 1-80,30-2 0-2,22 7-2 0,35-2 3 0,35-5-3 0,17 5 0 0,25-5-1 1,4 0 0-1,0 0-2 0,43 0-13 0,24-10-47 5,12-5-26 90,-47 10-66-94,0-1-204 0</inkml:trace>
    </iact:actionData>
  </iact:action>
  <iact:action type="add" startTime="12778">
    <iact:property name="dataType"/>
    <iact:actionData xml:id="d3">
      <inkml:trace xmlns:inkml="http://www.w3.org/2003/InkML" xml:id="stk3" contextRef="#ctx0" brushRef="#br0">15613 16988 684 0,'0'0'179'3,"0"0"-157"-3,222 26 39 0,-109-26 39 0,28-21-46 0,18 2-2 1,22-3-12-1,17 7-2 0,13 2 8 0,-1-2-4 0,-5 6-6 7,-17 9-18-1,-18-5-5 79,-19 5 4-85,-27 0-12 0,-24-3 1 0,-33 3 8 0,-31 0-11 0,-16 0 1 0,-14 0 0 0,-6-4-2 1,0 4-2-1,-26 0-2 0,-59 4-5 6,-47 19 3 107,-42-1 4-113,-44-14 0 0,-25-8 1 0,-18 0 0 1,3 0 2-1,23-6-3 0,32 4-1 0,44 2 0 0,41 0 0 0,33 0 1 0,38 8 0 0,26 4 1 1,21-7 0-1,8 7 2 0,82 11 0 5,61 13 7-1,62 6-10 84,36-17-3-85,18 0 3-3,-31-18 0 0,-43 0 0 1,-54 5 0-1,-60-1-2 0,-40-5 0 0,-22 3 2 0,-17-9 1 0,0 7-1 0,-64 10-3 0,-50-17-12 88,-63 12 12-86,-20-12 3-2,-11 0 1 0,7 0-1 0,43 0 1 1,32 0-1-1,42 0 2 0,40 5 0 0,25-5 0 0,19 0 3 0,9 3 2 0,80 2 4 5,44 7 19 78,58-4-7-82,25-3-22-1,-14 2-1 0,-28-7-1 0,-44 0-2 1,-56 0 0-1,-35 0-1 0,-24 0-1 1,-15 0 5-1,0 0-4 0,0 0-10 4,-18 0-15 5,-38 0-15 76,-25 0-1-85,-15-17-32 0,0-8-23 0,57 10-82 0,10-9-304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3:16:16.1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7030A0"/>
    </inkml:brush>
  </inkml:definitions>
  <iact:action type="add" startTime="40719">
    <iact:property name="dataType"/>
    <iact:actionData xml:id="d0">
      <inkml:trace xmlns:inkml="http://www.w3.org/2003/InkML" xml:id="stk0" contextRef="#ctx0" brushRef="#br0">11102 5685 730 0,'0'0'229'9,"0"0"-158"-9,0 0 59 0,0 0-61 0,0 0-26 1,0 0 5-1,0 2 16 1,0-2-17 158,0 4-6-159,0-2 23 0,6-2 1 0,17 0-16 0,5 0-4 0,4 0-5 0,-3 0-7 0,7 0-12 0,-3 3-2 0,-5 2 3 0,1-1-5 0,9 4 5 0,-2 0-10 0,17-2 10 0,4 5-7 0,2-4-2 0,7 5 0 0,0 3 1 0,4-10-2 0,-3 4-5 1,-4-3 0 3,-2-4-3 164,0 3 2-168,-4-5 0 0,2 3-5 0,1-3 0 0,-3 0 1 0,3 7 0 0,5-5-1 0,-1 3 4 0,1 2-1 1,6-7 2-1,6 0-3 0,3 0 1 0,-1 0-3 0,0 0 1 0,-5 0-1 0,-2 0 4 0,2 0-3 0,-3 0 2 0,6 0-1 0,-3 0-3 0,10 0 0 1,1 0 0 2,7 0 0 4,-5 0 0 148,0 0 0-155,-2 0 0 0,-4 0 0 0,-4 0 0 0,3 0 0 0,-8 0 0 0,11 0 0 0,-2-7 0 0,-1 0 0 0,1 0 0 0,-1 3 0 0,-8 0 0 0,1 4 0 0,-5 0 0 0,-3 0 0 0,-3 0 0 0,-4 0 0 0,2 0 0 1,1 0 0-1,3 0 0 3,5 0 0 158,8 0 0-161,0 0 0 0,1-5 0 0,8-1 0 0,-2 6 0 0,-5 0 0 0,5 0 0 0,-4 0 0 0,1 3 0 0,-7 5 0 0,2-3 0 0,-8-5 0 0,0 0 0 0,0 0 0 0,0 0 0 0,0 0 0 0,0 0 0 0,5 0 0 0,-5 0 0 0,0 0 0 1,2 0 0 155,-2 0 0-155,3 0 0-1,-3 0-3 0,4-1 2 0,-6-3-1 0,-3 2-1 0,-2 2-1 0,-11 0 2 0,0 0-2 0,0-6-1 0,-2-3 2 0,1 1 0 0,2-4-3 0,-5 4 6 0,8-6-6 0,-7 4 3 0,6-2 0 0,-9-5 0 0,6 8 2 0,-15 2-4 1,-4 1 3 0,-10 2 1 154,-8 2 0-154,-7 2 1-1,-5 0-1 0,-1 0 1 0,0 0-9 0,-17 0-21 0,-38-4 0 0,-14 3 24 0,-18-6 6 0,-20 7 1 0,-13 0 0 0,-18-3 0 0,-13 3 3 0,-8 0-3 0,4 0-1 0,-2 0-2 0,-6 15 0 0,5 4-1 0,-2 4 2 0,5-8 0 2,4-5 1 156,11-1 0-158,0-8 1 0,11 6-1 0,6-2 4 0,9 2-4 0,4-5 2 0,7 1 1 0,-5-3-1 0,4 0 0 0,-5 0 0 0,1 0 0 0,3 0-1 0,-3 0-1 0,6 0-3 0,-11-3 3 0,1 1-1 0,2 0 1 0,4 2 0 0,12 0 0 0,7 0 0 1,7 0 3 161,12 0-1-161,7 0 0-1,5 0-1 0,1 0 1 0,3 0-1 0,2 0 1 0,4 0-2 0,-2 0 1 0,5 0 0 0,-4-5-1 0,4 0 2 0,-5-2-2 0,2 4 0 0,2-7 0 0,-2 8 2 0,1-1 0 0,0 1-1 0,1 2-1 0,1-7 0 0,1 4 2 0,0 1-2 1,0 2 0 160,-6 0 0-160,-3 0 1-1,2 0 4 0,1 0-5 0,3 12 1 0,-3-2 2 0,0 0-2 0,-5 0-2 0,-8-1 1 0,-6 2 0 0,4-5 1 0,-14-1-1 0,4 1-1 0,2-4 1 0,-3 2-1 0,6-4 1 0,9 0 0 0,2 0 0 0,14 0 0 0,6 0-1 1,20 0 1 0,1 0-16 169,16 0-31-170,0 0-38 0,0-4-64 0,19 2-58 0,-2 2-192 0</inkml:trace>
    </iact:actionData>
  </iact:action>
  <iact:action type="add" startTime="43523">
    <iact:property name="dataType"/>
    <iact:actionData xml:id="d1">
      <inkml:trace xmlns:inkml="http://www.w3.org/2003/InkML" xml:id="stk1" contextRef="#ctx0" brushRef="#br0">11252 6034 258 0,'0'0'233'2,"0"0"-177"-2,0 0 42 0,0 0-5 0,-96 187-48 0,74-133 13 0,6 5 21 0,0 6-15 0,2 6-7 0,1 4 2 3,-3 0-6 154,-4 4-18-157,-1 3-4 0,-2-1-4 1,-2 6-2-1,2 4-6 0,0-5-3 0,-3 8 3 0,6-2-1 0,-3-4 3 0,-2-4-10 0,5-5 0 0,-7-7 2 0,1-2-6 0,6 1 6 0,-5 0 0 0,2 1-2 0,0 4-1 0,-3 0 0 0,0-6 2 0,-2-8-6 1,-1-9 0 156,0-5-2-157,0-9-3 1,2-5-1-1,-1-4 3 0,-8-3-2 0,3-3 0 0,-6 7-1 0,7 0 1 0,-7 2 0 0,2 3 4 0,-3 2-2 0,-4-1-2 0,-5-2 2 0,4 2 1 0,-7-3-2 0,8-5-1 0,1-1 1 0,-5-6 1 0,-1-3-3 0,-9 4 2 1,1 1 1 4,-5 0 1 160,-3 7-4-165,-2 0 0 0,-3 2 3 0,-1 4 0 0,-3 0-1 0,3-3 1 0,-1-6-3 0,-8-2 1 0,-4-1 0 0,0-5 0 0,-3 7-1 0,0 0 0 0,0 5 0 0,-3-4 0 0,6 3-2 0,0-3 2 0,7-6 2 0,8-2-1 0,5-1-1 0,18-4-2 0,5 0 1 1,18-5-4 157,5-2 5-157,5 1 0-1,6-1 5 0,0 6 0 0,1 1 3 0,0 3 2 0,-7 9-7 1,5 1 5-1,2 11-4 0,-4 1 0 0,-1 6-3 0,6 3 4 0,-6-2-5 0,7 2 2 0,-6-7-4 0,4-3 4 0,-1-11 0 0,1-11 2 0,6-7-3 0,-4-3-1 1,4-4 0 157,0-3 2-158,0 0-2 0,0 0 0 0,0 0 0 0,0 0 0 0,0-10-5 0,0-14 3 0,0-4 2 0,0-2 1 0,0 0 1 0,0 4-3 0,0-4 2 0,0 5-1 1,-9-6 0-1,0-2-1 0,-1-4 1 0,2 4-1 0,-3 2-2 1,1 2-1-1,6 10 0 1,-2 1-3-1,0 8 1 160,5 4-3-159,1 6 5-1,0 0 0 0,0 0 1 0,0 0 2 0,0 0 1 0,0 0 0 0,0 0 0 0,-3 0 0 0,3 0 3 0,-3 0-3 0,3 0-1 0,0 0-5 0,0 0 6 0,0 0 2 0,0 0-2 0,0 0 2 0,0 0-2 0,0 0 0 0,0-4 0 0,0-1-1 2,0-3-1 156,0 1 2-158,-4-3 1 0,4 7-1 0,0 1-1 0,-3 2 1 0,3 0 3 0,-3 0-3 0,3 0 2 0,0 0-2 0,-3 0-3 1,3 0-1-1,0 0 1 0,0 22 3 0,0 3 12 0,0 7-5 0,0-2 3 0,0 9-3 0,0 0-2 0,0-4 0 0,0-2 2 1,0-2 2 156,0 0 0-156,0 0 3-1,0 1 4 0,0-7 1 0,0-1 1 0,3-7 0 0,0 3-2 0,0-7-5 0,1-6-1 0,-1 1 0 0,-3-8-4 0,3 0 3 1,-2 0 5-1,8 0 0 0,-2 0 2 0,6 0 6 0,11 0-3 0,3 0-6 0,3-22 5 0,10-6 0 1,0-1 6 154,-6-1 4-155,-1 1-3 0,0 6-5 0,-5 1-5 0,-8 3-6 1,0 6-3-1,-11 0-2 0,1 9-1 0,-8 1-2 0,-2 3-1 0,0 0 0 0,0 0-2 0,0 0-21 0,8 0-73 0,-2 3-71 0,-4 7-84 0,1 7-130 0</inkml:trace>
    </iact:actionData>
  </iact:action>
  <iact:action type="add" startTime="51152">
    <iact:property name="dataType"/>
    <iact:actionData xml:id="d2">
      <inkml:trace xmlns:inkml="http://www.w3.org/2003/InkML" xml:id="stk2" contextRef="#ctx0" brushRef="#br1">19884 506 0 0,'0'0'0'2,"0"0"0"-2</inkml:trace>
    </iact:actionData>
  </iact:action>
  <iact:action type="add" startTime="51326">
    <iact:property name="dataType"/>
    <iact:actionData xml:id="d3">
      <inkml:trace xmlns:inkml="http://www.w3.org/2003/InkML" xml:id="stk3" contextRef="#ctx0" brushRef="#br1">19884 506 359 0,'0'8'168'2,"0"-8"-34"-2,0 0 15 0,0 0-57 0,0 0-15 0,0 0-18 0,0 2 12 0,0-2 5 2,0 0 3 152,0 0 16-154,0 0-10 0,0 0-3 0,0 0 7 0,0 0-21 0,0 0-8 0,0 0-14 0,0 0-9 0,0 0-8 0,0 0-5 0,0 0-4 1,0 0 0-1,0 0-4 0,-3 0-3 0,-22 0 1 0,-14 0-5 1,-2 0 19-1,-2 0 1 0,-1 0-10 0,1 0-19 0,-3 0 0 156,-8 0 0-155,-10 0 0-1,-10 6 0 0,-13 3 0 0,-7 3 0 0,-9-5 0 0,-6 5 0 0,-4-3 0 0,3-2 0 0,9-1 0 0,-4 0 0 0,14-1 0 0,5 1 0 0,2 0 0 0,12 2 0 0,-1 1 0 0,8-4 0 0,3 1 0 0,-2-1 0 0,6-1 0 1,-1 1 0 4,2 1 0 161,4-2 0-165,2-1 0-1,-1 0 0 0,-9-3 0 0,1 3 0 0,-1-3 0 0,2 0 0 0,-5 0 0 0,6 0 0 0,-6 0 0 0,8 0 0 0,-1 0 0 0,11 0 0 0,16 0 0 0,6 0 0 0,17 0 0 0,0 0 0 0,4 0 0 1,3 0 0-1,0 0 0 0,0 0 0 0,0 0 0 159,0 0 0-159,0 0 0 0,0 0 0 0,0 0 0 0,0 0 0 0,0 0 0 0,0 0 0 0,-3 0 0 0,3 0 0 0,0 0 0 0,0 0 0 1,-3 0 0-1,3 0 0 0,0 0 0 0,0 0 0 0,0 0 0 0,0 0 0 0,0 0 0 0,0 0 0 0,0 0 0 1,0 0 0 2,0 0 0 158,0 0 0-160,0 0 0-1,0 0 0 0,0 0 0 0,0 0 0 0,0 0 0 0,0 11 0 0,0 9 0 0,0 0 0 0,-4-1 0 0,4 10 0 0,0 12 0 1,0 16 0-1,0 8 0 0,0 5 0 0,0 2 0 0,0 6 0 0,0-1 0 0,0 5 0 0,0 3 0 0,0 7 0 156,0 4 0-154,0 2 0-2,13 7 0 0,-3-4 0 0,0 0 0 0,-3 5 0 0,4-2 0 0,-9-6 0 0,9-9 0 0,-11-7 0 0,4-8 0 0,8-3 0 0,-12-7 0 0,4-13 0 0,-4-10 0 0,0-10 0 1,0-14 0-1,0-4 0 0,0-5 0 0,4-8 0 0,3 0 0 0,-2 0 0 157,-5 0 0-157,7 0 0 0,3 2 0 0,0 5 0 0,14 6 0 1,2 1 0-1,1 3 0 0,5 3 0 0,0-2 0 0,14 2 0 0,1 0 0 0,6-1 0 0,2 7 0 0,5-6 0 0,1-4 0 0,8-1 0 0,11-10 0 0,-3 0 0 0,1 2 0 0,-1-7 0 1,-5 0 0 158,2 0 0-159,0 0 0 0,0 0 0 0,6 0 0 0,1 0 0 0,-1 0 0 0,1 0 0 0,2 0 0 0,-2 0 0 0,-6 0 0 0,4 0 0 0,-8-7 0 0,-2-1 0 0,2 0 0 0,2 3 0 0,-1 1 0 0,-1-1 0 0,0 2 0 0,0 1 0 0,2 2 0 1,-5-3 0 1,1 3 0 159,-5-3 0-161,-2 0 0 0,-4 0 0 0,2-2 0 0,1 0 0 0,-2-3 0 0,1 1 0 0,0 1 0 0,6-3 0 0,0 5 0 0,1-2 0 0,-5 3 0 0,-1 1 0 0,3-2 0 0,-3 4 0 0,6-3 0 0,-1 3 0 0,-2 0 0 1,4-5 0-1,5 0 0 0,9-2 0 3,4 2 0 155,7 2 0-157,-1 1 0-1,0-1 0 0,0-1 0 0,3 4 0 0,3-3 0 0,1 3 0 0,-1-3 0 0,2 3 0 0,-2 0 0 0,0-2 0 0,-9 0 0 0,3-8 0 0,-3 5 0 0,1-3 0 0,1 0 0 0,6-1 0 0,3-3 0 0,4 7 0 0,2-3 0 1,4 2 0 159,5 0 0-160,1 1 0 0,4 5 0 0,-4 0 0 0,4 0 0 0,7 0 0 0,-9 0 0 0,-5 0 0 0,1 0 0 0,-4 3 0 0,0 1 0 0,6 0 0 0,0 0 0 0,1 1 0 0,-1 0 0 0,-3 0 0 0,-4 4 0 0,4-3 0 0,6 0 0 0,3-3 0 0,2 2 0 3,-3-2 0 156,5 2 0-157,4-1 0-2,5-3 0 0,6 3 0 0,2-4 0 0,-5 0 0 0,-8 0 0 0,-2 0 0 0,1 0 0 0,-5 0 0 0,0 0 0 0,-11 0 0 0,-15 3 0 0,-8-3 0 0,-9 0 0 0,-8 0 0 0,4 0 0 0,-3 0 0 0,7 0 0 0,6 0 0 1,-2 0 0 161,-1 0 0-162,-5 0 0 0,-4 0 0 0,-4 3 0 0,7-1 0 0,-1 3 0 0,-2-2 0 0,5 1 0 0,-2-4 0 0,2 0 0 0,0 0 0 0,-9 0 0 0,0 0 0 0,-4-4 0 0,1-2 0 0,1-1 0 0,2 0 0 0,-1-1 0 1,-3 3 0-1,9-3 0 0,1 2 0 0,0-2 0 156,-6 1 0-156,-7-1 0 0,-10 1 0 0,-11 3 0 0,1-4 0 0,-5 3 0 0,1-2 0 1,4-1 0-1,-1 0 0 0,1-4 0 0,4 2 0 0,-1 0 0 0,-10 3 0 0,-1 0 0 0,3-1 0 0,-10 3 0 0,-1-1 0 0,-8 4 0 0,3-2 0 0,-6 2 0 1,4-4 0 157,-5 3 0-158,1 1 0 0,2-5 0 0,-3 2 0 0,3-2 0 0,2 2 0 0,4 3 0 0,-2-6 0 0,2 3 0 0,-5-2 0 0,-1-1 0 0,-2 2 0 0,2 3 0 0,-3-3 0 0,-1 4 0 0,-1-4 0 0,-1 3 0 0,3 0 0 0,-6 2 0 0,-5-3 0 1,0 1 0 2,-2 0 0 168,-3 1 0-170,5-7 0-1,2-11 0 0,2-16 0 0,1-20 0 0,-4-20 0 0,1-13 0 0,-6-10 0 0,-1-5 0 1,0-6 0-1,0-11 0 0,0-3 0 0,0-7 0 0,0-7 0 0,0-2 0 0,0 2 0 0,-8 5 0 0,2 13 0 0,0 13 0 0,-1 8 0 0,1 18 0 0,2 8 0 0,-1 11 0 154,2 14 0-154,3 6 0 1,0 12 0-1,0 4 0 0,0 6 0 0,0 1 0 1,-3 5 0-1,-2-3 0 0,2-1 0 0,-2-1 0 0,-2-3 0 0,1 2 0 0,-1 3 0 0,3 3 0 0,-5 10 0 0,5-3 0 1,-2 5 0-1,-7-5 0 0,0 4 0 0,-6-2 0 1,-6-3 0 158,-7 3 0-158,-1-2 0-1,-10 5 0 0,-5-1 0 0,-4 3 0 0,-1 0 0 0,-2 0 0 1,2 0 0-1,1 0 0 0,-5 0 0 0,2 0 0 0,-9 17 0 0,-1-1 0 0,-6 1 0 0,-3 3 0 0,0-1 0 0,0 2 0 0,-7-1 0 0,-2-1 0 0,-2 0 0 0,1 1 0 155,7-3 0-155,-1-6 0 0,-2-2 0 0,5-7 0 0,-11 4 0 0,-1 0 0 0,-6-1 0 1,6 1 0-1,-1 0 0 0,-6-3 0 0,-5-3 0 0,1 0 0 0,-5 0 0 0,3 0 0 0,-2 2 0 0,6 4 0 0,5 0 0 0,1-3 0 0,3 2 0 0,-3-2 0 1,5-1 0 159,-15 1 0-160,4 3 0 0,1 0 0 0,2 1 0 0,9 8 0 0,-2 2 0 0,5 0 0 0,10 1 0 1,-1-1 0-1,3 0 0 0,0 1 0 0,-1-4 0 0,2-6 0 0,3 0 0 0,0 2 0 0,1-8 0 0,3 0 0 0,-1 4 0 0,1-3 0 0,1 3 0 0,2-1 0 1,3-2 0 165,-3 0 0-166,5-3 0 0,-4 0 0 0,1 0 0 0,-1 0 0 0,5 0 0 0,-5 0 0 0,5 0 0 0,-1-3 0 0,2 0 0 0,6 3 0 0,0 0 0 0,1 0 0 0,-3 0 0 0,-3-2 0 0,-3 2 0 0,-5 0 0 0,-2 0 0 0,-5 0 0 1,-6 0 0-1,1 0 0 0,-2 0 0 154,5 0 0-153,2 0 0-1,4 2 0 0,3 4 0 0,-4 5 0 0,-2-5 0 0,3 3 0 0,-5-4 0 0,-4-2 0 0,-5 3 0 0,-5-5 0 0,6 7 0 0,-6-8 0 0,6 2 0 0,-5-2 0 0,5 0 0 0,-3 0 0 0,3 0 0 0,7 0 0 1,-2 0 0-1,5-2 0 156,0-6 0-156,0 7 0 0,3-3 0 0,-2 4 0 0,2-2 0 0,1-4 0 0,-3 4 0 0,0-7 0 0,8 3 0 0,-6 4 0 0,9-1 0 0,-2 1 0 0,-2 2 0 0,2 0 0 0,-4 0 0 0,-5 0 0 0,-3 0 0 0,-2 0 0 0,1 0 0 0,4-4 0 1,2-4 0 160,1-1 0-160,4 0 0-1,2 5 0 0,6-2 0 0,-1 1 0 0,3 1 0 0,-4 4 0 0,-2 0 0 0,6 0 0 0,-5 0 0 0,8 0 0 0,-1 0 0 0,-1 0 0 0,9 0 0 0,-9 0 0 0,4 0 0 0,1 0 0 0,-2 0 0 0,4 0 0 0,3-3 0 0,-1-2 0 2,0-3 0 152,-5 2 0-152,-5 3 0-2,-5 0 0 0,-5 3 0 0,1 0 0 0,-2 0 0 0,2 0 0 1,1 0 0-1,4 6 0 0,-3 3 0 0,6-1 0 0,-1-3 0 0,6 0 0 0,1-1 0 0,9 2 0 0,0-6 0 0,2 0 0 0,-3 0 0 0,2 0 0 1,2 0 0-1,2 0 0 158,0 0 0-157,0 0 0-1,-1-6 0 0,-3-3 0 0,3 6 0 0,2 3 0 0,-5-2 0 0,1 2 0 0,-9 0 0 0,-2 0 0 0,-2 0 0 0,2 0 0 0,9 0 0 0,-2 0 0 0,0 0 0 0,4 2 0 0,2 10 0 0,-1-4 0 0,5 0 0 0,8 1 0 1,3-6 0 3,8-1 0 152,-2-2 0-156,7 0 0 0,0 0 0 0,0 0 0 0,0 0 0 0,0 0-21 0,-4 15-167 0,2-3-133 0,-1 12-150 0</inkml:trace>
    </iact:actionData>
  </iact:action>
  <iact:action type="add" startTime="58102">
    <iact:property name="dataType"/>
    <iact:actionData xml:id="d4">
      <inkml:trace xmlns:inkml="http://www.w3.org/2003/InkML" xml:id="stk4" contextRef="#ctx0" brushRef="#br1">17321 3040 13 0,'0'0'52'1,"0"0"53"-1,0 0 35 0,0 0-19 1,0 0-25-1,0 0-2 0,0 0 3 0,0 0-24 0,0 0-20 0,0 0-5 0,0 12 3 0,0 19 3 164,0 13 0-164,0 4 9 0,0 8-1 0,13 6-16 0,3 0 1 0,-6 5-2 0,3-2 4 0,-13-1-15 0,0 0 0 0,0-4-7 0,0 6-4 0,-9 1-1 0,-9 4-8 0,-7-2-3 0,-7 10 6 0,0 2-2 0,-1 3 0 0,-2-2-1 1,2 2 7-1,-7-2-4 0,4-1-3 0,-1 0 1 161,-1 4 0-161,5 3-2 1,-4 1 2-1,7 2-1 0,-3-5 0 0,-1-2 0 0,2-2 0 0,-3-1-3 0,-1 3 1 0,3 1 2 0,-2 8-3 0,-1 10-3 0,-2 1 3 0,-1 3 0 0,3-2-1 0,-5-7 1 0,4-6-3 0,-7-1-2 0,3-7-2 1,-1-5 2 0,0-5-1-1,0-5-5 157,2 3 2-156,4 2 1-1,-1 5-2 0,0 0 6 0,3 2-6 0,-3 3 5 0,0-2-2 0,0 2 0 0,-2 0-3 0,2 0 4 0,0 4-2 0,-4-1 1 0,0-2-4 0,-1-2 6 0,2 2-2 0,-4 2-2 0,1 0-1 0,2 3 2 0,-5-3-2 0,5-5 1 1,-2-3-1 159,2-6 0-159,5-4-1-1,0 1 2 0,2-1-1 1,2 0 0-1,1-3 0 0,-3 1-1 0,4-5 1 0,-6-3-1 0,2-2 1 0,2-5-1 0,0 1 3 0,3-2-3 0,-2 3-1 0,0 0 1 0,-2 1 1 0,-1 1 0 0,4 0-1 0,1-2 1 0,-3 3 1 0,0-5-2 1,3 8 0 156,0-6 0-156,-1-5 0-1,1-4 0 0,-2-4 0 0,2-6 0 0,2 2 0 0,2 2-1 0,-1 1 1 0,-4-3 1 0,-7 2-1 1,1-4 0-1,-1 9 0 0,3-3 0 0,-3 2 1 0,0-5 0 0,4 6 0 0,0-6 0 0,-5 3 0 0,-3-1-1 1,-2 1 1-1,1 3 0 158,0-2-1-158,-3 1 1 0,4-2 0 0,2 2-1 0,4-4 0 0,-2 3 1 0,-3 3 1 0,7-1-1 0,-3 2 3 0,1-1-4 0,-1 0 3 0,3 1-1 0,-4 1-1 0,7 0 1 0,-1-2 1 0,-2-3-1 0,0-2-1 0,2-4 0 0,1-2 0 0,1 1 0 0,1-5-1 164,2-5 0-163,9-1 3-1,-3-9-3 0,1 0 0 0,1-5-2 0,-2 2 2 0,0 2 0 0,-3-3 0 0,-1 0 0 0,0 2 0 0,-8-6 2 0,-2 4-2 0,4-2 0 0,-3 0 0 0,1 0 0 0,3-2 0 0,1 3 0 0,5-3 0 0,-3-1 1 0,-2-4-2 0,-1-2 1 0,-1 0 0 155,-8 0 0-155,-5 0 0 0,-4 0-1 0,-13 0 1 0,-3-13 0 0,-8-11 1 0,-9-1 0 0,7 3-1 0,-7-1 4 0,9 8-4 0,-3-1-4 0,-1 11 4 0,-1 2-1 0,-1 3 0 0,-2 0 0 0,-3 0 0 0,3 0 1 0,2 3 0 1,4 9 0-1,13-1 0 1,3 0 0 156,9 1 1-156,12-1-1-1,1 3 1 0,6-1-1 0,6-1 1 0,1 3 1 0,3-2 0 0,6 0-1 0,3-2 0 0,4 1 1 0,-1-4-1 0,6-1 2 0,1-2-1 0,-3 0-2 0,0 4 1 0,-1-1-1 0,-1 4 0 0,4 3 1 0,-7 0-1 0,6 6 0 1,0-3 1 153,-5-1-1-153,7-7 0-1,0-5 1 0,0-3-1 0,0-2 1 0,0 6-1 0,-4 1 0 0,1 1 0 0,3 1 0 0,-2-4 0 0,2-2 0 0,0-1 1 0,0-2-3 0,0 0 2 0,0 0-2 0,0 0 2 0,0 0-3 1,0 0 1-1,-3 0 2 0,-3 0-5 1,-1 0-1 2,-6 0 2 156,2-9 3-159,-5-1 0 0,5 2 0 0,-2-5 0 0,-2 0 1 0,1-4-2 1,0-3-2-1,1-3 3 0,0-7-6 0,6-7 3 0,-6-10 1 0,5 4 0 0,1 2 3 0,3 12 0 0,-1 17 0 0,5 7 0 0,0 5 0 0,0 0 0 0,0 0 0 0,0 0 3 1,0 0-1 156,0 0-1-157,0 0 0 1,0 0 0-1,0 0 0 0,0 0 2 0,0 0-3 0,0 23 3 0,12 11-3 0,10 5 1 0,-2 0 4 0,-1 1-4 0,1 1 8 0,-2-4-1 0,-3 1-3 0,4-6 0 0,-3 0 3 0,-3-10-7 0,-3-11 5 0,-1-2 2 0,-7-9 3 0,1 0-11 158,1 0 0-158,5 0 0 0,11 0 0 0,3-12 0 0,13-16 0 0,-1 1 0 0,7-8 0 0,-4 5 0 0,-1 1 0 0,4 2 0 0,-5 3 0 0,5 2 0 0,-2 11 0 0,-14 2 0 0,-6 7 0 0,-9 2 0 0,-7 0 0 0,-3 0 0 0,0 0 0 0,0 6 0 0,0 19-43 3,0 12-104 163,0 10-79-165,-8-25-76-1,-5 6-220 0</inkml:trace>
    </iact:actionData>
  </iact:action>
  <iact:action type="add" startTime="60873">
    <iact:property name="dataType"/>
    <iact:actionData xml:id="d5">
      <inkml:trace xmlns:inkml="http://www.w3.org/2003/InkML" xml:id="stk5" contextRef="#ctx0" brushRef="#br1">9054 13463 161 0,'0'0'415'1,"0"0"-259"0,0 0-15 0,0 0-14 157,0 0-60-157,0 0 13-1,0 0-3 0,-4 7-5 0,34-7 8 0,12 0-6 0,10 0-18 0,14 0-1 0,13 0-4 0,20 0-10 0,24 0-6 0,21-12 3 1,14-5-11-1,8 1-5 0,-3 4-10 0,-10 3 3 0,-6 7 5 0,-9 2 1 0,-11 0-3 0,-9 0-3 1,-14 0-4 3,-20 2 1 167,-19 10-4-171,-21 0 0 0,-21-4 1 0,-19-3 0 0,-4-1-2 0,0-4-5 1,0 2-2-1,-36 1-3 0,-42-3-6 0,-40 0 9 0,-35 0 4 1,-27 0-1-1,-9 0 3 0,2-9-1 0,12-3 2 0,8 4-2 0,21 8 1 0,5 0 1 0,20 0 1 0,21 0-6 0,16 0-2 0,28 8 0 1,19 1 0 157,21-2 1-158,13-7 2 0,3 0 2 0,0 0-1 0,55 0 0 0,39 0-3 1,37-9 6-1,25-2-3 0,14-1-1 0,-2 7-3 0,-13 5 0 0,-14 0-5 0,-24 0 5 0,-7 8 1 0,-23 1 0 0,-13-1-1 0,-26-5 2 0,-19-1-1 0,-13 1 0 0,-13-3 2 1,-3 0-3 151,0 4 0-152,-68-4-5 0,-50 0-8 0,-43 0 13 0,-17 0 4 0,1 0 5 0,15-4 1 0,23-8-1 0,33 4 0 0,31 6-4 0,34-1-5 0,22 0 0 0,19-1 0 1,0-3 0-1,46-4 0 0,47-4 0 0,35 7 0 0,27 5 0 0,16 3 0 0,-10 0 0 2,-21 20 0 157,-34 3 0-159,-36-3 0 0,-30-10 0 0,-22-7 0 0,-15 1 0 0,-3-2 0 0,0-2 0 0,-16 0-4 0,-35 0-38 0,-16 0-40 0,-17 0-19 0,9-2-91 0,43-7-92 0,12 6-332 0</inkml:trace>
    </iact:actionData>
  </iact:action>
  <iact:action type="add" startTime="63768">
    <iact:property name="dataType"/>
    <iact:actionData xml:id="d6">
      <inkml:trace xmlns:inkml="http://www.w3.org/2003/InkML" xml:id="stk6" contextRef="#ctx0" brushRef="#br1">8796 15161 131 0,'0'0'193'1,"0"0"-72"-1,0 0-8 0,0 0 35 1,0 0-6-1,0 0-19 0,-10 36-14 5,10-10-18 150,-1-9-21-154,1 11 0-1,-3-2-14 0,3 1-21 0,-3 0-2 0,3 5-6 0,0-3-9 0,0-8 0 0,0-1 3 0,0-9-7 0,0-5 8 0,0 1 3 0,0-7 0 0,14 0-7 1,5 5 2-1,10-3 2 0,0 1-4 0,10-3 1 0,2 0-3 0,5 0-1 0,1 0 6 156,3 0-4-156,4 0 4 0,-6 0-5 0,4 0 8 0,-4 0-9 0,1 0 0 0,-1 0 5 0,4 0-2 0,5 0-5 0,-2 0-1 0,1 0 1 0,1 0-2 0,1 0-1 0,-2 0-1 0,4 0 0 0,-5 0-5 0,1 0 7 0,1 0-2 0,-3-8-5 2,12 6 7-2,2-8-5 161,5 5 4-161,-5 3-4 0,-6-1-4 0,-5 3 5 0,-4 0-7 0,1 0 0 0,-3-4 0 0,2 4 0 0,2-3 0 0,1 3 0 0,0 0 0 0,1 0 0 0,4 0 0 0,2 0 0 0,1 0 0 0,3 0 0 1,-8 0 0-1,5 0 0 0,-13-3 0 0,2 1 0 0,0 2 0 164,-9-5 0-163,3 2 0-1,-2-1 0 0,-6 4 0 0,7 0 0 0,-2 0 0 0,-4 0 0 0,1 0 0 0,-2 0 0 0,-1 0 0 0,1 0 0 0,-3 0 0 0,5 0 0 0,7 0 0 0,-2 0 0 0,0 0 0 0,-2 0 0 0,-4 0 0 0,1 0 0 1,-5 0 0-1,-2 0 0 0,-1 0 0 2,-1 4 0 156,1-1 0-158,6 2 0 0,2 0 0 0,-5 2 0 0,5-4 0 0,-2-3 0 0,-1 2 0 0,-5-2 0 0,-3 2 0 0,7-2 0 0,-1 0 0 1,-1 0 0-1,1 0 0 0,1 0 0 0,7 0 0 0,-3 0 0 0,2 0 0 0,-1 0 0 0,-1 0 0 0,-1 0 0 1,2 0 0 154,-7 0 0-154,1 0 0-1,-2 0 0 0,5 0 0 0,-2 0 0 0,-3 0 0 0,4 0 0 0,-2 0 0 0,1 0 0 0,3 0 0 0,-9 3 0 0,6-3 0 0,-5 0 0 0,-1 0 0 0,6 0 0 0,3 0 0 0,-1 0 0 0,11 0 0 1,-2 0 0-1,4 0 0 0,-7 0 0 165,-2 0 0-165,-4 0 0 0,2 0 0 0,-12 0 0 0,3 0 0 0,7 0 0 0,-1 0 0 0,5 0 0 0,2 0 0 0,4 0 0 0,-2 0 0 0,-7 3 0 0,-3 4 0 0,3-7 0 0,-4 2 0 0,5 1 0 0,-2-3 0 1,-1 0 0-1,-1 2 0 0,0-2 0 0,-1 0 0 0,-3 0 0 156,-1 0 0-155,0 0 0-1,-7 0 0 0,2 0 0 0,-5 0 0 0,6 0 0 0,-2 0 0 0,4 3 0 0,-2-3 0 1,3 0 0-1,-3 0 0 0,0 3 0 0,5 3 0 0,-1-1 0 0,-2 1 0 0,1 0 0 0,-4-5 0 0,2 3 0 0,-1-4 0 0,-2 0 0 1,-2 3 0 156,3-3 0-157,-4 0 0 0,4 0 0 0,-1 0 0 0,2 5 0 0,-2-2 0 0,3 3 0 0,-9-6 0 0,3 0 0 0,2 0 0 0,-7 0 0 0,0 0 0 0,3 0 0 0,-10 0 0 0,1 0 0 0,-2 0 0 0,0 0 0 0,-5 0 0 0,8 0 0 0,-3 0 0 0,3 0 0 3,3 0 0 156,0 0 0-159,-5 0 0 0,5 0 0 0,-3 0 0 0,-1 0 0 0,1 0 0 0,-6 0 0 0,2 0 0 0,-2 0 0 0,0 0-3 0,-1 0 1 0,1 0 0 0,2 0-1 0,6 0 0 0,-2 0 0 1,-3 0 0-1,-3 0 0 0,-4 0 1 0,-3 0-1 0,0 0 2 1,0 0-1 157,0 0 0-157,0 0 0-1,4 0 2 0,3 0 0 0,2 0 0 0,4-4 1 0,0 4-1 0,0-2 0 0,-4-1 0 0,0 3-1 0,-2-5 1 0,-4 2 0 0,3 3 0 0,-6-4-1 0,7-3 0 0,-3 1 0 0,8-16-1 0,-3-4 0 0,4-2 0 0,-6-2 0 1,9-2 2 155,0 7-1-156,-5 3 0 0,2 3 1 0,-2 6-1 0,2 6 0 0,0 1-4 0,-6 0-12 0,0 6-27 0,-3 0-25 0,-4 0-46 0,0-3-41 0,0 3-61 0,0 0-92 0,0 0-388 0</inkml:trace>
    </iact:actionData>
  </iact:action>
  <iact:action type="add" startTime="69044">
    <iact:property name="dataType"/>
    <iact:actionData xml:id="d7">
      <inkml:trace xmlns:inkml="http://www.w3.org/2003/InkML" xml:id="stk7" contextRef="#ctx0" brushRef="#br2">17960 6707 402 0,'0'0'315'2,"0"0"-109"-2,0 0-38 0,0 0-46 0,0 0-33 0,0 0-17 0,16 8-4 0,-16 2-13 0,-16-3-13 0,-29 5-5 0,-8 0 37 0,-4-2-17 0,-2 5-14 0,3-3-1 0,-3 1-12 0,-5-6-4 0,8 0-6 0,-2-4-3 0,3-3-7 1,7 3 1 159,4-3-1-159,8 0-3-1,6 0 1 0,2 2 1 0,5-2-2 0,3 4 1 0,-6-2-8 0,7 1 2 0,4 0-1 0,-2 0-1 0,8-3 1 0,2 2-1 0,3 4 1 0,-8 0 0 1,8 2-1-1,-7 4 2 0,-2 8-1 0,6 7 0 0,-6 12 2 0,0 14-3 0,3 9 2 4,0 14-2 152,3 10 1-155,-1 13 1-1,2 1 1 1,-1 3 0-1,3-5 1 0,-8-2 4 0,8 0-2 0,-3-2 0 0,2-3-2 0,5 0 0 0,0-7-2 0,0-15 3 0,0-4-3 0,0-8 2 0,0-10 1 0,0-6-1 0,5-6-1 0,3-6 1 0,0-1-1 0,-5-6-2 1,1-5 2 160,-3 2-3-160,2-6 0-1,2-6 0 0,-5-1 0 0,2 0 0 0,9 2 0 0,-4 3 0 1,6 0 0-1,3 2 0 0,-5-6 0 0,8 5 0 0,2-1 0 0,3-1 0 0,8 2 0 0,-1-4 0 0,15 3 0 0,10-1 0 0,8-5 0 0,10-5 0 0,0 0 0 0,7 0 0 1,2 0 0 153,-2 0 0-154,8 0 0 0,-1-3 0 0,12 1 0 0,4-2 0 0,-4 4 0 0,2 0 0 0,-2 0 0 0,6 0 0 0,-6 0 0 0,0 0 0 0,-5 9 0 0,5-1 0 0,0 1 0 0,0-4 0 0,-2 1 0 0,-4-6 0 0,-3 0 0 0,2 0 0 0,0 0 0 2,-5 0 0 156,-8 0 0-157,-3 0 0-1,-6 0 0 0,1 0 0 0,-4 0 0 0,5-9 0 0,-2 1 0 0,3 2 0 0,2 3 0 0,1 3 0 0,-4 0 0 0,-2 0 0 0,3 0 0 0,-3 0 0 0,4 0 0 1,6 3 0-1,0 9 0 0,-1-1 0 0,1-3 0 0,5 1 0 0,-2-3 0 159,0-2 0-158,0 3 0-1,-1-5 0 0,-6 1 0 0,-9-3 0 0,1 0 0 0,-5 0 0 1,-2 0 0-1,4 0 0 1,-1 0 0-1,3 0 0 0,-1 0 0 0,-1 0 0 0,-3 0 0 0,-8 0 0 0,-2 0 0 0,-3 0 0 0,-3 0 0 0,-3 0 0 0,-3 2 0 0,2 6 0 0,1-4 0 162,5 1 0-161,2-1 0 0,-5 2 0-1,8-3 0 0,-4-1 0 0,-3-2 0 0,3 0 0 0,-3 2 0 0,6-2 0 0,4 4 0 0,2 1 0 0,2-1 0 0,6 1 0 0,1 0 0 0,5-5 0 0,-5 0 0 0,6 3 0 0,-2-3 0 0,8 4 0 0,-5-3 0 1,6-1 0-1,5 7 0 162,1-5 0-162,-3 1 0 0,6 2 0 0,1-2 0 0,5 0 0 0,-2 0 0 0,0 0 0 0,-1-1 0 0,-8 1 0 0,-2 0 0 0,3-1 0 0,-5 3 0 0,-1-3 0 0,4-2 0 0,-3 0 0 1,1 0 0-1,-8 0 0 0,2 0 0 0,-7 0 0 0,-5 0 0 0,-5 0 0 3,2 0 0 156,-4 0 0-158,-5 0 0-1,-4 0 0 0,-7 0 0 0,-2 0 0 0,1 2 0 0,8 1 0 0,-2 0 0 0,5 0 0 0,6 1 0 0,-1-2 0 0,7 3 0 0,-5-2 0 0,5 0 0 0,-6-3 0 0,-9 2 0 0,1-2 0 1,-6 0 0-1,-2 0 0 0,-2 0 0 1,2 0 0 3,2 0 0 154,2 0 0-158,2 0 0 0,-2 0 0 0,-5 0 0 0,1 0 0 1,-5 0 0-1,2 0 0 0,-1 0 0 0,4 0 0 0,-2 0 0 0,2 0 0 0,5 0 0 0,-7 0 0 0,2 0 0 0,-1 0 0 0,-1 0 0 0,2 0 0 0,0 0 0 0,5 0 0 0,-1 0 0 0,11 4 0 154,1-4 0-153,4 1 0-1,1-1 0 0,-5 0 0 0,-1 0 0 1,-4 0 0-1,-2 0 0 0,3 0 0 0,1 0 0 0,3 0 0 0,3 0 0 0,7 0 0 0,6 0 0 0,-1 0 0 0,5 0 0 0,-2 0 0 0,-1 0 0 0,-3-5 0 1,9 0 0-1,-2-2 0 0,2 0 0 174,3 1 0-174,1 1 0 0,-3 3 0 0,-9-3 0 0,2 3 0 0,2-1 0 0,-4-2 0 0,2 2 0 0,-4-3 0 0,-1 3 0 0,-11 0 0 1,-1 3 0-1,-7-2 0 0,-3-1 0 0,-4 3 0 0,-5 0 0 0,-5 0 0 0,-1 0 0 0,-4 0 0 0,4 0 0 0,-3 0 0 0,-9 0 0 0,3 0 0 2,-7 0 0 166,-4 0 0-167,-4 0 0-1,-3 0 0 0,0 0 0 0,-5 0 0 0,3 0 0 0,5-14 0 0,-5-19 0 0,1-27-19 1,5-27 7-1,-7-14 10 0,-2-3 2 0,0-3 2 0,0-3-1 0,0-19-1 0,0-19 2 0,0-15 1 0,0-9-3 0,0 1 2 0,0 4-2 0,0 1 1 0,0 10-1 156,0 18 1-155,0 20-1-1,0 25 0 0,0 33 1 0,0 18-1 0,0 15 1 0,0 7-1 0,-7 3 0 0,-1 3 0 0,-3 1 0 0,-2-4 0 0,0 2 0 0,-6-2 1 0,-1 4-1 0,-4-4 1 0,-13 2 0 0,1 4-1 0,-16 0 1 0,-5 3 0 0,-6 1 0 0,-10 2 1 4,2-2-1 152,-3 6 0-156,-6 1 3 0,-4 0-4 0,0 0 0 1,-1 0-1-1,-4 0 0 0,-6 0 1 0,-2 0 0 0,-4 8-2 0,1-3 2 0,-1 2 0 0,1 1 0 0,4-3 0 0,-1 7 0 0,-1-7 2 0,3 0-2 1,4-2 1-1,3-3 0 0,-4 0 1 0,7 0 1 1,4 0-3 3,1 0 0 152,2 0 0-156,4 0 0 0,1 0 0 0,2 0 0 0,-3 0 0 0,0 7 0 0,-8-5 0 0,2-2 0 0,-4 0 0 0,0 0 0 0,0 0 0 0,-6 0 0 0,6 0 0 0,0 0 0 0,-3 0 0 0,1 0 0 0,1 0 0 0,-4 0 0 0,1 0 0 2,1 0 0-2,0 3 0 156,3-1 0-154,1 1 0-2,2-3 0 0,1 0 0 0,1 0 0 0,-5 0 0 0,-2 0 0 0,-10 0 0 0,-1 0 0 0,-3-3 0 0,-7-21 0 0,-10-2 0 0,-8 2 0 0,-16-1 0 0,-2 4 0 0,-1 10 0 0,-2 0 0 0,-3 5 0 0,-5 2 0 0,-5 4 0 1,5 0 0 153,6 0 0-153,15 0 0-1,8 6 0 0,12 9 0 0,3 0 0 0,8-5 0 0,5 7 0 0,7-2 0 0,0-2 0 0,6 1 0 0,-3-2 0 0,-7 5 0 0,-6-4 0 0,-1 2 0 0,-2-4 0 0,-2 0 0 0,5 0 0 0,8 1 0 0,-1-2 0 1,-3 4 0 0,-1-5 0 159,-3 2 0-159,7-2 0-1,2-1 0 0,5 4 0 0,5-4 0 0,7 2 0 0,3 0 0 0,5 0 0 0,5 2 0 0,1-4 0 0,4 1 0 0,4-3 0 0,4-2 0 0,3 5 0 0,1 0 0 0,-1-5 0 0,5 3 0 0,-1-4 0 0,9 0 0 0,-2 2 0 0,5-2 0 159,4 3 0-157,0-3 0-2,-4 2 0 0,-1-2 0 0,-6-3 0 0,-1 2 0 0,0-2 0 0,3 0 0 1,-2 0 0-1,3 0 0 0,-5 0 0 0,-5 0 0 0,-4 0 0 0,-4 0 0 0,-5 0 0 0,1 0 0 0,-7 0 0 0,-2 0 0 0,3 0 0 0,-4 0 0 0,7 0 0 1,-5 0 0 163,2 0 0-163,1 0 0-1,-3 0 0 0,-2 4 0 0,-2 4 0 0,2 0 0 0,0 1 0 0,-2-1 0 0,9 1 0 0,-1-3 0 0,7-6 0 0,4 0 0 0,-4 0 0 0,4 0 0 0,-3 0 0 0,0 0 0 0,3 0 0 0,1 0 0 0,2 0 0 0,1 0 0 0,1 0 0 1,-2 0 0 155,0 0 0-156,-2 0 0 0,-2 0 0 0,1 0 0 0,1 0 0 0,2 0 0 0,4 0 0 0,6 0 0 0,-1 0 0 0,3 0 0 0,5 0 0 0,2 0 0 0,3 0 0 0,3 0 0 0,-4-6 0 0,-9-3 0 0,-2 7 0 0,-1-1 0 0,0 3 0 0,8 0 0 1,8 0 0 158,7 0 0-158,0 0 0-1,3 0 0 0,-6 0 0 0,4 0-135 0,12 5-116 0,0 0-170 1</inkml:trace>
    </iact:actionData>
  </iact:action>
  <iact:action type="add" startTime="73464">
    <iact:property name="dataType"/>
    <iact:actionData xml:id="d8">
      <inkml:trace xmlns:inkml="http://www.w3.org/2003/InkML" xml:id="stk8" contextRef="#ctx0" brushRef="#br2">17611 8735 587 0,'0'0'154'4,"0"0"-18"149,0 0-34-153,0 0-36 0,-9 193-9 0,2-134 1 0,0 6 0 0,-1-1 8 0,-5 4 3 0,0 2-12 0,-3 3-14 0,-8 4-12 0,-8 4-8 0,-3-4-5 0,-11 3-4 0,-2-5-1 1,-9-1 1-1,-2-4 5 0,5-8 1 0,1-6-1 0,-1-5 5 1,3-4-5 2,-10 1 1 153,-4 3-3-155,0 1 5-1,-5-1 0 0,1-2-2 0,-5-4-6 0,0-7-1 0,0-4-1 0,3-9-6 0,1 1-2 0,4-3-1 1,2-6 1-1,6-4-3 0,-7-5 7 0,7 1-1 0,-8-6-3 0,-2 1-1 0,-4-4 0 0,-4 0 2 0,4 0 0 0,4 0-4 1,3 0 2 2,1 5-1 157,3 5-1-160,1 5 2 0,-3 4 0 0,5 9 1 0,-6 9-1 0,3 8 3 0,-7 8 2 0,10 7-3 0,1-1 1 0,4 3-2 0,8-3 1 0,3-1-1 1,8-4 3-1,7-3-4 0,1-4 0 0,7 4 0 0,-1-1 1 0,5 6 0 0,1 6-2 0,-2 8 1 1,0 4-1 1,-4 2 0 154,-1 3-1-155,-2-4 2-1,6-2-1 0,2-6 0 0,-1-10-1 0,3-6 0 0,-3-7 0 0,6-10 1 0,0-11 0 0,7-12-2 0,2-9 0 0,1-2 0 0,0 0-1 0,0 0-1 0,0-6 1 0,0-27-4 0,-11-12 4 0,-2-5 1 0,-3-4 0 1,1 2 1 162,0-2-1-160,-2 3-1-3,1 6 0 0,-5 2 1 0,1 7 0 0,-3 5-3 0,7 0 2 1,1 6 1-1,2 6 0 0,3-1 0 0,3 2 0 0,-2 5 0 0,6 2 0 0,-1 4 0 0,1 5 1 0,-1 0-1 0,4 2 0 0,0 0 0 0,0 0 1 0,0 0-1 0,0 0 0 0,0 0 1 1,0 0 0 167,0 0-1-166,0 0 1-2,0 0 0 0,0 0 1 0,0 0 2 0,0 0-2 0,0 0 2 0,0 0 2 0,0 16 4 0,4 13 8 0,12 1-14 0,-6 2 5 0,8 3 3 1,-2 4-2-1,1 5-1 0,2-6-9 0,4-1 0 0,-8-11 0 0,2-8 0 0,-1-3 0 0,1-9 0 1,2 0 0-1,9-3 0 162,12-3 0-162,14 0 0 0,8 0 0 0,3-13 0 0,-5-11 0 0,-4 1 0 1,-11-5 0-1,-6-3 0 0,-5 1 0 0,-7-4 0 0,-2 6 0 0,0 2 0 0,-9 6 0 0,-2 10 0 0,-1 0 0 0,0 5 0 0,2 3 0 0,2 2 0 0,-1 0 0 0,4 0-104 0,-17 5-141 0,0 10-162 155</inkml:trace>
    </iact:actionData>
  </iact:action>
  <iact:action type="add" startTime="75446">
    <iact:property name="dataType"/>
    <iact:actionData xml:id="d9">
      <inkml:trace xmlns:inkml="http://www.w3.org/2003/InkML" xml:id="stk9" contextRef="#ctx0" brushRef="#br2">12814 13683 355 0,'0'0'310'2,"0"0"-163"-1,0 0 14-1,0 0-39 154,0 0-23-153,0 0-3-1,0 0-39 0,197 56 5 0,-89-50-2 0,26-6-2 0,30 0 8 0,25 0-1 0,4 0-15 0,-5 0 2 0,-18 0-13 1,-23 0-4-1,-19 0 12 0,-15 0-14 0,-25 0-4 0,-25 0-13 0,-21-4-1 0,-31 2-8 0,-6 2 4 0,-5 0-7 1,0 0-4 150,0 0-1-150,-28 0 0-1,-56-2-7 0,-49-1 8 0,-32-3 3 0,-36-3-2 0,-16-3-1 0,-6 2-1 0,1-2 1 0,25-1 1 0,32 4 2 0,33 4-1 0,32 5 1 0,27 0 0 0,24 0 2 0,21 0-3 0,12 0-1 0,16 0 4 1,0 0-2 0,0 0-2-1,5-3 3 156,54-9 1-156,46 5 4 0,41 0-3 0,38-1-6 0,36 3 0 0,8 2 2 0,-16-2-2 0,-28 5 3 0,-41 0-3 0,-33 0 0 0,-25 0 0 0,-19 0 0 0,-25 0 0 1,-17 0 0-1,-12 0 0 0,-8 0 0 0,-4 0 0 0,0 0 0 0,-37 0 0 1,-62 0 0 155,-50 0 0-155,-44 0 0-1,-16 0 0 0,9 0 0 0,22 0 0 0,39-4 0 0,39-1 0 0,39-2 0 0,25 6 0 0,28-2 0 0,8-1 0 0,0-4 0 0,40-3 0 0,54-2 0 0,46 0 0 0,31 9 0 1,3 4 0-1,-17 0 0 0,-37 0 0 0,-39 0 0 0,-27 0 0 0,-22 0 0 159,-18 0-86-159,-3 17-61 0,-11-10-107 0,0 8-101 0</inkml:trace>
    </iact:actionData>
  </iact:action>
  <iact:action type="add" startTime="77221">
    <iact:property name="dataType"/>
    <iact:actionData xml:id="d10">
      <inkml:trace xmlns:inkml="http://www.w3.org/2003/InkML" xml:id="stk10" contextRef="#ctx0" brushRef="#br2">16783 15316 48 0,'0'0'308'6,"0"0"-184"147,0 0 50-153,0 0 10 0,0 0-50 0,0 0-17 0,0-3-14 0,4 3-25 0,-1 3-5 0,-3 19-26 0,2 3-3 0,1 4-5 0,4 4-5 0,-1 1 4 0,4 0 1 1,-4-4 3-1,-2-10-9 0,3-3 6 0,1-5-3 0,-3-4-11 0,5-5-2 0,-4-3-4 0,4 0-7 160,3 0-1-159,2 0-6-1,7 0 0 0,1 0-3 0,6 0 5 0,7-3 1 0,0-9 3 0,8 4 2 0,-4-3 1 1,1 2 3-1,2 4-1 0,-3-4-3 0,0 6 5 0,-2-2-8 0,-3 5 0 0,5-3 6 0,-2-1-3 0,1 3 2 0,9-5-4 0,-2 0 0 1,1 6-3 1,8-5-8 156,-3-1 0-158,-4 3 0 0,1 3 0 0,-8 0 0 0,2 0 0 0,1 0 0 0,6 0 0 1,1 0 0-1,6 0 0 0,-1 0 0 0,1 0 0 0,-4 0 0 0,1 0 0 0,-6-3 0 0,4 3 0 0,2 0 0 0,-7 0 0 0,10 0 0 0,-3 0 0 0,-4 0 0 1,3 0 0 157,-1 0 0-157,-4 0 0-1,2 0 0 0,-5 0 0 0,5 0 0 0,-3 0 0 0,6 0 0 0,-9 0 0 0,0 0 0 0,-2 0 0 0,-4 0 0 0,-5 0 0 0,3 3 0 0,-2 0 0 0,3 1 0 0,7-2 0 0,1-2 0 0,-3 0 0 0,1 0 0 0,-2 5 0 1,5-5 0 1,-5 0 0 156,2 0 0-156,-2 0 0-2,4 0 0 0,6 3 0 0,-1-3 0 0,1 0 0 0,1 0 0 0,5 0 0 0,1 0 0 0,1 0 0 0,8 0 0 0,-6 0 0 0,5 0 0 0,4 0 0 0,-2 0 0 0,-7 0 0 0,-5 0 0 0,-5 0 0 0,-4 0 0 0,-1 0 0 1,2 0 0 153,-2 0 0-152,5 0 0-2,-2 0 0 0,5 0 0 0,-1 0 0 0,1 0 0 0,-6 0 0 0,7 0 0 0,-3 0 0 0,0 0 0 0,2 0 0 0,5 0 0 0,-2 0 0 0,2 3 0 0,-2-1 0 0,-5-2 0 0,-1 0 0 1,0 0 0-1,-2 4 0 0,7-4 0 0,5 5 0 161,0 3 0-161,4-5 0 0,-1 3 0 0,-4 0 0 1,1-4 0-1,-4-2 0 0,-7 0 0 0,1 0 0 0,-5 0 0 0,-6 0 0 0,4 0 0 0,-1 0 0 0,4 0 0 0,5 0 0 0,5 0 0 0,-2 0 0 0,-8 0 0 0,3 0 0 0,-7 0 0 0,1 0 0 1,-2 0 0-1,0 0 0 163,-2 0 0-163,1 0 0 0,2 0 0 0,1 0 0 0,2 0 0 0,-2 0 0 0,4 0 0 0,-3 0 0 0,-5 0 0 0,1 0 0 0,-6 0 0 0,5 0 0 1,-1 0 0-1,-2 0 0 0,3 0 0 0,1 0 0 0,2 0 0 0,-2 0 0 0,-1 0 0 0,-1 0 0 0,-5 0 0 1,-1 0 0 158,-7 0 0-159,-1 0 0 0,-5 0 0 0,-1 0 0 0,-3 0 0 0,-2 0 0 0,0 0 0 0,-4 0 0 0,-3 0 0 0,2 0 0 0,-2 0 0 0,0-2 0 0,-4 2 0 0,-3-3 0 0,0 3 0 0,0 0 0 0,3 0 0 0,-3 0 0 0,0 0 0 0,0 0 0 1,0 0 0 153,0 0 0-153,0 0 0-1,0 0 0 0,0 0 0 1,0 0 0-1,0 0 0 0,0 0 0 0,0-3 0 0,10-6 0 0,0-4 0 0,8-10 0 0,5-7 0 0,0-10 0 0,9-8 0 0,3 0 0 0,-5 1 0 0,1 2 0 0,2 5 0 0,-13 4 0 1,0 5 0-1,-1 8 0 156,-10 8 0-156,0 5 0 0,-2 3 0 0,-4 7 0 0,-3 0 0 0,0 0 0 0,0 0 0 0,0 0 0 0,0 0 0 0,0 0 0 0,-7 7-84 0,-40 13-87 0,4 4-91 0,17-11-124 1,13-3-489-1</inkml:trace>
    </iact:actionData>
  </iact:action>
  <iact:action type="add" startTime="89587">
    <iact:property name="dataType"/>
    <iact:actionData xml:id="d11">
      <inkml:trace xmlns:inkml="http://www.w3.org/2003/InkML" xml:id="stk11" contextRef="#ctx0" brushRef="#br3">1579 15639 1063 0,'0'0'155'2,"0"0"-56"-2,-139 202 15 0,39-84-56 0,-2 6-24 1,7-7-4-1,18-9-10 0,13-22-1 0,23-17 4 0,21-37 0 0,13-17 0 0,7-15-3 0,35-22-8 0,55-46 1 0,40-39-12 159,19-11 5-159,-7 4-4 0,-21 9 0 0,-37 35 1 0,-35 30 3 0,-26 23 2 0,-20 17 0 0,-3 7 0 0,-40 60 1 0,-49 42 8 0,-36 34 5 0,-5 7-19 1,8-12 3-1,22-27 8 0,32-41 16 0,36-26 3 0,19-34-11 0,13-10-5 0,57-42-2 0,67-62-9 0,58-41-4 154,45-27 0-153,11 11 1-1,-28 32-3 0,-55 45 0 0,-66 45 0 0,-52 27-4 0,-37 12 4 0,0 37 15 0,-56 58-3 0,-50 44 3 0,-20 11-12 0,-5 2 0 0,15-22-3 0,35-37 0 0,30-38 0 0,30-28 2 0,21-27 5 0,29-21-7 0,71-54-1 0,58-41-7 1,42-24 8 154,11-9 2-154,-13 11-2-1,-46 31-17 0,-59 46 3 0,-41 29-15 0,-32 27 15 0,-17 5 14 0,-3 13 2 0,-26 53 5 0,-28 21-7 0,-13 16 0 0,7-4 5 0,10-18-4 0,16-19 3 0,12-25 2 0,15-18 3 0,7-16-1 0,13-3-4 0,55-7-4 0,43-45-8 1,39-29 3 160,26-23-4-161,6-5 2 0,-23 15-4 0,-41 28 5 0,-59 38-6 0,-45 21 9 0,-14 7 3 0,-33 57 6 0,-51 44-5 0,-33 27 1 0,-12 13 0 0,8-3 2 0,17-25 0 0,33-31 3 0,27-37-1 0,30-26 4 0,14-19 1 0,45-2-4 0,62-60-7 0,60-32-4 0,50-21 1 2,47-21 1 148,7 5-4-149,-29 22-3-1,-58 31-16 0,-76 38 5 0,-62 37 11 0,-46 14 9 0,-44 82 5 0,-69 33-5 0,-34 22-1 0,-17-3-1 0,13-31 0 1,34-23 2-1,37-38 0 0,48-29 7 0,32-20 19 0,29-4 6 0,84-34-5 0,54-35-19 0,63-39 0 1,31-24-8 170,16-19 0-171,-12 7 0 0,-44 29-19 0,-59 40-21 0,-68 40 21 0,-45 26 18 0,-46 9 2 0,-3 37 4 0,-62 41-5 0,-29 24 0 0,-9-9 0 0,5-11 2 1,23-18 0-1,28-19 1 0,24-20 1 1,16-19 0-1,4-6 0 0,11 0 5 0,49-34-3 0,34-23 2 0,29-18-8 0,21-13 0 1,9 2-3 3,-15 4 0 154,-33 33-2-158,-42 22-2 0,-40 27 6 1,-23 32 1-1,-15 64 1 0,-54 27-1 0,-23 11-8 0,-4-12 8 0,10-32 2 0,27-29-2 0,27-36 2 0,21-20-1 0,11-5-1 0,18-30-1 0,40-39-1 0,29-28 2 0,23-12 1 0,11-3-1 0,2 1-1 0,-3 15 1 1,-25 27 0 155,-36 30-1-156,-36 22 0 0,-16 17 1 0,-7 0 0 0,0 0 0 0,-30 39-1 0,-19 17-12 0,-2 21 13 0,2 2 4 0,8-8-4 0,14-6 4 0,9-14-1 0,7-18-3 0,11-15 1 0,0-18 2 0,0 0-3 0,13 0-3 0,34-9 2 1,16-13-1-1,6 2-2 0,5 3-3 156,-6 10-33-155,-4 0-74-1,-4 7-75 0,-44 0-60 0,-3 0-215 0</inkml:trace>
    </iact:actionData>
  </iact:action>
  <iact:action type="add" startTime="91583">
    <iact:property name="dataType"/>
    <iact:actionData xml:id="d12">
      <inkml:trace xmlns:inkml="http://www.w3.org/2003/InkML" xml:id="stk12" contextRef="#ctx0" brushRef="#br3">9586 15787 758 0,'0'0'183'3,"0"0"-103"162,0 0 35-164,0 0-17-1,-145 163 0 0,96-103-1 1,5 4-27-1,1-8-13 0,10-4-7 0,8-7-4 0,6-18-7 0,10-7-10 0,9-20-3 0,0 0-3 0,32 0-5 0,48-30-6 0,45-39-2 0,24-32-9 0,19-31 1 0,-4 0-2 0,-36 20-2 0,-42 38 2 0,-45 38 4 1,-25 31 11 2,-16 5 3 148,-4 39 8-150,-50 51 3-1,-26 39-3 0,-10 29-14 0,-8-1-3 0,-1-5 2 0,18-21-3 0,20-32 1 0,22-37-1 0,22-31 11 0,17-31-6 0,11 0-2 0,69-31-7 0,46-48-3 0,39-31-1 0,31-27-2 0,16-24-4 0,-1 7 1 0,-31 27-3 1,-65 43-8 3,-55 42 6 152,-35 34-6-156,-25 8 16 0,-29 45 3 0,-55 49 6 0,-39 41-4 0,-18 15-1 0,-2 2-2 0,15-15-1 0,28-18 5 0,29-35-6 0,35-37 6 1,20-20 0-1,16-27 2 0,33-13-2 0,63-48-6 1,52-35-11-1,49-36 9 0,32-19-1 0,38-23-3 0,-9-1-7 1,-38 14-7 160,-65 49-39-159,-75 48 21-2,-53 47 18 0,-27 17 20 0,-30 61 5 0,-51 49-3 0,-35 34 1 0,-16 8-2 0,-1-16 0 0,12-17-1 0,31-23 0 0,31-39 5 0,27-27-1 0,28-23 4 0,4-7 2 0,48-7-2 0,53-47-7 0,40-19-1 0,25-25 0 0,26-16 0 0,11-17 0 1,-12 8-2 154,-27 19-6-155,-53 37-10 0,-51 36-8 0,-43 28 15 0,-17 3 11 0,-4 62 6 1,-53 37-6-1,-22 29 1 0,-13 10-1 1,-5-12 4-1,12-20-2 0,16-23 3 0,26-33-5 0,26-27 0 0,14-21 3 0,3-2 4 0,50-12-7 0,43-43-1 0,36-24 0 0,20-14 2 0,18-19-2 158,7-8-4-157,-10 10 2-1,-26 28-7 0,-51 37-6 0,-47 32 0 0,-40 16 16 0,-14 81 2 0,-66 42-2 0,-30 31 3 0,-6-8-3 0,4-14 5 0,12-29-4 0,26-27 4 0,24-36-3 0,28-24 2 0,22-19-1 0,4-2 6 0,61-58-5 0,28-26-4 0,32-21 5 1,23-11-5 3,15-10-2 153,23-8 2-157,-8-2-2 0,-23 28-4 1,-46 43 3-1,-54 39-3 0,-46 28 4 0,-9 35 2 0,-70 56 3 0,-24 38-3 0,-19 9 0 0,6 0 0 0,17-27 1 0,25-20 4 0,21-32-5 0,28-27 7 0,16-24-1 0,0-8 1 0,48-8 6 0,48-35-12 0,31-13 4 1,21-12-5 8,16-8-1 151,16-9-1-160,-12-1 0 0,-26 19 0 0,-46 18-1 0,-52 36-8 0,-29 13 6 0,-15 33 5 0,-49 58-2 0,-32 38-6 0,-28 11-2 0,7-16 10 0,5-23 0 0,26-30 0 0,28-33 0 0,22-21 3 0,17-17-3 1,4 0 1-1,45-25-1 1,36-42 0-1,29-17 2 1,8-10-1-1,15-19 0 155,2-3 0-155,1-2 1 0,-14 21-1 1,-45 36 0-1,-31 33-2 0,-37 28-3 0,-12 42 4 0,-70 67 0 0,-28 37 2 1,-16 24-1-1,6-22-1 0,26-35 0 0,24-38 0 0,26-38 0 0,22-22 0 0,13-15 1 0,0 0 2 0,54-21-3 0,27-35 0 1,19-17 1-1,10-12-1 158,-5-6 0-158,-4-8 0 0,-13 8 0 0,-24 16-1 0,-12 24-3 0,-20 24 2 0,-19 14 1 0,-5 13 1 0,-8 0 0 0,0 0-1 0,0 0-1 0,-8 37 0 0,-12 17-2 0,-5 16 4 0,1-1 2 0,9 0 1 0,9-12 0 0,4-21-1 0,2-16-1 0,0-20-1 0,0 0 0 153,0 0-5-152,0-32-6-1,13-13-1 0,3 1 2 0,-12 0-39 0,-4 3-66 0,0 13-52 0,0 19-94 0,0 9-260 0</inkml:trace>
    </iact:actionData>
  </iact:action>
  <iact:action type="add" startTime="95638">
    <iact:property name="dataType"/>
    <iact:actionData xml:id="d13">
      <inkml:trace xmlns:inkml="http://www.w3.org/2003/InkML" xml:id="stk13" contextRef="#ctx0" brushRef="#br4">23251 16969 537 0,'0'0'269'2,"0"0"-107"-2,0 0-20 0,0 0-47 0,0 0-10 0,0 0 3 0,16 0-16 0,10 0-17 0,7 0-1 0,8 0 2 0,12 0 7 0,17 0-8 0,11 0-10 1,24 0-8-1,15-4-5 1,0 1-5-1,3-2-8 164,-17 0 6-164,-6 2 1 0,-10-7-8 0,-14 8 0 0,-11 2-5 0,-10 0-4 1,-19 0-7-1,-11-5-1 0,-14 5 1 0,-8 0-2 0,-3 0 0 0,0 0 0 0,0 0-1 0,-14 0-3 0,-47 0 4 0,-48 5 0 0,-31 10 1 0,-18-2-1 0,-16-4-1 0,4-1-1 1,9 3 2 0,29-7-4 2,22 4 4 152,30-6 0-155,32-2 1 0,22 0-1 0,16 0 1 0,10 0-1 0,0 0 0 0,13 0-3 0,54 0 3 0,30 0 2 0,41-14 0 0,17 3 1 1,1 5 0-1,-12 0-3 0,-34 6 4 0,-33 0-4 0,-25 0 3 0,-24 0-2 0,-20 0-1 0,-8 0 0 0,0 0-3 4,0 0-4 0,-48 0-3 155,-31 6 10-159,-42 17 0 0,-13-4-1 0,0 1 0 0,7-3 2 0,30-9-2 0,27-1 2 0,29-2 0 0,25-5-1 0,16 0 2 0,0 0 2 0,37 0 1 0,53 0 2 0,37-12-2 1,27 2-3-1,2 1 0 0,-21 3 1 0,-35 1 0 0,-36 5 0 0,-32 0 1 0,-25 0-4 157,-7 0-3-157,0 0-5 0,-32 0 3 0,-24 0 0 0,-11 5-1 0,-1-5-18 0,-2 0-50 0,7 0-36 0,2 0-91 0,45 0-95 0,8 0-346 0</inkml:trace>
    </iact:actionData>
  </iact:action>
  <iact:action type="add" startTime="97127">
    <iact:property name="dataType"/>
    <iact:actionData xml:id="d14">
      <inkml:trace xmlns:inkml="http://www.w3.org/2003/InkML" xml:id="stk14" contextRef="#ctx0" brushRef="#br4">31273 17038 619 0,'0'0'258'1,"0"0"-122"-1,0 0-38 0,0 0-43 0,0 0-12 0,0 0 25 0,0 0 21 0,50-17 6 0,-26 17-20 0,15 0-18 0,7 0 7 0,15 0-4 154,13 0-4-153,16 0-11-1,18 0-13 0,26 0-11 0,5 0 1 0,6-14-13 0,-12 0-8 1,-18-5 2-1,-18 2 1 0,-13 3 5 0,-12 3-7 0,-18-4-1 0,-19 10-1 0,-19 2 1 0,-16 3-1 0,0 0-2 0,0 0-2 0,-20 0-12 0,-40 8-5 0,-25 12 19 1,-23-5 2 3,-16-5 1 153,-13-10 0-156,-3 0 0-1,4 0-1 0,21 0-4 0,25 0-10 1,29 3 3-1,28 1 4 0,20-3 4 0,10-1 2 0,3 0 1 0,16 0 1 0,52 0 0 0,32 0 0 0,17 0 0 0,14 0 3 0,-14 0-4 0,-27-1-3 0,-26 1 3 0,-32 0 0 0,-23 0 1 1,-9 0-2 152,0 0-3-153,-48 19-21 0,-29 11 19 0,-27-2 5 0,-5-4 0 0,2-7 0 0,12-4-2 0,29-5 3 0,18 4 0 0,28-12 1 0,11 5-1 0,9-5 4 0,0 0 2 0,11 0 8 0,55 0 9 0,31 0-12 0,26-10-2 0,2-3-1 0,-9 6-4 0,-25-1 0 5,-33 8-3 152,-26 0 10-156,-19 0-8-1,-13 0-1 0,0 0-2 0,-3 0-14 0,-43 0 3 0,-15 13 11 0,-3 7 2 0,-3-8-1 0,9 7 1 0,3-8 3 0,15 4-5 0,19-8 1 0,11-5-1 0,7-2 1 0,3 0 1 0,0 0 4 0,36 4 0 0,34 2-6 0,14-1-12 0,0 7-8 162,-11-4-37-162,-12 4-66 0,-14-7-30 0,-47-5-50 0,0 3-91 0</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3:22:54.71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act:action type="add" startTime="3305">
    <iact:property name="dataType"/>
    <iact:actionData xml:id="d0">
      <inkml:trace xmlns:inkml="http://www.w3.org/2003/InkML" xml:id="stk0" contextRef="#ctx0" brushRef="#br0">8714 11381 592 0,'0'0'355'10,"0"0"-229"-5,0 0-8 3,0 0-45-2,0 0-32 2,0 0 4 1,0 0 7-2,29 116 1 0,-22-75-10 0,-1 4 1 1,-1 4-5 0,7 3-15-2,0-3-9 2,-4-11-2 1,-2-12-2-2,-3-8-7-1,1-14 0 2,2 2 6 1,-4-6 2-2,6 0 7-1,0 3 5 4,7 3-1-4,3-3-4 2,2-1-11 0,3 1 4-2,5-3-3 2,5 0 5 0,6 3-2-2,5 1 1 5,1 0 2-4,7-1 2 1,4 3-3-2,5 0-1 2,6-5 4 0,6 6-1 0,8-4-1-2,10-3 0 3,6 0 0-2,3 0 1 2,-6 0-2-2,-4 0-7 0,-3 0 1 0,-7 0 0 2,1 2 1-2,2-2-3-1,1 3 0 2,0-1-1 1,3 1-1-4,-2 1-4 3,1-1 0 0,-2-3 0 0,1 2 0-2,-6-2 0 1,-2 0 0 1,-5 0 0 0,-1 0 0 0,3 0 0-2,1 0 0 2,-1-2 0 0,2-5 0-1,-1 2 0 1,3 0 0-1,-1-1 0 0,3 1 0 2,-3-4 0-3,5 6 0 3,-9-2 0-2,7 5 0-1,-7 0 0 1,0-2 0 2,-5 2 0-1,-1 0 0 1,-6-4 0-5,-5 4 0 5,-4 0 0-1,-7 0 0-2,-1 0 0 2,-1 0 0 0,7 0 0 0,0 0 0-2,11 0 0 2,-1 0 0-1,0 0 0 1,6 0 0-2,-5 0 0 3,-2 0 0-1,2 0 0 0,-3 0 0-2,-4 0 0 4,-2 0 0-4,-2 0 0 2,-3 0 0-3,-4 0 0 4,-2-3 0-1,2 0 0 1,-2 1 0-5,2 2 0 5,10 0 0-1,-8 0 0 0,7 0 0-1,-9 0 0 0,2 0 0 0,-1 0 0 2,-4 0 0-1,4 0 0-3,-5 0 0 5,-1 0 0-3,-5 0 0 0,-6 0 0-1,-3 0 0 3,-11 0 0-2,0 0 0 2,-7 0 0-3,2 0 0 1,-2 0 0 1,-3 0 0 1,0 0 0-4,4 0 0 4,-1 0 0-1,4-5 0-1,3-10 0 0,4-7 0 1,7-12 0 0,0-9 0-3,4-10 0 4,1-5 0-2,-2-7 0 1,5 3 0-1,0 6 0 1,0 7 0 0,-4 17 0 0,-8 12 0-3,-11 8 0 4,-9 12 0-2,0 0 0 1,-3 0-59-1,-54-2-84 0,-20 2-136 2,29 0 62-1,4 0-128-2</inkml:trace>
    </iact:actionData>
  </iact:action>
  <iact:action type="add" startTime="4920">
    <iact:property name="dataType"/>
    <iact:actionData xml:id="d1">
      <inkml:trace xmlns:inkml="http://www.w3.org/2003/InkML" xml:id="stk1" contextRef="#ctx0" brushRef="#br0">9099 11837 661 0,'0'0'220'4,"0"0"-71"4,0 0-36 0,0 0-28 0,0 0-28-1,0 0-8 1,0 101 7-1,-32-81-5 1,-13-4-6-2,-11-2-12 2,-14 0-2 0,-14-4-1 0,-6-7-2-2,-11-3-9 2,-2 0-6 0,-7 0-4-1,5 0 2 2,-2-16 4-1,1-3-3 0,-2-3 6 1,5-3-4-4,-2 1 6 4,8-6-6-2,1-7 1 2,-5-8-7-4,-3 1-4 4,-5-8 1-2,5 7 1 0,4 4 4 0,8 3-4 5,15 7-2-7,5 9-1 1,7 0-2 1,5 6 4 2,7-1-4-2,-1 0-1 1,5 2 1-1,-5-2-1 0,2 5 0 2,-3 2-1-2,7 4 1 3,7 2-1-6,9-3 1 4,15 7-1 0,10-3 0-1,4 3 1-1,-3 0-3 2,3-8-8 0,2-4 4-2,1 2 1 2,0-2 4 0,0 2 2 0,0 7-1-3,0-7 0 5,16 6 1-3,21-3 1 1,10 1 1-2,11 1-1 2,8 0 0-1,1-4 0 2,0 4 1-3,-6-1-2 1,-9 6 2 2,-4 0 3-1,-15 0-1-2,-10 0 5 2,-15 0 3 0,-4 0 5-1,-4 0 2 0,0 0-9 1,0 0-10-1,0 0-2 2,-35 6-4-3,-26 13-3 3,-21 1 9-2,-5 0 1 1,-5-3-1-2,4-4 0 2,15-1-2-1,8-2 4 1,20-3-1-1,16-5 1 2,15-2-1-2,11 0 1 1,3 0 2-3,0 0-2 4,0 0 3-1,0 0 2 0,0 0 2-2,0 15 0 2,27 7 15 0,23 12 14 0,6 10-30-2,-2 2-3 2,-9-4 5 0,-3-8-6-2,-12-7 0 3,-2-4-4-1,-8-3-1-2,-3-6-14 1,-2-6-48 0,-1-8-83 4,-11 0-107-5,2 0-139 0</inkml:trace>
    </iact:actionData>
  </iact:action>
  <iact:action type="add" startTime="8283">
    <iact:property name="dataType"/>
    <iact:actionData xml:id="d2">
      <inkml:trace xmlns:inkml="http://www.w3.org/2003/InkML" xml:id="stk2" contextRef="#ctx0" brushRef="#br1">16908 13955 501 0,'0'0'256'8,"0"0"-102"-1,0 0-34-1,0 0-48 3,0 0-17-2,0 0-6 2,108-11 0-4,-76 8-1 3,0 3-4 1,3-2 2-2,6-2-10-1,2 3-8 2,3-3-1 0,2-2-4-2,0 1-5 3,4 0-1-2,2-5-5 2,0 6 6-4,-1-5-3 5,4 3 1-2,4 1 12-1,1 2-4 1,-1-1-5-2,3 4 2 2,-5 0 5-1,-2 0-5 3,-2 0 1-5,1 0-9 2,1 0-5 1,1 7-2 0,1 2-2-1,2-1-1 0,-2-3 1 2,-1-3 0-1,2 2 0-2,-6-2 0 2,-1-2-1-1,1 0 1 1,-2 0-3-1,0 0 1 0,5 4-1 2,-1-4-1-2,8 3 2-1,0 2 0 3,4 3-1-1,1 6-1 0,4 0 0-1,1 7 2 0,6-2-2 1,-6-1 1 0,2 1 2-2,-2-6-3 2,-3-4 0 0,-1-9-1 0,-12 0-1-2,1 0-1 1,-7 0 0 2,-2-3 1-1,-1-8 1-1,-3 3 0 0,7 1 1 1,-4 2 0 0,-1 5 0-2,0 0 0 3,2 0 0-3,1 0 0 3,-5 0 0-2,4 0-1 1,-2 0 1 1,5-3 0-4,-1 3 0 6,3 0 0-6,6 0 0 3,-1 0 0-2,-4-4 0 4,-2 3 1-4,-3-5-1 2,1 2 0-1,4 4-1 4,-8 0 1-6,6 0 0 2,-6 0 2-1,-5 0-1 2,1 0-1 1,-4 0-1-2,2 0 1 2,-3 0 0-4,6 0 1 3,2 0-1 0,2 0 1 0,-4 0 0-2,-2 0-1 2,-2 4 0 0,2-2-1 0,1 3 1-2,2-1 1 3,8-1-1-1,-5 2 1-3,3-5-1 3,4 0 0 0,-6 0 0 0,0 0 0-2,-6 0-1 2,3-8 0 0,-4-7-1 0,1 6 1-1,-8 2-2 0,3 1 1 3,-7 6 2-4,4 0 0 2,-2 0 0-1,5 0 0 0,-1 0 1 1,2 0-1 0,6 0 0-1,-2-2 0 0,1-4-1 3,9 1 0-4,-2-4 1 0,-2-1 1 2,7 0 0 1,0 3-1-2,-1 0 1-1,-4-1 3 2,0 3-1 0,-8-1 0-1,-11 2-3 0,-8 0-1 1,-12-11 0 0,-13-18-8 0,0-21-122-2,-23-7-64 2,2 31-68 0,10 12-252 0</inkml:trace>
    </iact:actionData>
  </iact:action>
  <iact:action type="add" startTime="10173">
    <iact:property name="dataType"/>
    <iact:actionData xml:id="d3">
      <inkml:trace xmlns:inkml="http://www.w3.org/2003/InkML" xml:id="stk3" contextRef="#ctx0" brushRef="#br1">18902 743 262 0,'0'0'653'8,"0"0"-529"-1,0 0-79 1,0 0 17-2,0 0-27 2,0 0-9 0,-23-2 32 0,4 2-6-2,-1 0 4 3,0 0 4-2,-5 0-14 1,2 0-1-2,-10 0-1 2,-1 0 1 1,-9 0-14-4,-1 0-1 3,-9 0-8 0,2 0-8 0,2 0-7-2,-7 0 0 2,1 0 3 2,-3 0 4-2,2 9 4-1,-4-1-2 0,0-2-1 2,-1 3-6-1,-6-4-5 0,-5 4 6-2,3-1-4 1,0-3 1 1,8 3-2 0,4-2 1-1,4-3-2 0,17-3 1 2,-2 0-5-2,2 0 1 0,2 0-1 0,-3 0 1 1,3 0-1-1,-9 0 1 0,-1 3-1 1,1 5 0 1,1 1 2-3,17-2-2 2,6-3 0-3,12 0-1 4,6-4-1-2,1 0-3 0,0 0-3 1,-3 0 1 0,3 0 2 0,-3 0-1-2,3 0-1 2,-6 0-2 0,6 0-5-2,-4 0 1 4,4 0 5-5,0 0 6 4,0 0 2 1,0 5 0-6,0 9 1 4,0 14 1 0,0 9-2-2,0 7 1 2,0 4-1-1,0 3 1 2,0 5-1 2,1 0 0-8,2 4 1 6,6 7-1-2,-5 5 2 0,3 10-1-1,-4-1-1 5,3 5 1-4,1-2-1 0,-4 0 0 1,-1-3 3-1,-2-2-3 0,0-4 0 1,0-14 2-2,0-4-2 2,4-12 1 0,3-14 0 0,2-8-1-2,0-6 1 1,4 0 1 2,1 0 0-2,6 0 4 1,2 8-4-1,0 2 2 2,-2 3 0-1,8-3-3-1,-7 2 2 1,3-11 1 0,-4-1 0-1,0-2 1 2,6-3-1-4,5-2 1 6,17 0-2-6,11 2 3 2,15 0-3 0,16 2 2 4,14 3 1-6,12 0 4 4,9 2 7-4,8 1 0 4,16-5 0-2,8-2-2 0,8-2-3 1,1 1 0 0,-3-1-2-1,-6 3 1 0,1 6 0 0,-10 0 4 1,-9-2 5 2,1 0-2-5,-5-5-14 2,6-7-4 3,5-6 0-3,8 0 0-2,-2 0 0 3,8 0 0 0,-5 0 0 1,1 0 0-3,-8-1 0 3,-7 1 0-3,-8 0 0 3,-7 0 0-4,0 0 0 3,-5 0 0 0,5 0 0 0,-3 0 0-1,-12 0 0 3,3 0 0-4,-7 0 0 1,-10 0 0 0,3-5 0 0,1 1 0 2,-1 0 0-2,5 2 0 0,1 2 0 0,4 0 0 1,4 0 0 0,-2 0 0-2,0 0 0 2,-11 0 0 1,-4 2 0-2,-1 4 0 0,-8 2 0 1,5-1 0-1,-5 0 0 2,-5-5 0-4,1 2 0 5,-3-4 0-3,-1 4 0 1,10-2 0 0,-3 1 0-3,3 2 0 5,1 4 0-3,-3-1 0-1,-2 6 0 1,1-3 0 2,-3 1 0-1,-1-2 0-2,-1 0 0 2,2-3 0-1,0 3 0 3,2-3 0-6,-1-1 0 8,-6 3 0-7,-2-1 0 3,-8-6 0-1,-2 7 0 0,-8-5 0 1,-1-4 0 0,-1 2 0-2,7-2 0 1,-4 0 0 2,7 0 0-2,6 0 0-1,-2 0 0 2,0 0 0 0,8 0 0 0,-2-11 0-2,3-1 0 3,-9 1 0-1,-2-2 0 0,0 1 0-1,-8-3 0-1,5 8 0 3,4 1 0-2,-4 2 0 0,4 3 0 2,-2 1 0-2,-1-7 0 1,0-1 0-2,-8-1 0 2,-3-1 0 1,-3-2 0-3,-1 4 0 0,-1-4 0 3,2 1 0-1,4 2 0-1,-1 1 0 0,-1 6 0 1,6 2 0-1,4 0 0 4,-5 0 0-7,-5 0 0 2,-1 0 0 2,-7 0 0 0,1 0 0-2,3 0 0 2,-5-5 0 1,2 1 0-3,0 1 0 3,7 3 0-4,-4 0 0 4,-3 0 0-1,7 0 0-2,3 0 0 3,6 0 0-2,-2 0 0 1,3 0 0-2,8 0 0 2,-5 0 0 0,7 0 0 0,-4 0 0-2,-1 0 0 2,-9 9 0-1,-5 0 0 2,1-7 0-2,-2 0 0 0,6-2 0 2,1 0 0-2,-3 5 0-2,-1-5 0 4,-1 1 0-2,-12 2 0 1,-6 3-6-1,-1-1-2 1,-2-3 0 0,-1 2 1-1,-8 0 1-1,-2-4 1 4,-3 0 2-3,-4 0 0 1,1 0-3-2,-4 0-3 2,4 0 0 0,4-8 1 0,-1-1 4-2,-2-6-1 1,3-5 0 2,-1-7 3-1,-8-7-2 0,7-14-6-2,-3-6-4 2,0-7-1 0,5-10 4 2,7-34 3 1,10-9-7-2,-3-15 8-3,-2-12-1 2,-7 12 0 2,-11-6-1-4,-5 0-5 0,-1-2-3 4,-11 4-1-5,0 2 3 3,0 2-4-2,0 11-10 2,-13 10 4 1,-6 21-5-2,-1 23 12 0,4 21 8 1,3 15 0 0,-1 12 7-3,-1 2-1 4,-1-3-3-1,-3 2 3 0,0-1 3-2,-2 1 1 2,-4 1 0 0,-5 7 1 2,-23 7-1-4,-8 0 1 1,-18 5 0 4,-15 26 2-5,-14 4-1 0,-12 5 0 1,-5 0 2 0,-5-4-4 1,-9-2-1-2,-9-3 0 1,-13-6 1 1,-3-4 0 1,-5-1 0-3,3-12-1 2,3-8 1 0,2 0 1 0,0 0 0-2,7 5-1 2,9 7 4 1,-6 1-1-2,2-2 3-1,-15-3-3 4,-1-1-1-5,1-7-2 4,-5 0-1-1,3 0 0-3,0 0-1 4,5-12 1-1,11-2 0-1,10 1 1-1,15 1 0 3,8 0 1-1,4 4 1-3,5-5-2 4,8-3 1-2,3 3 3 1,9-1-4 0,4 6 3-1,-5-5 1 1,5 9-1-1,-13-9 1 2,-11 0 4-3,5-1-4 1,-8-6 5 2,9 1-1-4,7 1-5 3,-2 3 0 1,-1 0-1-1,-2 4 0-2,0 0 1 1,-6-1 1 1,6 1-2 1,0 0 1-3,8 0 0 2,-2-1-2 0,13 5 3 0,-2 0-2-2,9 2 0 1,5 2 1 2,-1 3 3-1,2 0 3-3,4 0 2 4,-5 0-1-2,1 0 5 1,-2 0-10 1,3 0 6 0,-4 0-4-4,-5 0 3 3,-6 0-3-3,0 0-3 3,-5 0 8 0,-4 0 2 0,1 0-8-1,0 3 0 1,0-1 2 0,13 1-7-1,6-3 0 1,-1 0 3-2,6 3-3 4,-3 1 3-2,-2-2 0-3,1-2 2 2,-4 2 0 1,-3-2-4 0,6 0 0 1,-1 0 0-3,8 0-1 2,-3 0-1 0,4 0 2-1,3 0 1-1,2 0 1 2,-1 0 2 0,7 0-1-2,-5 0-1 2,1 0-2 0,2 0 0 0,0 0 0 2,2 3 3-5,0 3-3 3,0 5 1 1,0 2 1-5,2 4 5 5,4 1-7-2,-6 2 5 2,10-3-3-2,0-1 3 2,1-2-3-3,8-2-1 2,-6-7-3-1,1 2 2 0,5-5-2 0,-8 1 0 2,0-1-3-4,-5-2 3 3,-9 8 2 0,-15 1-1 0,-12 8 0-1,-2 0 2 0,-3 2 4 2,3 1-2-2,1-3-3 0,-1 0-1 0,4-6 2 1,-4-2 0 0,3-4 2-2,4-2-3 3,13-3 1-2,11 0-1 3,9 0-2-6,8 0 0 5,13 0-3-2,2 0-27 1,1 0-26 0,0 17-45-2,8 26-93 3,12-18-13-2,0 5-250 1</inkml:trace>
    </iact:actionData>
  </iact:action>
  <iact:action type="add" startTime="15069">
    <iact:property name="dataType"/>
    <iact:actionData xml:id="d4">
      <inkml:trace xmlns:inkml="http://www.w3.org/2003/InkML" xml:id="stk4" contextRef="#ctx0" brushRef="#br1">25724 3032 464 0,'0'0'265'7,"0"0"-182"1,0 0-14-2,0 0-31 2,0 0-9 0,0 0 11 1,-73 58 26-2,52-7 10-1,6 26 0 2,3 17-4 1,12 29-9-4,0 16-9 3,0 11-19 0,0-2-13 0,0 4-2-2,0-1-6 5,0 15 1-6,3 11-4 4,10 11 4-1,0 17-7-2,-1 9-1 2,0 9 6 0,-5 10-1-2,0 0 0 2,3 3-4 1,-4 4-3-3,-6 1-4 0,0 9 3 5,0 16-4-4,0 6 2 0,0-4-1 1,-6-4 0-3,-7-23 1 4,2-15-2 1,-13-11-1-3,3-13 1-1,-10 2 0 3,-4 4 0-1,1-12 0-1,-7-7 3 0,3-15-3 2,-5-11 1-2,-1-14-1 0,-2-6 1 0,1-7 0 2,2-13 0-2,-2-7-1 1,0-15 0-1,-2-6 1-1,-3-2 0 4,3-4 0-5,-2 5 2 4,4 1 1-2,-6-3 1 3,-1-5-1-6,-4 1-1 3,5-9 2 0,2-4-3 1,1-4 0-2,3-4 1 2,4-6 4 1,-1-1-2-2,9-6 0-1,0-10 1 2,2-5 5 0,5-4-5 0,3-5-2 0,-5 0-1-1,-1 7-3 0,-3-2 1 1,-1-2 1-2,-6-2-2 1,7 0 1 2,-4-3 0-1,4 1-1-2,7-5 1 2,2-1-1 0,3-3 0 0,4-12 0-1,9-5 0 1,1-3-1-1,6 0-3 0,0 0-5 1,0-24 1-1,0-20 8 2,0-3 0-2,0 3 2-1,6-10-2 2,-4-11-1-1,3-6-1 3,2-4 2-4,2 7-3 0,1 18-1 3,-3 13 1-1,-1 20 3-2,-5 12 1 2,2 5 1 0,-3 0 3-1,0 0 0 0,0 28 3 1,0 20-1 0,0 11-4 0,0 6 2-3,0 1-1 5,0 4 4-3,-3-4 4 1,-4-7 6-2,-3 0 1 4,3-6 0-3,4-12 4 2,1-9-4-4,2-16-4 5,0-7 5-5,0-6 6 3,15-3 3-2,25 0-8 1,17 0-9 2,1 0 0-1,9-13 7-1,-8-2 0-1,-1-2-6 3,-1 0-5-1,-2 3-7-1,-3 0 1 0,4 7-2 1,1 3 0 0,-9 4-4-3,1 0-27 3,-16 0-33 2,-6 0-45-3,-12 0-45-1,-6 0-38 5,-9 6-118-6,0 7-668 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0T03:14:17.0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2532">
    <iact:property name="dataType"/>
    <iact:actionData xml:id="d0">
      <inkml:trace xmlns:inkml="http://www.w3.org/2003/InkML" xml:id="stk0" contextRef="#ctx0" brushRef="#br0">1282 15588 516 0,'0'0'181'18,"0"0"-86"-15,0 0-11-2,0 0-22 5,0 0-14 3,0 0-10-2,0 0-8-1,-164 68-9 2,119-46-1 0,-7 3 4 0,8 7 1-2,-1 7-4 3,-7-3 5-2,16 15-12 1,-7 6-4-2,5 1-1 2,3 2-3 0,-1 4-3 0,0 6 0 3,2 4 0-7,15-5-3 4,12 1 1 0,-6 1-1 1,13-4 0-4,-4 1 1 4,4-6 0-1,0-6-1-2,0 0 0 3,0 5 1-3,8 7 3 2,27 9 6-2,6-8 5 2,28-5-8 1,-8-4 8-1,6-6 2-2,1-7 3 2,5-2-5 0,12-4 4-1,4-6-1-1,11-1-8 2,1-1-1 0,6-2-4 2,6-6 0-4,-1 1 1 4,8-3 5-4,-4-7-4 0,2 7 0 3,6-4-4 2,-3-7 0-9,-5 0 2 6,-15 1-5-2,-4-4 1 3,-10 1-1-1,-20-3 2-1,-9-7 1 0,-6 0-2 1,-4 0 3 0,-2-7-4 0,3-6 1 0,-4 1-2-3,-4-5 2 4,14 15-1-2,-14-3 1 1,-4 5 0-2,-2 0 0 4,-10 0 3-4,-5 0-4 5,-4 0 0-7,-7 0 1 3,5 0 0 1,-2 0-1 1,-2 0 0-3,10 0 1 2,-1 0-1-1,-6 0 0-1,-8 0 0 2,-3 0 2 0,-2 0-2 1,0 0 0-4,0 0-1 3,0 0-2 0,0 0 2 0,0 0-1-2,0 0-2 2,0 0-2 1,0 0 1-1,-7 0-2-3,-25-13 2 3,-13-12 5 0,2-2 0 0,-11-5 0 0,-5-4 0-2,-2-9 0 2,1 8 1 1,4 7-1-4,12 3-1 3,7 10 1 0,-2 12 0 0,-2-3 0-1,0 3 0 0,2 5 0 2,10-6 0-2,10 6 0 0,9 0 0 1,-1 0 0 1,11 0 1-3,0 0-1 2,0 0 1-2,0 0 1 3,0 0 1-2,0 0 6 2,17 0 2-4,27 6-7 3,16 20-4 0,9 4 0-2,10-4 0 3,5-2 0-2,6 1 0 3,-13 7 2-5,-3 3-2 2,-13-8 2 1,-9 3-2 0,-1-10 0 0,-11-3 1-2,-13 3 0 3,-9-16-1-2,-9 0 2 2,-9 2-1-4,0-6 1 3,0 0-2 0,0 0 0-2,0 0 3 2,-7 0-3 0,-13 17 2 1,-18 3 0-3,-22 5-1 2,-19 12 0-1,5-1 4 1,-9 9 5-2,2-7 6 3,4 6-4-1,10-7 1-1,14 1-2 0,9-2-2 0,20-11-1 1,3-5-4 0,8-6-3-2,10-2 1 2,1-12-2 0,2 0 0 0,-5 0-3-1,5 0-30 1,0 0-35-1,10 0-43 1,3-6-149 1,-1-2-380-4</inkml:trace>
    </iact:actionData>
  </iact:action>
  <iact:action type="add" startTime="4828">
    <iact:property name="dataType"/>
    <iact:actionData xml:id="d1">
      <inkml:trace xmlns:inkml="http://www.w3.org/2003/InkML" xml:id="stk1" contextRef="#ctx0" brushRef="#br0">1085 18482 132 0,'0'0'636'7,"0"0"-554"-1,0 0 2 1,0 0-29 1,0 0-18-1,0 0-13 1,56 158-1 0,-43-133 11-1,-6 6 8 2,7 1 1-4,-3-7-13 4,1 12-8-2,-1 1-1-1,7-1-5 4,1-1-10-4,-6-1-5 4,0-25 0-6,-10-1 2 5,-3-9-3-2,4 0 0 2,-4 0-3-4,3 0-1 3,5-26-2 0,0-19 5 0,-4-11 2-2,3-12-2 2,-1-1 2 0,-2-7-1 0,-1 2 0 1,2-2 0 0,-5 6 0-4,0 4 0 4,0 6 1-4,0 6-1 3,0 10 0 0,0-1-1-1,0 8 1 1,0-4 1-1,0 13-1 1,0 4 0 0,0 11 0-2,0 7 0 2,-2 0 1 0,2 6-1 0,0 0 3-2,0 0 0 2,0-5 0 0,0 5 1 0,0 0 3-2,0-3 9 2,0 0 12-1,10-6-6 2,11 5-12-2,6-5 7 0,5 3 0 2,16 0 5-2,13 6-3 2,8 0-5-4,1 0 3 3,-12 0 1 0,-7 0-8-2,-15 0-4 2,-7 0 2 0,-4 0-5 0,-2 0 1-2,-7 0-4 2,1 0 1 0,6 0 1-1,-2 0-2 0,6 0-1 1,2 0 1-1,-6 0 1 3,8 0 0-4,-1 0-1 2,1 0 0-1,11 0 0 1,-7 0 0-2,-5 0 1 2,6 0-1 0,-16 0 0 0,9 0-1-2,-7 0 2 2,-3 0-2-1,-2 0 1 2,4 0 0-3,-5 0-3 2,-2 0 2 0,4 0 0 0,-2 0-2-2,4 0 3 3,-7 0 0-2,-6 0-1 1,-7 0 1-3,3 0 0 3,1 0 0 1,-4 0-2-2,5 0 1 0,-2 0-1 1,-2 0 1 0,-1 0 1 0,0 0 0-2,0 0 0 2,0 0 3 0,0 13 1 0,0 25-2-2,0 1-1 2,0 15 0 0,0-5 0 0,0 3-1-2,0-10 0 2,0-3 0 0,0-7 0 1,0-13 0-5,0-13 0 5,-1-1-1-1,1-5-5-1,0 0-28 1,0-5-20-1,0-35-31 1,21-8-30 0,-5 23-89-2,-13 0-593 2</inkml:trace>
    </iact:actionData>
  </iact:action>
  <iact:action type="add" startTime="7830">
    <iact:property name="dataType"/>
    <iact:actionData xml:id="d2">
      <inkml:trace xmlns:inkml="http://www.w3.org/2003/InkML" xml:id="stk2" contextRef="#ctx0" brushRef="#br1">10244 17134 530 0,'0'0'297'15,"0"0"-139"-14,0 0-17 4,0 0-41 2,0 0-9-3,0 0-22 4,31 0-21 4,-31 0-15-8,0 0-2 4,0 0-2 0,-26 0-1 2,-28 0 26-5,-7 0 11 0,-22-9-15 3,-14-1-15 0,-7 3 4 0,-9 7-11 1,13 0-2-2,16 0-11 2,13 0-3-3,10 0-5 0,1 0-3 2,14 0-1 2,11 4-2-3,6-4 3 4,22 3-4-6,-2-3 0 3,5 0 1-2,4 0 0 1,-3 0-2 3,-1 5 1-6,1-5-14 5,3 5-34-4,0 7-45 5,27 2-77-5,10-3-11 4,-21-9-30-2,-9-2-152 2</inkml:trace>
    </iact:actionData>
  </iact:action>
  <iact:action type="add" startTime="8333">
    <iact:property name="dataType"/>
    <iact:actionData xml:id="d3">
      <inkml:trace xmlns:inkml="http://www.w3.org/2003/InkML" xml:id="stk3" contextRef="#ctx0" brushRef="#br1">9489 16592 511 0,'0'0'240'6,"0"0"-141"-1,0 0 14 2,0 0-43 0,0 0-29 4,0 0 3-6,0 0 16 2,26 27 2 0,-26-2 23 1,0 4-14 0,2 10-23-2,11 12-4 3,-2 10-11-1,1 3-4 0,-6 17 5-3,1-6-13 3,-4-7 2 0,0 1 4 4,-3-17-1-9,0-5-21 6,0 0-1-2,0-10-2 1,0 0-1-1,1-18-1 2,8 2 0-3,-9 1-19 2,0 3-21-1,0-6-33 2,4 7-30-3,6-7-59 1,-10-19-49 0,5 4-236 3</inkml:trace>
    </iact:actionData>
  </iact:action>
  <iact:action type="add" startTime="9221">
    <iact:property name="dataType"/>
    <iact:actionData xml:id="d4">
      <inkml:trace xmlns:inkml="http://www.w3.org/2003/InkML" xml:id="stk4" contextRef="#ctx0" brushRef="#br1">11420 17194 175 0,'0'0'453'11,"0"0"-316"-5,0 0-45-1,0 0-26 4,0 0-13-1,0 0-3-2,0 0-4 0,-39-8-2 2,7 16 4 2,3 5-17-4,-2 1-9 0,11 3 3 2,-6-5 3 2,-2 9-8-4,12 8 3 0,-4 2-2 4,9 2-5-3,2 4-5-2,-1-4-4 3,10 4-6 2,0-1 1-4,16 1 1 5,24-5 1-7,-5-8-1 6,1-10 2-5,-4-7 6 5,-4-7-2-3,1 0-9 2,-6-32 0-4,-1-7-1 3,-2 1 1 0,3-3 0-2,-13 4-2 2,0 4 2 0,-10-6 1 1,0 4-1-4,0 13-2 3,0-1-1 0,-1 9-2 0,-8 4-17-2,5-10-44 2,-2 6-22 0,-7 3-36 0,13 11-83-1,0 0-346 0</inkml:trace>
    </iact:actionData>
  </iact:action>
  <iact:action type="add" startTime="9813">
    <iact:property name="dataType"/>
    <iact:actionData xml:id="d5">
      <inkml:trace xmlns:inkml="http://www.w3.org/2003/InkML" xml:id="stk5" contextRef="#ctx0" brushRef="#br1">11711 17569 531 0,'0'0'218'9,"0"0"-92"-2,0 0-23 0,0 0-41 1,0 0-8 1,-1-155-3-4,-4 125-9 3,5-1-6 0,0 5 8 0,0 13-8-2,0-4 8 2,0 8-7 0,0 3 0-2,0 2-4 2,19-6-3 0,2 5-14 1,2 0-4-4,3-2-9 3,-9 6-2 0,6 1-1 0,-5 0 0-2,5 0-17 2,0 0-22 0,13 0-52 0,-31 0-70-1,2 0-124 0</inkml:trace>
    </iact:actionData>
  </iact:action>
  <iact:action type="add" startTime="10509">
    <iact:property name="dataType"/>
    <iact:actionData xml:id="d6">
      <inkml:trace xmlns:inkml="http://www.w3.org/2003/InkML" xml:id="stk6" contextRef="#ctx0" brushRef="#br1">13819 17268 782 0,'0'0'162'3,"0"0"-69"7,0 0-21-5,0 0-3 0,-161 40-8 3,81-29 15 2,-1-5-10-4,-7 0-10 0,-4 3-7 2,-5-5-12 2,0 1 2-4,6 5 1 0,11 1-9 3,10-2-1-2,20 1-8 1,3-3-9-2,15-2-5 4,5 0-2-4,12-2-2 0,10-3-2 2,5 0 1 2,0 0-2-4,0 0 2 3,0 0 0-2,0 0-3 1,0 0-6-2,0 4-24 2,0-3-47 0,26-1-47-2,-21 4-80 2,7-4-77 0</inkml:trace>
    </iact:actionData>
  </iact:action>
  <iact:action type="add" startTime="13173">
    <iact:property name="dataType"/>
    <iact:actionData xml:id="d7">
      <inkml:trace xmlns:inkml="http://www.w3.org/2003/InkML" xml:id="stk7" contextRef="#ctx0" brushRef="#br0">10121 16407 429 0,'0'0'145'13,"0"0"-37"-9,0 0-11 1,0 0-42 4,0 0-9-1,0 0-4 0,0 0-11-1,-62-90-3-2,53 81 19 7,-10 2-18-5,2 4 5-2,-4-2-4 3,-15-3-8 0,-10-1-5-2,5 9-2 1,-7-2 4 2,-5 2-3-2,9 0 2 0,-15 0 0 5,8 11 1-5,5 12-4-3,-8-1-1 4,8 3-3 0,-8 1-6 0,0-7-2-2,-2 5 3 2,-2-4-6-1,-1 4 2 4,-5-4 3-7,7 2-4 6,1-2 7-4,4 7 1 3,-1-5 2-4,6 18-1 3,2 2-2 1,17 4 1-2,-2 16-2 0,2-7-1 2,5 9 0-2,0 5-3 1,2-8 1 0,8 8-2-2,6-5 1 2,7 9 1-1,-3-2-1-1,3-4 3 3,0 8 1-2,0 0-1 2,23 2 1-2,2-1-2-1,3-9 1 2,3-11-2 0,10-11 0-1,14-3 7 0,10-8-2 2,11 4-5-2,5-2-1 1,16-11-3-1,-1-6 1 2,9-13-1-2,9-6 0-1,-4 0 0 1,1 0-1 2,-5-20 0-2,-4-5 0-1,-8 0-1 2,-13 1 1 1,-1 6 1-2,-5-1 0 0,-1-8-1 0,6-3-4 1,-19-7 5 1,0-8-1-4,-5-6 0 4,-8-4-2-2,-2-7 3 1,-5 0 2-1,-5-3-2 0,-7 3 1 2,-9-4 0-3,-8-6-1 1,-3-10 0 3,-9-2 0-4,0 0 0 0,0-14-1 2,-9 8 1 2,-16 6 0-4,2 5 0 1,-13 12-1 1,-5 11-1 0,1 0 2-1,-8 5 0 1,-4-3 1-1,0 9-1 2,-1 5 0-3,1 10-1 0,1 8-1 5,5 3 1-4,-5 15 0-1,1 1 0 0,-7 3 1 4,-5 0 1-4,-4 0 1 0,-13 24-2 3,5 0 1 1,-3 6-1-5,0-3 1 2,19 3-1 1,-8-4 0 2,0 4-2-4,1-4 2 1,-5-7 0 0,4 5 0 2,5-6 0-3,1 2 0 3,-3 0 0-2,6-1 1 1,-4 11 0-2,6 9 1 3,0-4 2-2,6 11 2 1,8 2-1 0,1-1-1 1,1 7 0-2,10-10 0 2,-11 1-1-6,20 7-1 3,0-3 4 5,0 5 0-5,8 5 1 2,0-5 0-1,8 4 0 2,4 11 0-4,0-8 1 4,0 6-5-2,0-2 2 1,0-3 1-2,7-12 2 3,6 1 2-1,10-3-3 2,2-4-2-7,-2-4-3 7,15 2 2 2,1-3-2-8,18 8 8 4,11 5-7-2,9-2 1 0,5 6 0 8,2-11-4-11,-3-8 2 6,-4 0-1-4,7-12 0 2,6-14-1 0,2-3-2 0,8-1 1 3,-3-7 1-4,1 0 0 2,-3-7-1-1,-4-18-3 1,9-6 1-1,-7-6-1-1,-8-1 2 2,1-13 0 0,-8-6-2 1,-13-4 3-4,-1-9-3 3,-16 3 4 1,1-7-2-1,-5 10-1-3,-4-10 2 5,-7 10-3-4,-6-10 2 1,-7 4-3 0,-3-1 1 1,-14-7-2 0,-3-9 4-2,0-2-2 3,0-13 2-1,-3 1 0 0,-17 11 2-2,0 6 0 1,-9 17 0 3,4 8 0-4,2 11-3 0,0 5 3 4,-11-2 0-3,4 0-2 0,-6 3-1 1,-11 3 2-1,4-3 0 1,-2 11 1 0,-10 1-1-1,7 3-1 1,-13 9 1-2,0 3-1 2,-11 10 2 0,-9 5-2 0,-4 0 2-2,3 0 0 2,2 0 0 0,6 0 0 1,0 0-1-4,-10 0 0 1,2 0 1 5,-3 13-3-4,6 18 3-1,0 14 0 0,-10 9 0 4,3 4-1-4,2 3 1 2,-7 3 2 0,14 3-2 0,3 4 0 0,7-7 0 0,11 3 0 1,5 6 0-4,0 2-2 2,12 8-1 0,3-1-5 2,7-1-2-2,6 6 4 1,7-6-2-2,13 1 6 2,3 5 2 0,0-11-3-2,0-2-9 3,10-5-4-2,22-7-10 1,6 9 0-2,-4-9 4 3,23-1-19-2,12-4-9 1,16-12-22 0,-46-45-49 1,4 0-166-3</inkml:trace>
    </iact:actionData>
  </iact:action>
  <iact:action type="add" startTime="16454">
    <iact:property name="dataType"/>
    <iact:actionData xml:id="d8">
      <inkml:trace xmlns:inkml="http://www.w3.org/2003/InkML" xml:id="stk8" contextRef="#ctx0" brushRef="#br0">18876 17564 455 0,'0'0'305'6,"0"0"-179"2,0 0-16 0,0 0-25-3,0 0-10 5,0 0-4-4,0 0 23 1,0 5-12-1,0-5-23 2,0 0-4 2,13 0-11-4,15 0-4 0,23 0-10 4,5 0-4-4,21-10-9 0,16-16-3 3,37-8 1 4,15 0 0-8,4 3 2 3,4 10 5 0,-22 4 1 1,-6 5-7-4,3 7-1 3,-11-4-2 2,-7 3-5-4,-2 1-1 0,-3-1 1 3,0 2-3-2,2 4 0-1,6 0-4 3,7 0 5 0,-2 0-1-3,-7 0-2 0,0 0-1 2,-17 0 6 0,-10 0-1 0,-2 0 0 0,-8 0 1-2,-4 0-2 2,-6 0-3 0,0-5-3 0,-15 1 4-2,6 4-1 3,-1 0-1 0,-2 0-2-1,-4 0 4-2,-1 0-4 1,-10 0 1 3,2 0 0-3,-6 0 1-2,-5 0-1 3,-4 0 1 1,5 0-2-1,-1 0 0-4,-5 0 0 5,-3 0 0-2,3 0 1-1,-5 4-1 1,7-4 1 1,-8 0 0 1,0 5-1-3,-1-5 1 1,2 0-1 2,-7 0 0-1,-2 0 1 0,3 0-1-2,-8 4 0 2,3-1 0 0,-4-3 0 0,-3 0-1-2,1 0 2 1,-1 0-1 2,0 0 1-3,0 0-2 2,0 0 0 0,0 0-2 0,0 0 2-2,0 0-3 2,0 0 1 0,0 0-2 0,0 0 0-2,0 0-2 1,-24 0 0 2,-20-7 4-1,-9-15 3 0,-7 9 1-1,-3-4-1 0,-6 2 0 2,0 1 3-2,5-3-2-1,3 7-1 1,10-5 0 2,5 7 0-1,4 3-1-2,17-1 0 2,2 0-1 0,3 6 1-3,7 0 0 4,3-7 0-1,-3-1 1 0,2 3-1 0,4 5-1 0,0 0 2-2,-2 0 0 2,6-4 0 0,2-4 0-2,1 8-1 2,0 0 0 0,0 0 0 0,0 0 1-2,0 0 0 3,0 0 1-2,0 0 0 1,0 0 0-2,30 0 1 2,30 8-2 0,21 9-2 1,6 2-1-4,-3 1 3 4,-3-7 0-2,-5 4-3-1,-2-6 0 2,-11 10 2 2,-6-8-5-3,-14-2 5-2,-6 1 1 4,-7-3 0 3,-8-5 0-9,-6 1 0 3,-9-5 0 4,-1 0 1-4,-3 0-1 1,0 0 1 2,-3 4 1-3,0 7 0 2,0 6-1 1,-15 11 1-2,-23 6-2-1,-10 5 0 2,-11-9 1 1,-6 4-1-4,-3-16 0 4,8-1 3-2,8-3-3 2,16-14 1-4,8 9-1 5,8-9-2-4,14 2 1 3,-1 0-1-4,4-2 0 3,3 0-6 0,0 0-33 0,3 0-32 0,42 0-53-2,7-4-29 2,-24 0-82 0,-8 4-193 0</inkml:trace>
    </iact:actionData>
  </iact:action>
  <iact:action type="add" startTime="17994">
    <iact:property name="dataType"/>
    <iact:actionData xml:id="d9">
      <inkml:trace xmlns:inkml="http://www.w3.org/2003/InkML" xml:id="stk9" contextRef="#ctx0" brushRef="#br0">23742 17451 581 0,'0'0'246'5,"0"0"-180"3,0 0-12-1,0 0-17 0,0 0 10 0,0 0 27 1,-135 0-6 0,76 0-26-2,1 0 11 2,-1 0-9 0,-1 0-7 0,7 0-6-2,9 12-5 2,1-4 1 0,9 3-8 0,11-3-6-2,6-8-7 2,12 0-1 0,2 0-1 0,3 0-3 0,0 0 0-1,0 0-1 0,0 0-1 1,0 0-29 0,0 0-42-1,31 0-63 0,-17 0-48 1,10 0-206-2</inkml:trace>
    </iact:actionData>
  </iact:action>
  <iact:action type="add" startTime="18375">
    <iact:property name="dataType"/>
    <iact:actionData xml:id="d10">
      <inkml:trace xmlns:inkml="http://www.w3.org/2003/InkML" xml:id="stk10" contextRef="#ctx0" brushRef="#br0">23477 17305 613 0,'0'0'191'5,"0"0"-74"3,0 0-38 0,0 0-23 0,0 0-4-2,0 0-1 2,0 91-2 0,0-44-3 0,0 5-4 0,0-1-6-1,0-2-12 0,0-6-12 2,0-16-9-1,0-5-2-3,0-7-1 3,0-15-3 1,0 0-11-4,0 0-27 3,0-15-40 1,0-15-40-1,17-6 30 0,-6 19-121-3,-4 8-388 4</inkml:trace>
    </iact:actionData>
  </iact:action>
  <iact:action type="add" startTime="18814">
    <iact:property name="dataType"/>
    <iact:actionData xml:id="d11">
      <inkml:trace xmlns:inkml="http://www.w3.org/2003/InkML" xml:id="stk11" contextRef="#ctx0" brushRef="#br0">23950 17288 394 0,'0'0'272'6,"0"0"-151"3,0 0-11-1,0 0-39-5,0 0-29 4,0 0-8 1,0 0-6 0,50-6-12-1,-34 6 3-1,5 0 9 3,-6 0 3-2,3 0-5 0,2 0-6 1,-5 0-6 1,4 13-5-5,-2 11 3 5,-1 6 3-2,7 2-4 1,-6 1-1-1,4 4-2 0,2 0 1 2,2-1 2 0,2 9-3-4,-2-14-4 3,-1-3 2 0,0-5-4 0,2-4-2 1,1-7 0-4,2-7-3 3,2-2-12 1,5-3-20-2,-6 0-10 0,-4-8-29 1,-11-14-31 0,-15 7-94-3,0-4-264 3</inkml:trace>
    </iact:actionData>
  </iact:action>
  <iact:action type="add" startTime="19229">
    <iact:property name="dataType"/>
    <iact:actionData xml:id="d12">
      <inkml:trace xmlns:inkml="http://www.w3.org/2003/InkML" xml:id="stk12" contextRef="#ctx0" brushRef="#br0">24586 17207 114 0,'0'0'354'8,"0"0"-226"-1,0 0 5-1,-194 146-52 2,137-85-14 0,1 2 9 0,-1-1-29 0,5-1-8 0,3-21-2-2,5 2-11 2,6-17-19-2,8-10-4 2,5-5-3 0,9-10-22 0,3 0-48 0,13 0-108-1,0-5-195 0</inkml:trace>
    </iact:actionData>
  </iact:action>
  <iact:action type="add" startTime="20386">
    <iact:property name="dataType"/>
    <iact:actionData xml:id="d13">
      <inkml:trace xmlns:inkml="http://www.w3.org/2003/InkML" xml:id="stk13" contextRef="#ctx0" brushRef="#br0">19017 16594 530 0,'0'0'286'7,"0"0"-215"0,0 0-6 0,0 0-15 2,0 0-3-3,0 0-5 0,0 0-5 2,-120 73-4 0,86-59-2 0,11 0 2-2,-2 9-6 2,2-4-6 0,6 7 0 0,1-3-3-2,9-3-8 2,7 4-3 2,0 2-5-5,0-7 0 5,4 11 0-3,19-15-2-1,0-3-2 1,2 1 1 0,0-13 0 1,-1 0-3-2,15-8-3 4,-11-24 6-4,1-9 0 2,-9 7 1 0,-8 3-1 0,-1 14 1-2,-2 7 0 5,-3 7-1-5,-6 3 1 2,3-6 0-2,-3 6 2 2,0 0-1 0,0 0 8 0,0 11-1-2,0 1-7 2,0-9 2 0,0 2-2-2,0-5 3 3,0 0-4-2,0 0-5 1,7 0-13-2,-7 0-4 2,3 0 16 0,-2 0-4 0,2 0 1-2,-3 0 8 2,6 0 1 0,-3 0 1 0,-2 0 4 0,2 12-2-2,2 12 0 3,-5 10 0-3,3 2 5 1,1-4 7 2,-3-7-4-1,2-12-9-1,-3 5-1-1,7-18 1 5,-4 0-2-6,8 0-9 4,0 0-19-4,2 0-19 3,-1-18-4 0,-8 5-69 1,-1 1-157-4</inkml:trace>
    </iact:actionData>
  </iact:action>
  <iact:action type="add" startTime="21180">
    <iact:property name="dataType"/>
    <iact:actionData xml:id="d14">
      <inkml:trace xmlns:inkml="http://www.w3.org/2003/InkML" xml:id="stk14" contextRef="#ctx0" brushRef="#br0">19521 16594 709 0,'0'0'118'7,"0"0"-53"1,0 0-12 0,0 0-15-3,0 0-1 4,0 0-2-1,0 0 3 0,-113 94-3-3,103-75-10 3,-3 3 1 0,9 1-2-2,-8 14-2 3,8-2 6-2,4 2-5 0,0-3 4 0,0-9-8 2,0-6 4-2,0 4-8-1,4-9-3 2,16-2-11 0,1-1-1 0,3-9-8 0,11 2 1 0,4-4-11-2,-8 0-18 2,5 0-8-2,-11-8-57 2,-23-1-44 0,3-3-180 0</inkml:trace>
    </iact:actionData>
  </iact:action>
  <iact:action type="add" startTime="21623">
    <iact:property name="dataType"/>
    <iact:actionData xml:id="d15">
      <inkml:trace xmlns:inkml="http://www.w3.org/2003/InkML" xml:id="stk15" contextRef="#ctx0" brushRef="#br0">19904 16579 479 0,'0'0'142'7,"0"0"-42"1,0 0-21-1,0 0-22-1,0 0-9 2,0 0 18 0,-36 109-18 0,18-79 1-1,11 7 9 0,4 2-3 1,3-9-8-1,0 2 14 3,0-5-23-5,0-10-26 4,16 9 3-3,-12-15-13 2,12-5-2 0,5 3-10-1,9-9-8 2,3 0-19-4,8 0-7 3,-5 0-7 2,-2-28-48-4,-27 16-80 0,-1-8-237 2</inkml:trace>
    </iact:actionData>
  </iact:action>
  <iact:action type="add" startTime="21968">
    <iact:property name="dataType"/>
    <iact:actionData xml:id="d16">
      <inkml:trace xmlns:inkml="http://www.w3.org/2003/InkML" xml:id="stk16" contextRef="#ctx0" brushRef="#br0">20211 16671 635 0,'0'0'197'9,"0"0"-67"-4,0 0-43 3,0 0-45-2,0 0-11 4,0 0-16-6,97-28-11 4,-87 11-2 2,-2-9-1-3,-1 3-1-2,-7 7 1 4,0-1-2-2,0-2 0 2,0 4-2-1,0 6-3-3,0 9 1 4,-12 0-4-2,-1 0 8 2,-5 7 1-4,0 12 12 4,4 9 7 0,-2 4 2-4,7 7 4 2,0-4 0 1,9 2-14 0,0 11 25-2,0 0-19 5,0-4-7-5,9-1-5 3,3-19-3-4,8-12-2 5,0-3-4-4,3-9-11 3,6 0 1-4,-1-2-17 6,-1-30-3-6,-6-9-19 3,5 1-38-2,-23 18-143 2,-3 2-431 0</inkml:trace>
    </iact:actionData>
  </iact:action>
  <iact:action type="add" startTime="22455">
    <iact:property name="dataType"/>
    <iact:actionData xml:id="d17">
      <inkml:trace xmlns:inkml="http://www.w3.org/2003/InkML" xml:id="stk17" contextRef="#ctx0" brushRef="#br0">20563 15894 607 0,'0'0'180'5,"0"0"-61"3,0 0-58 0,15 147-33 0,-15-75 3 0,0 14 25-1,0 8-5 0,0 2 4 1,1 3-12-2,-1-4-18 2,0-3-3 1,0-10-7-2,0-3-9-1,0-23-6 2,0-22 0 0,0-8-2-2,0-26-10 2,0 0-22 2,12 0-16-4,2-9-44 2,-9-2-62 1,4-9-208-4</inkml:trace>
    </iact:actionData>
  </iact:action>
  <iact:action type="add" startTime="22780">
    <iact:property name="dataType"/>
    <iact:actionData xml:id="d18">
      <inkml:trace xmlns:inkml="http://www.w3.org/2003/InkML" xml:id="stk18" contextRef="#ctx0" brushRef="#br0">20872 16712 315 0,'0'0'176'4,"0"0"-76"4,0 0 10-1,0 0-54 0,0 0-24-1,0 0-20 2,116-150-8 0,-116 126 0 0,0 13 0 0,0 2-1-2,0 1 4 2,-7 8-1 0,-13 0-1 2,-6 0 2-6,-5 3 10 4,8 28 26 0,1-5 9 0,6 10-9-2,8-8 11 2,8 9-3 0,0-1 14 0,0-1-18-2,0 0-24 5,0-13 1-3,13 3-14-4,7-19-7 6,3 0-3-5,10-6-1 4,1 0-20-1,1 0-7-3,-1-12-22 4,-3-1-42-1,-24 8-91 0,-3 1-185-2</inkml:trace>
    </iact:actionData>
  </iact:action>
  <iact:action type="add" startTime="23146">
    <iact:property name="dataType"/>
    <iact:actionData xml:id="d19">
      <inkml:trace xmlns:inkml="http://www.w3.org/2003/InkML" xml:id="stk19" contextRef="#ctx0" brushRef="#br0">21216 16725 512 0,'0'0'147'7,"0"0"-8"-2,0 0-47 5,0 0-21-4,0-170-22 0,0 136-7 2,0 14-3 0,8 7-8 0,-3-4 0-2,5 9-8 3,3 1-9 0,1-5-8-3,13 12-6 1,2 0 0 1,2-7-32 0,10 7-47-3,-2 0-81 4,-23 0-140 0,-3 0-224-2</inkml:trace>
    </iact:actionData>
  </iact:action>
  <iact:action type="add" startTime="23370">
    <iact:property name="dataType"/>
    <iact:actionData xml:id="d20">
      <inkml:trace xmlns:inkml="http://www.w3.org/2003/InkML" xml:id="stk20" contextRef="#ctx0" brushRef="#br0">21655 16451 518 0,'0'0'228'7,"0"0"-111"1,0 0-58-2,0 0-31 3,0 0 19-1,0 0-6 0,-175 93-5-4,141-76 4 4,5-1-11 0,15 13-7-2,1-4-5 2,10 5-4 2,3 2-4-3,0-13-9 1,7-6 0 1,25-9-10-5,6-4-8 4,1 0-4 1,-7-28 9-4,-5-9 0 3,-2-1 5 0,-8-14 1 0,-7 10-1 0,-4 8-5-1,-3 24 8 1,-3 4 0 2,4 4 3-6,-4 2 2 4,0 0 3 0,0 18 16 0,0 28 2-2,0 2-16 3,0-9-4 1,0-3 1-7,0-8-2 6,0-11-5 0,0 0-9-3,0-9-20 2,8-8-7 1,15-8-54-5,-13-14-144 7,2-4-198-4</inkml:trace>
    </iact:actionData>
  </iact:action>
  <iact:action type="add" startTime="23830">
    <iact:property name="dataType"/>
    <iact:actionData xml:id="d21">
      <inkml:trace xmlns:inkml="http://www.w3.org/2003/InkML" xml:id="stk21" contextRef="#ctx0" brushRef="#br0">21980 15642 475 0,'0'0'202'5,"0"0"-75"0,0 0-41 5,5 180-30-4,-5-101 0 3,0 7-3-4,0 10-17 3,0 0 18 0,0 5-11 0,0-14-8-2,0-15-12 2,0-6-13 0,0-27-6 0,0-13-4-2,0-9-1 2,-1-17-14 0,1 0-25-2,0 0-72 2,0-13-89 0,0-4-227 0</inkml:trace>
    </iact:actionData>
  </iact:action>
  <iact:action type="add" startTime="24085">
    <iact:property name="dataType"/>
    <iact:actionData xml:id="d22">
      <inkml:trace xmlns:inkml="http://www.w3.org/2003/InkML" xml:id="stk22" contextRef="#ctx0" brushRef="#br0">22226 16345 560 0,'0'0'291'5,"0"0"-211"1,0 0-10 2,0 0-40-2,0 0 50 2,-170-28-49 0,127 16-12-2,2 5-14 2,11 2-4 1,10-12-1-2,-1 15-1 2,7-15-23-2,2 11-52-1,12 1-68 2,0 3-166 0</inkml:trace>
    </iact:actionData>
  </iact:action>
  <iact:action type="add" startTime="24359">
    <iact:property name="dataType"/>
    <iact:actionData xml:id="d23">
      <inkml:trace xmlns:inkml="http://www.w3.org/2003/InkML" xml:id="stk23" contextRef="#ctx0" brushRef="#br0">22351 16532 559 0,'0'0'209'3,"0"0"-108"6,0 0-25-3,0 0-69 1,0 0-7-1,0 0-27 1,27 82-32 2,-27-82-48-3,0 0-245 1</inkml:trace>
    </iact:actionData>
  </iact:action>
  <iact:action type="add" startTime="24506">
    <iact:property name="dataType"/>
    <iact:actionData xml:id="d24">
      <inkml:trace xmlns:inkml="http://www.w3.org/2003/InkML" xml:id="stk24" contextRef="#ctx0" brushRef="#br0">22367 16200 458 0,'0'0'191'4,"0"0"-78"6,0 0-31-5,0 0-65 2,0 0-9-1,0 0-8 2,10-87-8 0,-10 87-65-2,0 0-91 2,0 0-169 0</inkml:trace>
    </iact:actionData>
  </iact:action>
  <iact:action type="add" startTime="24744">
    <iact:property name="dataType"/>
    <iact:actionData xml:id="d25">
      <inkml:trace xmlns:inkml="http://www.w3.org/2003/InkML" xml:id="stk25" contextRef="#ctx0" brushRef="#br0">22745 16301 50 0,'0'0'508'7,"0"0"-412"-1,0 0 9 5,0 0-26-7,0 0-4 3,0 0-23 1,-115 147-7-2,89-115 2 2,6-4 0 0,7 2-9 1,6 6-14-4,7-4-10 3,0-7-3 1,0 0-10-1,7-8 2-1,13-9-3-1,4-8-3 4,-4 0 3-4,4-6 0 2,1-18 0-2,-5-8-1 2,-5-8 1 0,-6 5-2 1,-6-11 0-4,-3 11-2 3,0-8-6 0,0 15-20 0,0 8-32-2,0 10-43 2,0 10-95 1,0 0-117-3</inkml:trace>
    </iact:actionData>
  </iact:action>
  <iact:action type="add" startTime="25125">
    <iact:property name="dataType"/>
    <iact:actionData xml:id="d26">
      <inkml:trace xmlns:inkml="http://www.w3.org/2003/InkML" xml:id="stk26" contextRef="#ctx0" brushRef="#br0">22873 16631 471 0,'0'0'105'7,"0"0"7"0,0 0-23 1,0 0-15-3,0 0-13 3,0 0-13 0,113-158-2 0,-90 139-13 0,-3 4-2 0,0 13-12-2,-1 2-1 2,-1 0 16 1,5 0-6-4,-3 19-13 3,3 23-8 0,-5 9-7 0,-2 0-1-2,-2-12-1 2,-4-7-2 0,-2-13-5 0,-6-11-9-2,-2-5-11 2,0-3-39 0,0 0-58-2,0-8-152 2,3-12-156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4:35:57.332"/>
    </inkml:context>
    <inkml:brush xml:id="br0">
      <inkml:brushProperty name="width" value="0.05292" units="cm"/>
      <inkml:brushProperty name="height" value="0.05292" units="cm"/>
      <inkml:brushProperty name="color" value="#0070C0"/>
    </inkml:brush>
  </inkml:definitions>
  <iact:action type="add" startTime="16330">
    <iact:property name="dataType"/>
    <iact:actionData xml:id="d0">
      <inkml:trace xmlns:inkml="http://www.w3.org/2003/InkML" xml:id="stk0" contextRef="#ctx0" brushRef="#br0">9192 8471 432 0,'0'0'213'16,"0"0"-25"-16,0 0-24 5,0 0-34 2,0 0-12-2,27 10-3 4,-25-10-34-1,1 0-16 0,-3 0-12-2,4 0-9 2,2 0-10 0,4 0-5 0,2-19 2-2,7-7 3 2,7-5-13 2,4-6 1-4,11-2-10 0,8-8 1 2,12-1-4 2,1-6-5 1,11-2 4-5,6 3-4-3,-5 2-3 8,-4 9 0-5,-6 9-2 2,-11 1 2 1,-3 10-1-4,-7 5 0 2,-10 3 2 0,-8 1-2 0,-2 4 1 2,-10 3 1-2,-7 1-2-1,-5 1 0 5,-1 4 1-5,0 0-1-1,0 0 1 3,0 0 1 2,0 0 1-3,0-3-1 0,-4-5-2 0,-35-1 0 2,-15-4 5-2,-12-7-1-2,-24 3 1 3,-12 3-2 2,-12 0 1-3,-2 8-2-1,-2 3 0 2,11-2-2 2,13 3-5-4,11-5 5 1,18 2-3 0,16 5 1 4,18-3 1-7,11 3 1 4,11 0 0 1,5 0-1-2,4 0 2 0,0 0 0 1,0 0 2 0,17 11 4 0,27 30 4-2,2 6-7 2,8 7-3 1,5 7 3-2,-1 6 5-1,2 9 2 0,-4 2 2 4,-5 4 1-3,0-6-1-1,-8-6 1 2,-2 0-8 0,-6-5 3-1,-8-5-4 1,1-4-3-3,-11-15-1 5,-4-7-1-3,0-18 0 1,-10-10 1 0,-3-6 1 0,4 0-2-3,-4 0-1 4,8 0-2-1,0-35-1 0,3-18 3-2,2-16 1 1,-6-12-2 1,-3-14 1 0,-4-16 1-2,6-9 0 3,-6-4 0-1,0 3 0 1,0 3 0-2,3 4 0-1,-3 6-1 4,0 10 1-5,0 13 0 3,3 13-1 0,-2 19 0-1,2 10 1 1,-3 14-1-1,0 16-1 3,0 8 2-5,0 1-1 0,0 4 1 4,0 0 0 1,0 0-1-4,0 0-2 0,-10 29-2 2,-26 32 5-1,-5 23 2 0,-4 18 4 0,-7 14-4 1,-4 7-2 0,-1 6 0-2,2 6 0 2,-2-1 3 3,5-7-3-4,0-13 1-1,7-17 1 1,-3-10-1 2,15-11 0-2,2-20-1-2,7-16 2 3,12-18-2 3,5-10-2-6,7-11 0 4,0-1-15-3,0 0-43 4,0 0-23-4,3-16-53 0,8-3-68 2,-5 8-53 2,-3-1-366-5</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3:27:33.221"/>
    </inkml:context>
    <inkml:brush xml:id="br0">
      <inkml:brushProperty name="width" value="0.05292" units="cm"/>
      <inkml:brushProperty name="height" value="0.05292" units="cm"/>
    </inkml:brush>
  </inkml:definitions>
  <iact:action type="add" startTime="6289">
    <iact:property name="dataType"/>
    <iact:actionData xml:id="d0">
      <inkml:trace xmlns:inkml="http://www.w3.org/2003/InkML" xml:id="stk0" contextRef="#ctx0" brushRef="#br0">12453 7012 599 0,'0'0'227'15,"0"0"-146"-15,0 0 2 9,0 0-26-3,0 0-11 1,0 0-2 0,-174 174-5 3,131-129-3-4,-3-1-1 0,2 7 1 2,-7 8 7 2,2 8-6-4,-5 7 0 0,-4 4-5 2,2 6-7 2,-4 1-5-4,-3-1-11 3,-1-6-2-4,0-6-3 6,6-8-1-5,6-16 0 0,11-12-1 1,11-18 1 3,4-8-1-3,16-8-2-1,0-2 0 4,2 0-1-3,5-13 0 0,3-35 1-2,0-13 0 6,0-5 4-4,0 4-2-1,11 1-1 1,4 4 0 3,-1 10 0-3,-6 10-1 0,-5 20 2-1,-3 12-2 4,3 5 0-2,-3 0 2-3,0 0-2 1,0 30 1 4,0 27 2-1,-26 14 0-4,9 6 3 2,-7-3-2 2,7-10 4-2,1-7 2 0,4-15-1 2,10-14 7-2,-4-13 4-1,6-11 19 2,0 0 5 0,0-4 7 0,37 0-5-2,20 0-14 3,20 0-27-1,2 0 2 0,8-12-4-3,-2-1 0 4,1 4-3 1,-6-6 0-5,-9 7-4 1,-10 1-31 3,-13 0-93-2,-7 7-55 0,-41 0-114 1,4 0-547-1</inkml:trace>
    </iact:actionData>
  </iact:action>
  <iact:action type="add" startTime="7333">
    <iact:property name="dataType"/>
    <iact:actionData xml:id="d1">
      <inkml:trace xmlns:inkml="http://www.w3.org/2003/InkML" xml:id="stk1" contextRef="#ctx0" brushRef="#br0">15141 6840 774 0,'0'0'168'8,"0"0"-45"-4,0 0-30 4,0 0-38 0,0 0 0 0,148 157 5-2,-101-95-5 2,6 3-5 2,8 4-10-4,-2 8-2 0,5 4 2 2,-3 7-8 2,-1 2-4-4,0 0-5 0,-4-8-12 2,-2-7-1 2,-13-13-5-6,-2-9 8 4,-12-11 3 4,-3-2-1-6,-1-6 5 0,-9-14-15 3,-7-1-5-1,-2-14 3-1,-5-5-3 0,0 0 0-1,0 0 0 4,0 0-5-4,-12 0-3-1,-25-31-2 5,-11-6 3-1,-15-1 7-3,-6-5 0 1,-2 5 0 1,1 3 1 0,9 9-2-2,13 6 1 2,9 7-2 2,19 9-3-6,10 4 1 4,7 0 2 0,3 0-1 0,0 0 3-2,0 0 6 2,23 29 4 2,26 10-1-3,12 6-6-2,7-2 3 4,2 5 3-2,-3-8 13-1,-8-8 11 2,-11-7 3 0,-12-13-9 0,-7-7-2-2,-7-5 4 2,-8 0-8 3,2-5-4-6,0-34-11 1,-3-15-4 2,-1-4-2 2,-6-1 3-6,-3 5 0 4,0 9-3 0,4 3 0 2,3 11-3-6,-3 3 0 5,0 6-16 0,2 10-87-1,4 12-98-2,-8 2-86 0,2 41-163 4</inkml:trace>
    </iact:actionData>
  </iact:action>
  <iact:action type="add" startTime="8158">
    <iact:property name="dataType"/>
    <iact:actionData xml:id="d2">
      <inkml:trace xmlns:inkml="http://www.w3.org/2003/InkML" xml:id="stk2" contextRef="#ctx0" brushRef="#br0">14762 8492 806 0,'0'0'215'5,"0"0"-100"5,0 0 16-4,0 0-55 0,-104 174-15 2,27-39 25 2,5 9-6-6,5-6 1 4,18-17-12 2,8-30-14-2,9-31-12-4,13-31-10 4,18-24-18 2,1-5-1-2,48-56-1-2,56-43-5 1,40-44 4 5,22-40-9-8,3-22 0 3,-20 5-3 2,-40 35-3-2,-50 61-4-1,-31 53 6 2,-28 51 1 1,0 31 13-3,-58 78 20 2,-35 54-10-1,-32 37-3 2,-11 8 6-4,5-9-5 3,20-21-18 3,27-41-3-6,30-40 0 2,35-48 0 0,19-46 0 2,60-11 0-3,67-73 0 1,57-52 0 2,41-49 0-1,26-55 0-2,-9-18 0 1,-33 18 0 3,-69 67 0-5,-79 79 0 5,-54 81-27-3,-23 51 27 1,-88 108 14-3,-54 81-1 2,-39 63-13 4,-10 16 0-4,21-9 0-1,27-41 0 3,30-51 0-2,40-68 0-1,41-66 0 3,48-69 0-2,64-32 0 2,88-100 0-3,82-69 0 2,47-66 0 0,36-46 0 0,2 6 0-2,-48 49 0 1,-81 85 0 2,-90 86-48-3,-62 63 25 1,-38 36 23 2,-77 101 10-1,-63 73 8-3,-50 53-10 4,-16 10-6 2,9-20-1-7,30-48 0 3,42-48 2 2,46-53 2-3,42-55 11 1,37-30-9 0,64-73-7 4,69-59 0-5,72-54 0 0,46-39 0 1,36-39 0 3,-6 7-4-5,-54 33-12 3,-70 76-41-1,-73 81 3 4,-69 64 35-6,-29 48 19 1,-97 104 8 6,-56 67 12-6,-40 43-18 0,-8-7-2 2,28-35 2 1,32-46-1-3,52-55 9 1,47-54 13 2,46-46-7-1,26-16-7-2,91-65-3 2,61-43-6-1,42-34 0 2,21-14 0-3,-10 4 0 0,-34 25-5 5,-52 36 3-5,-58 44-4 1,-45 33-11 1,-32 14 13-1,0 37 4-1,-61 51 0 2,-35 40 1 0,-21 21-1 1,-3-6 4-3,4-13-4 1,24-18 0 2,23-31 0-3,25-27 0 2,24-28 0 0,20-22 1 0,20-4 2-2,57-8-3 2,39-48-2 3,29-36 0-5,16-41 0 1,-2-32 2 1,-18-7 0 2,-37 28-7-4,-43 52-6 0,-35 62 2 4,-26 35 7-3,-53 102 4-5,-65 64 0 7,-45 46 8 1,-19-1-1-3,1-18 3-1,22-40-10 1,31-28 0 2,41-43 1-2,36-35 6-2,43-42 1 6,19-10 3-3,86-54-4-3,51-41-6 3,41-43 0 1,24-38-1-2,4-40 1-1,-21-11-1 2,-42 34-11 0,-51 59-6-2,-50 72-8 2,-33 47 19 0,-20 19 6 0,-17 82 9-2,-58 64-5 2,-37 52 0 0,-21 17 3-2,-5-12 0 2,-6-20-3 1,11-36 0-2,19-21-3-1,21-29-1 3,32-28-5 1,29-29 0-5,20-27-14 2,12-17-45 1,31-22-45 1,57-62-102-4,-27 20-167 2,16-11-403 4</inkml:trace>
    </iact:actionData>
  </iact:action>
  <iact:action type="add" startTime="10107">
    <iact:property name="dataType"/>
    <iact:actionData xml:id="d3">
      <inkml:trace xmlns:inkml="http://www.w3.org/2003/InkML" xml:id="stk3" contextRef="#ctx0" brushRef="#br0">22290 6505 748 0,'0'0'200'4,"0"0"-105"5,0 0 3-2,0 0-15-1,-118 220-19 3,58-111-6-2,-13 20 1 1,-10 6-22-2,-2 2-13 2,-5-6-11 0,-1-20-4-2,5-22-4 2,15-23 3 2,15-23 6-5,18-24-8 2,16-16-5 3,15-3-1-4,7-37 0 0,0-38-6 4,12-21 6-2,12-5 1-2,-3 8 0 5,-1 18-1-6,-4 21 1 3,-9 17-1-1,0 23 0 2,-7 11 1-5,0 3 1 5,0 14-1-1,0 31 2 0,-7 11 0-3,3 9 0 4,1-6 1 1,3-7 8-5,0 1 28 2,0-14 9 3,4-5 7-4,24 0-6 1,4-4-6 2,-5-4-15-1,2-8-9-2,-6-8-9 2,-1-8-8 0,1-2-1-2,6 0-2 2,6-22-4 2,6-18-1-7,8-1-5 5,15-10-10 3,7 3-18-5,19 3-36 0,5 14-69 2,-64 31-79 1,-2 0-163-3</inkml:trace>
    </iact:actionData>
  </iact:action>
  <iact:action type="add" startTime="11043">
    <iact:property name="dataType"/>
    <iact:actionData xml:id="d4">
      <inkml:trace xmlns:inkml="http://www.w3.org/2003/InkML" xml:id="stk4" contextRef="#ctx0" brushRef="#br0">23816 6732 568 0,'0'0'165'6,"0"0"-1"0,0 0-39 2,184 64-50 2,-120-37-19-6,9 1 0 4,3 5 10 2,16 7 3-4,9 7-25 2,11 7 5 0,5 11-13 1,5-1-6-4,-2 4 3 3,-4-6-18 0,-16-3 2-2,-7-8 4 2,-5-4-3 3,-1-3 4-5,-5-3-7 0,-6-4 3 3,-3-4-9-2,-8-2-1-2,-1-6-1 4,-5 3-3 0,1-3 4-3,-8 1-4 1,-3-1 5 2,-10-3-1-3,-5-2 1 1,-10-3 1 3,-3-3 4-5,-11-3-5 3,1-4-4 0,-6-7 2 0,2 8-2-1,-1-6-3 1,4 5-1-1,-9-2 0 0,-1 0 3 1,0-5-4 1,0 0 0-5,0 0 1 4,0 0-1 3,0 0 0-4,0 0-2-2,0 0-2 2,-4-27-4 3,-32-25-1-4,-9-12 6 1,-10-9 2 2,4-9 1-3,-3-5 0 3,4 0-1-2,9 6-2 2,11 17-2-4,11 17-3 4,3 20 0 0,9 10-2-4,7 10 5 3,0 7 1 1,0 0 4-5,0 0 2 7,0 0-1-3,0 7 8-1,20 27 1-2,15 14-5 5,5 5-3-2,4 9 2-2,1-1-2 1,3 4 9 1,-6-3-1-2,-8-9 2 2,-2-3-3 3,-4-7-2-6,-8-9 1 2,-4-12 4 1,-13-10 6-1,-3-7-3-1,0 1-5 3,-10 5-8 1,-29 5-2-6,-15-2-3 3,0 1 3 4,1 0 0-5,6-5-4 0,7 2 3 3,2-4-13-1,8-6-54-1,4-2-54 1,20 3-51-1,6-3-115-1,0 12-312 3</inkml:trace>
    </iact:actionData>
  </iact:action>
  <iact:action type="add" startTime="12064">
    <iact:property name="dataType"/>
    <iact:actionData xml:id="d5">
      <inkml:trace xmlns:inkml="http://www.w3.org/2003/InkML" xml:id="stk5" contextRef="#ctx0" brushRef="#br0">26133 8553 528 0,'0'0'252'5,"0"0"-79"3,-245 226-23-2,137-89-38 2,-5 18-15 0,13 8-12-2,16-3-26 2,16-5-11 2,16-18 11-4,11-27-2 0,21-34-2 5,17-31-27-2,3-33-14-3,46-12-5-2,56-37-4 6,43-64-5-4,33-54-6 2,32-40 6 1,8-18-3-4,-14 9 2 4,-46 39-8-1,-53 51 9 0,-56 57 3-3,-36 43 6 4,-13 14 0-2,-26 52 6-1,-61 56 19 3,-39 50-3 1,-24 30-16-6,-6 6 1 4,11-8-5 1,19-25-1-3,26-38 3 3,33-35 2-2,31-46-8 3,31-35 1-5,16-7-7 2,83-76-1 3,49-42-5-5,55-45 4 3,26-42 1-1,31-44 0 0,6-18 2 0,-40 8-2 4,-48 49-1-7,-77 77-7 3,-51 69-7 4,-39 61 13-3,-12 34 2-2,-75 93 3 1,-52 59 4 2,-31 44 3-3,-13 8 3 2,3 2-7 0,9-20-6-2,18-29 1 1,30-46 1 4,46-48 2-7,40-52 1 4,31-39-4 1,66-11-1-2,63-74-1-1,55-42 1 2,30-48 0 0,27-40 0-2,7-37-1 2,-21 2 1 2,-40 31-11-5,-62 67-12 4,-58 73-4 0,-43 59 14-4,-24 31 13 2,-30 90 5 5,-54 64-5-8,-36 64 2 3,-11 29 7 2,-12 6-4-3,-2-26-3 0,11-33 5 3,26-43-5-1,32-56-2-2,38-45 0 2,38-51-1 2,31-21 0-3,81-76-6-3,44-45 3 8,33-53 1-8,26-47 0 5,20-43-2 1,9-17-1-5,-30 30 1 1,-59 74 0 5,-65 80 1-5,-59 72 1 0,-31 33 3 2,-51 77 1 1,-53 73 0-3,-43 62 3 0,-8 26 5 5,2-7-2-6,21-28-5 3,19-34 4 0,30-41-4-1,34-41-1 1,28-43 3 2,21-35-2-7,39-9-1 7,62-62-1-1,39-52-2-4,31-48-1 2,23-51-4 1,28-51 5 2,16-37-4-5,-13-5 0 4,-49 39-4-1,-65 87-19-2,-69 96-2 0,-42 84 26 4,-73 119 5-3,-70 85 8 0,-49 74 2 3,-19 29-3-6,3-5 7 3,21-37-9 4,32-45 4-6,39-57-4 1,37-57 7 4,45-49-1-1,34-52-3-4,37-16-1 4,80-74-6-2,47-47-2-1,50-47 1 3,27-38-4-1,27-45 3-2,0-13-5 1,-39 30-3 4,-74 65-16-6,-81 86-8 2,-65 87 16 2,-32 48 14-3,-90 105 3 1,-44 67 0 3,-31 46 4-4,-7-1-1 1,14-23 0 2,22-35 1-2,34-45 1 0,32-42 4 1,43-46 1-1,29-34-4 0,21-26-2 1,40-7 1 2,60-40-4-7,44-46-1 6,42-53 0 1,21-48 0-5,11-40-4 2,-17-7 4 2,-41 36 0-2,-63 70-5-1,-57 79-8 4,-40 59-1-3,-74 111 14 0,-56 74-1 1,-44 55 2 0,-3 6 3-2,2-23 1 1,18-42 3 2,37-53 1-3,39-44-2 1,37-47-1 3,31-37 3-4,13-10-6 1,84-62-3 3,47-44 0-3,43-43 4-3,27-36-3 5,5-22-1 0,-10-10 0-2,-30 17 0 0,-45 50-2 2,-55 61-5-3,-42 52-9 3,-24 37 12-2,-44 60 4-2,-69 72-1 3,-38 58 2 3,-20 35 12-6,2-11-1 2,14-29-5 3,18-30 0-6,36-40-5 4,31-42 9 1,41-33-3-1,29-37-1-2,5-3-4 2,70-17-1 1,31-34 0-4,26-10-2 3,-9 0-2 1,-9 9-7-3,-34 15-31 1,-28 9-32 1,-34 19-80-1,-18 9-68 0,-3 0-81 3</inkml:trace>
    </iact:actionData>
  </iact:action>
  <iact:action type="add" startTime="20060">
    <iact:property name="dataType"/>
    <iact:actionData xml:id="d6">
      <inkml:trace xmlns:inkml="http://www.w3.org/2003/InkML" xml:id="stk6" contextRef="#ctx0" brushRef="#br0">8231 15030 187 0,'0'0'298'7,"0"0"-188"-1,0 0 36 2,0 0-44-2,0 0-31 2,0 0 5 0,0 0-7 1,0 2-6-4,3-4-10 3,10-15-2 0,4-4-4 0,6-1-1-2,-2 0-4 2,5-7-24 2,0 1-10-4,-6-9-2 0,3 6-4 2,-8 4 0 2,-2 6 6-4,-3 8-2 0,-7 7 1 2,-3 1-1 2,0 5-2-6,0 0-1 4,0 0-2 0,0 0 4 2,0 11 6-6,0 17 1 4,0 12-2 0,3 4-8 3,7 1 4-7,2 4 11 3,4-2 4 1,2-2-2 2,-3-11-6-6,-1-10-6 4,-1-9 0 2,-1-7-6-2,-5-8 0-4,0 0 0 4,4 0-1 2,-1 0 2 2,3-13-4-10,0-19 1 4,-10-2-3 5,-3 2 4-3,0-6-2-5,0 11-1 6,0-2-3 0,-3 4-2 0,-13 8 0-4,1 0-3 2,-1 7 1 2,5 0 0 0,-4 3 1-5,8-3 2 4,0 5 3 1,-3 0 3 0,4 2 1-6,-1-1-1 5,4 3 0 3,1 1 0-3,2-4 0-5,-3 4-2 5,1-5 1 3,-7 5-3-3,2-3-5-4,-4 3-7 3,0 0-8 3,-2 0 1-3,-2 0 11-1,4 3 10 3,5 7 3-1,-1 4-1-1,2-1 0-1,2-3 1 4,1 7-1-3,-4 0 1 0,4 8 0-2,-1 4 1 6,1 1 4-3,-3 7 1-2,2 5 4-1,-3 4 3 7,-1 6 5-5,6 8-4-2,-2 4 1 2,0 5-6 3,-6 5 4-4,8 2-5 2,-2 9 3 0,0 1 7 0,3 1-1-2,0-2 2 1,0-8-5 1,0-2-1 0,0-7 8-1,0-7-4 1,6 4-5-1,7-8-2 2,-2-8 1-4,8-4-6 4,3 3 7-1,3-3-3 0,7 0-1-3,-1-8 0 3,0-6-2 0,-1-5 8-2,1-7-4 2,5 6-6 1,2 0 2-1,1 7-2-3,1 4-2 4,1-6 1-2,0 2 0 1,-2-7-2-1,-3 5 4 1,2-10-2 0,-8 0 1 0,-1-3 4-2,-4-10-8 1,-2 5 3 2,-3 0 1-2,1-7-3 0,-1 2-1 1,-1 1 1 2,1-8 2-4,-3 5-1-1,-4-5-1 4,-7 0 2 0,-1 0-2-2,-3 0 1-1,-2 0-2 2,0 0-1 0,0 0 1-2,0 0 0 1,0 0-1 1,0 0 0 1,0 0 0-3,0 0-4 2,0-13 2 0,0-24-1 2,-10 1 3-5,-16-9-3 1,-6 2 4 5,-10-5-2-3,2 4 0-4,-4 4 0 4,11 3 0 1,8 13 0-1,9 6 0-3,13 15-1 3,-2-2 3 2,5 5 1-2,0 0 0-5,0 0-1 6,0 0 5 0,0 0-1 0,5 0 5-5,29 17 0 3,6 14-6 4,4 3 0-3,2 4 3-3,-7 5 7 2,-10-4 4 5,-3 1 4-9,-8-2-2 5,-7-4 0 0,-11 3-8 1,0 5 0-4,0-3-8 2,-23 3 3 1,-10-14-5 1,-9-4-1-2,4-7 0-2,8-9 0 6,1-1-1-4,8-1 1 0,5 1-1-2,8-2-3 5,1-5 2-2,2 5-16-1,5-5-38-2,0 9-64 7,25-1-60-6,-1 1-74 0</inkml:trace>
    </iact:actionData>
  </iact:action>
  <iact:action type="add" startTime="22301">
    <iact:property name="dataType"/>
    <iact:actionData xml:id="d7">
      <inkml:trace xmlns:inkml="http://www.w3.org/2003/InkML" xml:id="stk7" contextRef="#ctx0" brushRef="#br0">18004 14894 35 0,'0'0'481'7,"0"0"-396"2,0 0 11 0,0 0 19-4,0 0-31 1,0 0 20 2,0 0-3 2,24-14-15-6,-12-3-22 4,7-9-5 0,5-6-11 2,-3-11-28-6,8-8-8 4,2-1-5 2,4-8-4-4,-4 9 1 0,-4 10 0 4,-6 11-2-2,-8 13 5-2,-8 12 2 0,0 3 3 4,-5 2-4-2,0 0 3-2,0 7 12 2,0 31 1 0,8 15-6-2,-3 14-16 1,2 4 3 2,-3 6 5-1,8-8-3-2,-5-7 1 2,3-8-2 2,3-15-1-6,-2-16-3 5,2-6-2 1,-8-17 3-3,0 0-2-3,-1 0 1 4,2 0-2 1,-3 0-1-3,4 0 1 2,-4-15-3 1,-2-10 1-2,-1 0 1 0,0-4-4-1,0-4 3 5,0-3 0-6,-11-4-2 4,-7 1 1-1,0 0-7-1,2-4-2-1,-2 4-1 1,11-1 0 3,-6 9-2-4,6 6 2 1,4 5 0 1,-2 10 2 1,5 0-1-4,0 8 6 3,0 2 3 1,0-3 3-4,0 3 0 4,0 0 2-1,0 0 0-1,0 0 0-1,0 0 0 2,0 0 1 3,0 0-2-6,0 0 4 2,-4 0-1 1,4 8 0 2,-4 6-2-6,1 0 1 4,1 3-1 1,-3 0 2-2,-3 9-1-1,3 2 0 2,-6 9-1 2,0 7-2-4,-4 10 3 0,4-2 8 4,-2 5 2-2,0 0 6-3,5 1-3 3,-3 4 0 1,2 8-6-3,3 12 1 1,5-1-1 2,-4-3 3-1,-2 1 0-2,6-8 8 2,-11-10 3-1,8 2-12 0,-9-7 3 1,3-6 2 0,2-2-2 1,-2-2-6-4,7-14 4 2,0 3-5 4,3-8-5-7,0 3 2 3,0-6 3 2,0 9 2-2,0 4-3 0,8 0-2 0,11 0 1 4,4 2-2-5,-2-9 0 0,0-1 5 2,11-1 2 2,4-4-5-4,2 3 0 0,8 3-4 4,-1-4-1-2,7 4 0-2,-4-4 0 0,8-7 1 4,-3 1-1-4,-1-1 5 2,-9 4-4 0,2-3 1 0,-4-1 1-2,-6 1-2 1,1-5 0 4,-4-1-1-8,-10-9 0 6,-2 1-1-2,-1 3 1 2,-8-4-1-3,2-5 1 1,-1 3-2 3,-11-1 3-5,7 5-1 3,-3-6 0 1,6 3-1-2,0 4 1-1,5-8 0 1,0 5-1 3,0 1-1-4,0 0 1 1,-2 2 3 2,1-1-3 0,-2-2 0-3,0 3 0 0,1-2 1 4,2-1-1-2,0-5 0-3,-1 3 0 4,-2 0 2-2,0-1-2-1,-6-2 1 3,-7 0-1-1,3 4 0 0,-3-4-1-2,0 1 0 2,0 3 1-1,0-4-2 0,0 0 2 1,0 0-6 1,0-4 1-2,-3-33-5-1,-21-20 1 2,-8-12 6 0,-5 5 2-3,6 3-3 4,-6 5 0 1,7 5-2-5,1 6 1 1,4 4 2 3,5 9-1 1,4 7 2-4,7 11 2 2,5 8 0-1,4 6 0 1,0 0 0 0,0 0 2-4,0 0 6 6,0 3 0-3,6 31 9 0,20 11 2 2,3 4-13-2,0 3 0-1,1 5-2 2,4-8-1 1,-3 8 3-3,-2 4 3 1,0-4 0 4,-2-7 3-4,-7-6-3-2,-9-6 6 2,1-7-9 2,-8-12 1-3,-4 2-5 2,0-4-2 2,0-12 2-5,0 7-3 1,0 1 2 3,0-6-1 0,-7 5 0-4,-22 0 3 4,-6-4-3-1,3-2-1 0,-5 0 1-3,6-1 0 2,5-5 0 4,9 0 0-5,7 0-1 1,5 0 0 1,5 0 0 0,-3 0-1-2,3 0-7 2,0 2-35 1,-4 4-41-4,0 6-43 4,-1 0-62-2,5-7-63 2,-2-3-506-4</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0T03:55:13.946"/>
    </inkml:context>
    <inkml:brush xml:id="br0">
      <inkml:brushProperty name="width" value="0.05292" units="cm"/>
      <inkml:brushProperty name="height" value="0.05292" units="cm"/>
      <inkml:brushProperty name="color" value="#FF0000"/>
    </inkml:brush>
  </inkml:definitions>
  <iact:action type="add" startTime="4252">
    <iact:property name="dataType"/>
    <iact:actionData xml:id="d0">
      <inkml:trace xmlns:inkml="http://www.w3.org/2003/InkML" xml:id="stk0" contextRef="#ctx0" brushRef="#br0">6175 4331 467 0,'0'0'142'22,"0"0"-1"-21,0 0-79-1,0 0-4 6,0 0 14 1,0 0-1-1,0 0-22 5,0 0 11-6,0 0-11 2,0 0-14 0,0 22-6 2,0 3-18-2,0 6 3-1,0 2-4 3,0 2 7-1,6-5-13-1,-4-2 6-1,1-5-5 2,5-3 1 2,-6-3 0-3,1-10 1-2,-3-4 0 4,4-3 0-2,-4 0 6 2,0 0-12-4,0 0 11 3,0 0-5 1,0 0 5-2,0 0-1 0,0 0 0 1,3 0 7 1,0 0-4-4,11 0 8 2,5 0-5 2,7 0 4-1,5 7-20-2,2 0 4 2,-1 3 6-1,10-8 1 2,4 3 4 0,5 1-2-4,0-6 3 7,-1 0-9-6,6 0 10-1,-7 0-7 2,3 0 6 4,9 0-5-6,-5 0 0 2,4 0 1 2,-1 7 3 0,-7-6-4-3,2-1-7 0,3 0 7 2,2 0-9 2,-5 0 10-5,-4 0-12 1,-2 0 5 3,-6 0-1 1,2 0 0-5,-4 0 3 2,0 0-3 2,4 0-1-2,0-1-3 1,5-8 5 1,2 3-4-4,3 3 2 3,2-3-3 0,-2 3 2-2,-1-2-1 3,1 2 0-3,-3 3 4 3,1 0-4-4,-1 0 7 6,-1 0-8-5,-6 0 11 0,-1 0-11 3,4 0 2-1,-4 0-2-2,8 0-1 16,-5 0 2-22,1 0-2 5,-4 0 3 4,5 3-1-7,1-3 0 4,-1 2 0 4,4 1 0-3,-1-3-1 0,-4 3-1 2,3-3 2 2,-6 0 1-8,2 0-1 5,2 0-2-2,-5 0 1 4,-2 0 0-5,0 0 4 4,-5 0-2-2,3 0-5 1,4 0 2-1,-2 0 0 1,3-3 1-1,-1-2 0 2,1 5-1-3,6 0 1 1,0-5 1 0,5 5 0 3,-6-3-2-5,2 3 0 5,1 0-1-4,-9 0 0 3,8 0 1-3,-10-4 0 3,5 1-1-3,-5 3-3 4,-1-2 8-5,-1 2-6 3,-2 0 3 0,0 0-2 0,-3 0-1-2,6 0 2 2,-2-3-1 0,5 3 2-1,5-2-2 0,4 2 2 1,5 0-3-1,-1 0 6 3,-8 0-7-6,-6 0 3 4,-1 0 0 1,-6 0 0-2,-1-3-2 0,4-1 2 1,-7-1 0 1,6 2-3-2,-5-5 7-1,-1 8-4 1,2 0 2 3,-8 0-4-3,11 0-1-1,-3-3 1 1,-2-3 1 1,2 4-1 0,-3-1 1-2,-4-3 0 3,-2 4-2-2,6-5 6 0,3 5-6-1,1 2 3 4,5-3-1-2,-4 0 0-1,1-2 2 0,5 1-3 1,-4 4 5 0,2 0-2 2,5 0 0-5,1 0 1 2,0 0 1 1,-2 0-5-2,-2 0 2 2,-1 0 0 0,-3 0 0-1,-7 0 2 0,0 0-4 2,-3 0 2-3,-3 0-3 2,12 0 4-1,-2 0-4 1,-7 0 6 5,2 0-5-9,-8 0 2 1,-4 0 0 2,9 0 0 2,5 0 0-1,5 0-3 0,4 0 6-2,1 0-6 1,0 0 9 2,1 0-8-3,-9 0 2 2,-1 0 0 1,-3 0-2-2,-10 0 2-1,5 0 0 3,-3 0-2-3,2 0-2 4,-3 0 5-5,-3 0-5 2,4 0 3 2,2 0 0-4,-3 4 1 4,8-3 0-1,-6-1-1 0,1 4 3-2,4-4-5 1,7 0 4 4,-7 0-5-5,5 0 3 0,-2 0 1 3,-1 0-4-1,-1 0 3-1,1 0-1 0,-1 0 0 0,2 0 1 3,8 0 2-3,-1 0-2-2,0 0 4 3,2 0-5-1,-2 0 2 2,-2 3 0-2,-3-3-2 2,1 0-1-3,-5 0 1 2,-3 0-3-1,-1 0 4 3,4 0 2-6,4 0-7 3,0 0 9 2,-3 0-5 0,-2 0 2-3,-7 5 0 2,-4-5 0-2,0 0 0 4,-6 0-2-4,-2 0-4 3,-3 0 3-5,-3 0-4 7,10 0 5-5,-11 0-8 1,2 0 9 3,-3 0 1-4,4 0 0 2,-4 0-2-1,0 0-3 0,0 0 3 2,3 0-9-2,1-5 5-1,5-20-14 3,-4-11 11-1,-3-1 3-2,1 3 6 1,3 3 1 3,-2 6 1-4,-1 8-3 1,2 3 3 0,-2 9-1 1,-3 1 1 1,0 1-4-4,0 0-21 4,3 3-13-2,-1-1-9 1,6-5-17-2,-8 0-24 2,0-11-72 1,0 3-37-4,0 3-122 4</inkml:trace>
    </iact:actionData>
  </iact:action>
  <iact:action type="add" startTime="7716">
    <iact:property name="dataType"/>
    <iact:actionData xml:id="d1">
      <inkml:trace xmlns:inkml="http://www.w3.org/2003/InkML" xml:id="stk1" contextRef="#ctx0" brushRef="#br0">22936 4209 416 0,'0'0'175'8,"0"0"-46"0,0 0-41-1,0 0-1 0,0 0-22 0,0 0-3 0,0 0-10-1,0-9-6 2,0 9 3 2,0 0-14-4,0 22-1 0,0 16-25 3,0 6 4-2,9 7-2-1,3-2-1 2,-1-11-2 1,-6-9 2-2,5-4 2 0,-4-14-6 2,1-7 7-2,-3-2-6 0,-4-2 8 2,0 0-10-2,0 0 3 0,0 3-5 0,0 2 3 1,9 5 3-1,-5 2-6 1,3-3 1 2,-1-6-3-5,-3-3 8 1,1 0-2 2,-4 0 11 0,0 0-10-2,0 0 0 2,0 0-1 0,0 0 5 0,0 0 1-1,0 0-8 2,3 0-1-2,0 0-2 0,-1 3 3 2,6 2-5-1,0-1 7-3,5-4-3 3,0 2-1 0,-6-2-1-2,3 6 1 2,0-1 2 3,6-2-3-6,5-1 9 1,-1 1-9 2,7 4 9 5,5 0-9-9,0 0 4 13,4-7-4-17,4 0-2 6,-3 0 6 1,-1 0-6 1,8 0 10-1,4 0-5 1,4 0 8-2,9 0-8 3,-5 0 5-3,5 0-1 2,-1 0-2 0,3 0-4-1,-6 0 3 0,-2-4-1 1,2-4-4 0,-1 6 4-1,5-8-2 1,6 0 4-1,-8-2-4 0,-1 4 1 0,2 8-1 2,-4 0-2-2,-2-3 8 1,5-1-8 0,-7-6 7-1,5 7-7 0,-1-1 5-1,-1 3-3 4,-10 1-1-3,-1-4-2 0,-6 4 2 1,1 0 1-1,-3-2-3 1,5-1 2 0,-2 3 0 0,-3-3 4-1,-3 3-5-1,-1-2 1 3,7-1 1-3,2 3-3 1,-1-2 0 1,1 2 1 0,0-4-3-1,-5-2 4 3,4 4-3-4,7-1 2 2,-2 3 8 0,-2-2-9 0,1-2 1-2,-8 0 2 2,0 4-3-1,-5 0 0 0,-1 0 1 1,3 0 1 2,-2 0 0-4,1 0 3-1,-3 0-4 5,0 0 0-4,1 0 0 1,4 0-2 8,2 0 1-13,4 0 0 4,4 0-3 2,4 0 6 0,-5 1-4-1,-2 2 4 1,4 1 0 2,-5-4-2-5,-1 2-1 1,2 3 1 3,2-2-1 1,-5 4 3-3,4-5-3 0,-1 3 0 1,-1-2 1-3,-3 0-3 2,-3-3 2 0,-5 0-2 1,2 2 3-2,-4 2-1 4,4-4 1 1,-2 0 2-6,3 0-5 2,4 0 4 0,0 0-4 1,8 5 4-1,-8-5-6 1,12 3 8 0,-2-3-6-3,0 0 3 5,5 3-1-4,-4-1 2 1,0 5 0 0,-3-5-2 4,-3 1 1-6,-2 3-2 1,-2-6 3 3,2 6-4-1,-1-6 3-1,-3 2-1 0,-3-2 0 0,-3 6 0-1,-2-1-1 5,7-5 3-2,-7 3-3-4,5 2 4 2,0-5-2 2,7 9 2-2,2-6-6 0,4-1 4 0,0 1-1 2,-2-3 1-3,-2 0-1 2,-1 0-4 0,-8 0 4-1,3 0-1 0,-3 0 4 0,3 0-6 1,-2 0 3-1,0 0 0 2,1 0 1-3,-7 0 0 2,-4 0-1-1,6 0 1 2,-4 0-2-2,3 0 2 0,3 0-1 2,1 0 2-1,3-3-4-3,-4 3 4 3,-4 0-2 1,1 0 0-3,1 0 0 1,-3 0-1 2,4 0 2-1,1 0 1-1,5 0 1 0,2 0-5 0,-2 0 2 0,4 0 0 1,4 0 0 1,-1 0 0-2,1 0-2-1,-6 0 4 3,-2 0-4-2,0 0 4 0,3 0-4 2,2 0 3-2,-1 0-2 0,4 0 0 0,-1 0 1 2,1 0 2-2,-4 0 1-1,4 0-5 3,-1 0 4-2,4 0-3 0,3 0 3 0,1 3-1 1,-4 4-1-1,2-2 0 0,2-3 0 3,-8 8-1-3,-2-10 0-1,-4 2-1 1,-2 1 1 3,0-3 2-4,-2 6-6 1,1-6 6 3,-5 2-2-5,-2 0 0 3,5-2 0 0,-7 6 1 1,2-6 0-3,-2 0 0 1,-2 0 1 2,2 0-2-4,2 0 3 4,7 0-4 2,-3 0 2-7,9 3 0 3,-4-3 0 1,2 0 0-1,1 0 0 1,-3 0 2-1,4 0-5 2,0 0 6-4,-4 0-5 2,-4 4 4 3,-5 1-4-4,4-5 1 13,-8 0 0-19,-4 0 1 6,-2 0-3 0,-4 0 2 2,-3 0 1-1,0 0-4 1,-4 0 7-2,-1 0-6 2,-1 0 3-2,-4 0-1 2,3 0 0 3,0 0 0-6,0 0 1 2,1 0-3 3,-4 0 3-4,3 0-3 1,0 0-1-1,3-5-2 4,1-16 3-4,-3-3-5 3,1-13 5-2,-3-3-2 0,-2 1-2 0,5-1 4 4,-5 13 2-4,0 4-4 5,0 2 5-10,0 3-3 6,0-8-11-3,1-1-15 2,2-1-16 2,2-6-11 1,-5 0 5-3,0 1-27 0,0-8-33 0,0 8-61 0,0 28-41 1,0 2-185-3</inkml:trace>
    </iact:actionData>
  </iact:action>
  <iact:action type="add" startTime="12633">
    <iact:property name="dataType"/>
    <iact:actionData xml:id="d2">
      <inkml:trace xmlns:inkml="http://www.w3.org/2003/InkML" xml:id="stk2" contextRef="#ctx0" brushRef="#br0">26278 1472 89 0,'0'0'63'6,"0"0"-28"0,0 0 7 2,0 0-14-1,0 0-22 0,0 0-6 0,-19 62-1 0,16-56-35 0,3-1-77 3</inkml:trace>
    </iact:actionData>
  </iact:action>
  <iact:action type="add" startTime="13496">
    <iact:property name="dataType"/>
    <iact:actionData xml:id="d3">
      <inkml:trace xmlns:inkml="http://www.w3.org/2003/InkML" xml:id="stk3" contextRef="#ctx0" brushRef="#br0">26246 1410 377 0,'0'0'179'3,"0"0"-50"7,0 0-9-3,0 0-29 1,0 0-18-4,0 0-16 4,0 0-10 0,-13 9-5-1,-14 27 5 0,-2 0-4 2,2 5-17-4,-2-3-8 4,0-3-10 0,3-9 2-2,1 4-9-1,8-13 2 3,1 0 0-3,3-4-2 2,3-5-1 0,7-4 1 0,3 1-2-1,-2-5 3 0,2 0-4 1,-3 0 0-2,3 0-5 3,-2 0-17-1,2 0-8-3,0 0-16 3,0 0-23 3,0 0-34-6,0 0-66 3,0 0-126 0</inkml:trace>
    </iact:actionData>
  </iact:action>
  <iact:action type="add" startTime="13984">
    <iact:property name="dataType"/>
    <iact:actionData xml:id="d4">
      <inkml:trace xmlns:inkml="http://www.w3.org/2003/InkML" xml:id="stk4" contextRef="#ctx0" brushRef="#br0">25921 1365 58 0,'0'0'422'5,"0"0"-305"5,0 0 1-3,0 0-8-3,0 0-21 4,0 0-20 0,4 32-11-1,12-2-12 0,7 4 0 3,-2 8-5-6,8 0-8 4,3 3-2 2,-1-6-10-5,0-10 5 1,-6-7-3 2,1-7-2 2,-6-2-6-4,-7-5-2 1,-3 1-12 3,-6-6 0-5,-4-3-1 3,0 0 0 0,0 0-4 0,0 0-9-2,0 0-8 2,0 0-25 0,0 0-16-1,0 0-72 0,0 0-154 3,0-5-407-5</inkml:trace>
    </iact:actionData>
  </iact:action>
  <iact:action type="add" startTime="14641">
    <iact:property name="dataType"/>
    <iact:actionData xml:id="d5">
      <inkml:trace xmlns:inkml="http://www.w3.org/2003/InkML" xml:id="stk5" contextRef="#ctx0" brushRef="#br0">26785 1096 222 0,'0'0'334'7,"0"0"-192"-2,0 0-53 3,0 0-29 1,0 0-12-5,0 0-13 5,16 3-19 0,-16-1 3-3,0 0-10 0,-6-2-4 5,-17 20-2-4,-5-10 23-1,1 7-8 2,-2 7-10 0,8-7 8-2,5-4-15 2,5 2 0 0,8 5 10 0,3-8 6-1,0 16 4 0,0-4 12 2,0-9-4-4,14 8 0 3,11-14-7 2,-2-5-3-4,5 13-9 0,-3-17-9 4,6 0-2-2,3 0-7-2,-7 0 3 1,7 0-16 2,-11-6-24-3,0-11-10 2,-6-3-17 0,-17 10-75 0,0-2-160-2</inkml:trace>
    </iact:actionData>
  </iact:action>
  <iact:action type="add" startTime="15214">
    <iact:property name="dataType"/>
    <iact:actionData xml:id="d6">
      <inkml:trace xmlns:inkml="http://www.w3.org/2003/InkML" xml:id="stk6" contextRef="#ctx0" brushRef="#br0">27123 1523 117 0,'0'0'445'8,"0"0"-291"-4,0 0-67 5,0 0-8-2,0 0-6 0,0 0 4-3,-187 25-12 4,105-6-10 2,0-8-13-4,2 1 0 0,8 5-6 4,11-6-9-3,9-2-19 0,15 3-5 1,10-10-3 0,6-2 0-2,10 3-1 3,2 2-6-2,6-5-43 0,3 0-38 0,0 0-48 3,0 0-164-5,0 0-372 3</inkml:trace>
    </iact:actionData>
  </iact:action>
  <iact:action type="add" startTime="15644">
    <iact:property name="dataType"/>
    <iact:actionData xml:id="d7">
      <inkml:trace xmlns:inkml="http://www.w3.org/2003/InkML" xml:id="stk7" contextRef="#ctx0" brushRef="#br0">26985 1730 497 0,'0'0'156'8,"0"0"-51"1,0 0-21-3,0 0-42-1,0 0-1 5,0 0 10-2,0 0 4-1,-47 156-15-2,17-122-9 6,0 3 0-6,-8-5-11 4,-1-4-3-2,-2-7-10 2,8-8 1-3,1-5-7 2,4-1-2 0,5-7 1-3,3 0-1 3,0 0-3 0,4-13-1-1,-2-12 3 0,7 3 0 4,-4 0 2-5,11 2 0-1,-5-5 4 5,8 8-3-2,1 5-1-1,0 1-1-2,0 5-1 6,0 6-2-6,0-7 4 3,0 7 10 0,14 0 9-2,9 0 6 3,9 0-7-2,0 0 1 1,13 10-3-1,7 10-3 0,0 4-3 1,4 8 5-1,-7-12-3 0,-1 2-4 4,1 2-1-4,-8-13-7 1,-2 2 0 0,-12-7-6 1,-9-6-10 2,-4 0-18-6,-10 0-27 2,1-26-58-3,-5 12-156 3,0 3-490 4</inkml:trace>
    </iact:actionData>
  </iact:action>
  <iact:action type="add" startTime="16986">
    <iact:property name="dataType"/>
    <iact:actionData xml:id="d8">
      <inkml:trace xmlns:inkml="http://www.w3.org/2003/InkML" xml:id="stk8" contextRef="#ctx0" brushRef="#br0">31099 1452 382 0,'0'0'80'8,"0"0"-25"1,0 0-25-3,0 0-2 2,0 0-26-1,0 0 0 1,0 0 28-1,30-6 42 1,-27 4 36 2,-3 2-9-4,0 0-4 0,0 0-28 2,0 0-19-1,0 0-18-1,0 0-4 4,0 0-13-4,-13 17-1 2,-20 17-4 0,-15 8 12 1,-4 3 5-4,-12 4 5 1,7 0-1 4,9-4-9-1,8-8-3-2,11-7-14 1,6-1 0 0,11-9-3-2,6-10 0 2,3-3 0-1,-1-6 0 1,4-1 0-2,0 0-14 2,0 0-26-2,0 0-14 2,17 0-17 2,4-18-51-4,2-8-63 1,-17 15-117 2</inkml:trace>
    </iact:actionData>
  </iact:action>
  <iact:action type="add" startTime="17447">
    <iact:property name="dataType"/>
    <iact:actionData xml:id="d9">
      <inkml:trace xmlns:inkml="http://www.w3.org/2003/InkML" xml:id="stk9" contextRef="#ctx0" brushRef="#br0">30841 1489 459 0,'0'0'204'6,"0"0"-66"0,0 0-29 2,0 0-40 1,0 0-11-4,0 0 10 2,20 28 2 2,7 3-30-2,5 5 13 0,2 4 9 1,3 7-21 0,-3 7 0-2,3-2 3 2,-5 3-17 2,0-11-13-6,-13-10 5 4,-6-17-13 1,-9 0-1 0,-4-17-5-3,0 3-1-1,0-3 0 5,0 0-19-4,0 0-25 3,0-17-64 0,-7-14-42-4,-2 14-14 3,9 6-283 2</inkml:trace>
    </iact:actionData>
  </iact:action>
  <iact:action type="add" startTime="18124">
    <iact:property name="dataType"/>
    <iact:actionData xml:id="d10">
      <inkml:trace xmlns:inkml="http://www.w3.org/2003/InkML" xml:id="stk10" contextRef="#ctx0" brushRef="#br0">31861 1096 239 0,'0'0'201'4,"0"0"-94"1,0 0-5 3,0 0-15 2,0 0-22-6,0 0-6 5,0 0-12 0,13-3-15-2,-13 3-13 0,0 0-15 1,0 0 0-1,0 0-4-1,-24 6 0 2,-8 13 1 0,-2 1 9-1,11 5-3 1,-2-6 4 0,7 7-9 0,5 5 6-3,0-4 2 3,5 3 10 0,8-6-1-2,0-3 9 2,0-2-3 2,0 6 5-4,16 5-14 4,9-1 4-3,8-9-8 2,-7-3 3-4,5-15 0 1,-8 4 4 5,0 5-12-6,-3-11-7 3,1 0-2 0,-5 0-8-1,1-14-9 0,-4 4-9 3,0-2-34-4,-4-6-20 0,-9 14-73 2,0 0-176 0</inkml:trace>
    </iact:actionData>
  </iact:action>
  <iact:action type="add" startTime="18676">
    <iact:property name="dataType"/>
    <iact:actionData xml:id="d11">
      <inkml:trace xmlns:inkml="http://www.w3.org/2003/InkML" xml:id="stk11" contextRef="#ctx0" brushRef="#br0">32347 1615 436 0,'0'0'196'6,"0"0"-122"1,0 0-9 1,0 0 12-1,-160 54 4 0,72-28-20 0,-12-8-4 2,3 9-1-4,10-14-20 3,6 1-21 3,11 0-9-7,11-10-6 5,8 0 2-1,13-4-1 0,18 0-1-2,4 0-9 2,9 0-25 0,7 0-40-2,0 0-63 2,0 0-152 0,4 0-307-1</inkml:trace>
    </iact:actionData>
  </iact:action>
  <iact:action type="add" startTime="19075">
    <iact:property name="dataType"/>
    <iact:actionData xml:id="d12">
      <inkml:trace xmlns:inkml="http://www.w3.org/2003/InkML" xml:id="stk12" contextRef="#ctx0" brushRef="#br0">32047 1869 464 0,'0'0'160'6,"0"0"-47"1,0 0-22 0,0 0-38 0,0 0-7-1,0 0-5 2,23 0-3-2,-20 0 4 4,-3 0-7-1,0 19-13-5,0 6-2 4,0 1-15 2,0 5-4-2,-10 0 4-3,-11-1 2 3,-3 1 0 0,-5-5-1-1,1-4-6-1,-1 1 1 4,2-1 2-5,-4-8-3 4,-5 1 2-1,7-10 0-1,1-3-4-1,1-2 4 5,7 0-4-4,-5 0 0-1,5-17 2 2,-2-5-3 2,3 5 1-3,7-3 1-2,1 8-1 5,9 12 2-3,2-5 0-2,0 0-2 3,0-3-1 2,0-6 3-4,0-4 3 1,11 4 1 2,9 3 2-3,7-8-5 2,5 11 2 0,0 2-2 1,0 3 3-4,6 3-3 3,-8 0 5-1,3 0-4 0,-2 0 2 1,2 0-3 2,-2 12 0-4,1 10 10 0,-2-6-10 4,-2 8 1-3,8-2 2 0,-13-3 2 1,5-2-1-1,-2-8-3-1,-3-3-1 3,7-1 0-2,-4-2-1 0,-1 2-7 1,3-5-2 0,-12 0-25-1,-3 0-12 0,-3 0-27 2,-10 0-52-2,0 0-202-1</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3:36:07.89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680">
    <iact:property name="dataType"/>
    <iact:actionData xml:id="d0">
      <inkml:trace xmlns:inkml="http://www.w3.org/2003/InkML" xml:id="stk0" contextRef="#ctx0" brushRef="#br0">21617 889 607 0,'0'0'328'16,"0"0"-193"-16,0 0-19 6,0 0-25 1,0 0-23 1,0 0-9 0,13 16-6 0,-13-13-4-2,0 2 0 2,0 0 3 0,-32 4 4 0,-8-3-7-2,-12 1-9 2,-8 3-7 0,-6-2 0 0,-5 4-6-2,-9-5-7 2,-4 3 2 0,4 1-4 2,0 2-1-4,6-2-5 3,8 4 0-2,-2-5-4 1,2 5 1-2,5-1 7 3,1 0-8-2,6-1 6-1,5 0-3 2,4-3-4 0,6 2-3 0,-2 5-2 0,3-2 0 1,6 6 0-4,2-2 2 2,1 5-2 1,1 8 1 0,1 3-1-2,-2 1 5 2,4 4-7 0,1-3 0 0,2 1 0-2,-4 1 0 1,3 2 0 2,2 0 0-3,-3 8 0 2,3-5 0 0,1 3 0 0,-3 2 0-2,5 0 0 4,3 9 0-4,-4 3 0 1,7-2 0-1,-8 3 0 3,4-3 0-1,0-9 0 0,3 2 0-2,-2-5 0 2,2-4 0 0,0-5 0 0,6-1 0-1,0-9 0 0,1 0 0 1,-4 0 0 0,0 4 0 0,5 7 0-2,0 6 0 2,0 2 0 0,2 9 0-2,3 1 0 1,0-2 0 1,0 6 0 0,0-4 0-2,0-3 0 5,0 0 0-5,0-9 0 2,0-1 0-2,8 3 0 2,7 5 0-1,3 1 0 2,-1 0 0-1,4-4 0-2,-3-5 0 3,0 1 0-2,2 4 0-1,3-2 0 2,0 4 0 0,1-1 0-1,-1-7 0 1,9-4 0-1,0-3 0 1,11 1 0-1,-2-4 0-1,12 2 0 2,7-8 0 1,4-1 0-1,9-4 0-2,-1 1 0 2,0-1 0-1,2 0 0 2,0 1 0-2,3-1 0 0,-3 5 0 0,-3-5 0 2,-2-5 0-1,2 0 0-2,2-4 0 1,4 2 0 1,2 2 0 0,5-4 0-1,5-2 0 1,-1-2 0 0,-1-5 0-3,-3 3 0 4,8-1 0-2,-1-1 0 1,7-5 0-1,0 3 0 0,-9-3 0 1,0 0 0 0,-5 0 0-2,-12 0 0 3,-3 3 0-1,-7 3 0 0,-4-1 0-1,1 0 0-1,2 4 0 3,-1-3 0-1,0 3 0-1,1-4 0-1,-1-2 0 3,-1 0 0-1,-1-3 0-2,9 0 0 1,2 0 0 1,5 0 0 1,5 0 0-4,6 0 0 3,-5 0 0 1,-9 0 0-2,-6 0 0 0,-8 0 0 1,-1 0 0 0,1 0 0-1,-1 0 0 2,-1 0 0-4,0 0 0 3,2 0 0 0,-1 0 0 0,2 0 0-2,2 0 0 3,4 6 0-2,-5-2 0-1,-1 5 0 3,2-6 0-2,-5 2 0 1,5 2 0-2,0-5 0 5,-2 3 0-5,10 5 0 2,-4-8 0-1,4 3 0 0,0-2 0 0,-3-3 0 1,-1 0 0 0,-3 0 0-2,1 0 0 3,-4 0 0-2,6 0 0 1,1 0 0-2,2 0 0 3,4-3 0-1,3 1 0-3,6-3 0 3,1-5 0 0,-1 8 0 0,-1-6 0-1,2 4 0 0,-7-1 0 2,3 2 0-1,-3 1 0-1,-1 2 0 0,-8-4 0 0,-3 1 0 2,-1 0 0-2,0-2 0 0,0-7 0 1,-2-1 0-1,-7-4 0 0,-7-3 0 0,-1 1 0 3,-4-7 0-4,5 2 0 0,-7-3 0 4,0 0 0-4,-2 4 0 2,0-1 0-2,-5 3 0 3,-1 2 0-2,2-1 0 2,3 1 0-2,-2-1 0 0,3 0 0 1,-4 0 0-1,0-2 0 2,4 3 0-2,-5-9 0-1,-1-4 0 3,-2-4 0-3,1-7 0 2,-5-2 0 0,2 4 0-1,-1-6 0 2,7-5 0-4,-4-4 0 4,5-3 0-2,0-1 0 1,-5-1 0-1,-6-3 0 0,-8-7 0 1,-1-11 0 0,-6-5 0-1,-4-2 0 0,2-2 0 2,-5 10 0-3,2 11 0 2,4-1 0 0,-6 9 0-1,0-2 0 2,0 2 0-4,0-2 0 4,0-7 0-2,0-2 0 2,0-2 0-4,0-2 0 3,0 10 0 1,0 1 0-1,0 14 0-3,0-2 0 3,3 5 0 1,-3-3 0-4,0-1 0 4,0-5 0 1,0 1 0-4,0-2 0-1,0 4 0 4,-11 6 0-2,-7-8 0-1,-9 4 0 2,-5 0 0 0,-6-1 0 0,0 9 0-2,2 6 0 5,-13 9 0-5,1 1 0 1,-6 2 0 1,-2-1 0-2,-8 1 0 3,5 3 0-1,1 4 0 0,-2 0 0-3,5 3 0 4,-1 3 0-2,-4 3 0 1,-4-4 0-2,3 1 0 2,-11 1 0 0,1-7 0-2,-6 3 0 2,3-2 0 0,-1 1 0 1,2 1 0-2,-2-2 0 2,1 2 0-4,3-3 0 4,1 4 0-2,-1-4 0-1,2 1 0 2,-2 2 0 1,1 2 0-2,-1 4 0 0,-1 0 0 1,-2 5 0-1,-2-1 0 2,-3 0 0-3,3 2 0 2,0 2 0-1,-6 3 0-1,-5 0 0 3,-7 0 0-2,-6 0 0 1,-7 0 0 1,1 3 0-4,-6 2 0 4,2-5 0-2,-1 7 0 1,-1-3 0-2,0 2 0 2,-1-1 0 0,0 0 0 0,5 3 0-2,5-4 0 3,6 1 0-2,11-1 0 0,3 5 0 0,7-1 0 3,3 3 0-4,5-3 0 0,1 4 0 2,9 0 0 0,-7 1 0 1,7-2 0-4,-1 3 0 3,1-2 0 0,-3 0 0 0,4-5 0 0,-2 1 0-2,2 1 0 2,1-3 0 0,5-1 0 0,-3 4 0-2,2-3 0 3,7-2 0-2,-2 6 0 2,-1-7 0-4,-5 2 0 3,-3 4 0 0,-1-1 0-2,1 4 0 3,-5 5 0-2,-3-2 0 2,3 8 0-4,-14 3 0 6,4-1 0-6,-6 0 0 3,3 0 0 0,5-8 0-2,8-6 0 2,4 0 0 0,14-5 0 0,6 1 0-1,13-5 0 1,4 3 0-1,-4 5 0 2,-5 0 0-4,-4 4-127 3,8 2-135 0,25-7-116 0,0-2-575-2</inkml:trace>
    </iact:actionData>
  </iact:action>
  <iact:action type="add" startTime="4877">
    <iact:property name="dataType"/>
    <iact:actionData xml:id="d1">
      <inkml:trace xmlns:inkml="http://www.w3.org/2003/InkML" xml:id="stk1" contextRef="#ctx0" brushRef="#br0">20318 1478 429 0,'0'0'177'7,"0"0"41"0,-176-113-78-1,99 66-42 3,-14-5-2-4,-7 3-18 3,-7-3-13 0,-10 8 3 0,-2-1-12-2,-8 3-19 2,-4 2 2 0,-3 4-15 0,-13 8 7-2,-3 3-1 2,8 4 3 0,2 8-6 0,9-1-2 2,1 2 0-5,7 6 3 2,3-2-4 2,4 2-8-1,1-2-3-2,2-1 0 2,0 1 4-1,-2 6-2 2,0-4 1-4,-2 6 5 4,2 0-6-2,6 0-5 2,3 0-2-3,4 0-1 2,2 0-6 0,1 0 1-1,0 0 3 0,3 0-4 1,1 6 0 0,2 4-1 0,5 6 3-3,9-3 2 4,2 4 1-1,1-2-2 0,-6 0 0-3,5 2 2 4,3 0-2-1,2-2-2-2,0 5-1 1,-1-3 1 2,2 4-1-2,-5 5 2 0,1-1-2 1,2-3-1-1,-2 4 0 3,-4 0 0-3,3-2-2 1,-7 1 2-2,1 1 2 1,3-3-1 2,5-3 0-4,-1 2-1 4,8 1 1-1,5 1-2 0,11 1 1-2,3-3-2 2,10-7-1 1,2 2 3-3,11-9 0 0,7 1-1 3,7-3 0-2,4-6 0 1,2 0 1-1,-5 2-1 1,4-2 0 0,-5 3 0 0,-1 1-2-3,-3-3 2 4,2 3-1-2,-1-2-2 2,12-2-3-3,0 0 1 2,0 0-1 0,0 0 0 0,0 0 0 0,-7 0-3-3,-6 0 3 4,-9 6-1-3,0 2-1 4,-2 3 8-4,-5-2-4 1,1 0 1 2,3-7 1-3,1 1-4 2,9 0-3-1,9 1 2 1,-4 3 3-1,6-1-1 1,-5-4 6 0,2 2 1-1,-3-3 0 0,3 3 0 1,1-1 3 0,4 0-4-1,2-3 1 0,0 0-1 1,0 0 2 0,0 0-1 0,0 0-1-3,0 0 0 3,0-15-4 0,0-10-1-1,0-6 5 0,2-2 1 2,17-12 0-1,1 8-1-2,0 1 2 2,6-1 0 0,-4 9 0 0,-3 0 3-2,6 2-2 4,-7 4-2-5,-3 2 2 4,1 6-3-1,-9 6 0-2,-4 8 2 3,-3 0 0-3,0 0-2 4,0 0 0-5,0 0-4 3,-10 25-4-1,-19 9-5 2,-3 8 13-3,0 7 5 2,-1-4-4-1,5 0 3 1,5-1 0 0,0-8-2 1,8-11 6-1,10-7-3 0,-1-13 2-4,6-2 3 4,0-3 10 0,0 4 0 0,20-4 4-3,29 0-2 4,15 2-8-1,0 1-5-2,-5-1 6 2,-8 1 4 0,-5-3-9-1,-9 0-10 1,-13 0 0 0,-3 0-6-2,-3 0-22 2,-9 0-75-1,-5 0-83 3,-4 0-116-4,0 0-221 1</inkml:trace>
    </iact:actionData>
  </iact:action>
  <iact:action type="add" startTime="6625">
    <iact:property name="dataType"/>
    <iact:actionData xml:id="d2">
      <inkml:trace xmlns:inkml="http://www.w3.org/2003/InkML" xml:id="stk2" contextRef="#ctx0" brushRef="#br0">12404 2349 411 0,'0'0'217'4,"0"0"-67"4,0 0 13 0,0 0-31 1,0 0 27-4,164-22-37 3,-87 15-35 0,15 4-11 0,13 1-23-2,12 2-14 2,-1 0 14 0,2 0-8 0,-14 0-7-2,-20 0-8 2,-20 0 1 0,-24 0 6 0,-16 0-18-2,-22 0-13 2,-2 0 1 1,0 0-5-2,-37 0 0-1,-50 0-1 3,-36 2-1-2,-28 11 0 2,-13-8 2 0,9 0 1-4,14 2-2 2,21 3-1 1,20 4 2 1,26-2-2-2,18-1 1 1,16-6-1-2,23-5-1 2,11 0 0 0,6 0-1-2,0 0 0 0,35-15-4 5,30-9-5-6,25-1 11 4,22 10 1-3,8 10-1 2,0 5 1 0,-8 0-1 0,-24 0 2 0,-24 0 1-2,-26 0 1 2,-27 0 2 0,-11 0-2-1,0 0-3-1,-60 17-1 4,-39 11 0-3,-23 6 1 0,-1-6-1 0,3-2 3 1,21-9-1-1,27-6-1 2,21-4-1-3,26-7 1 2,21 0-1 0,4 0 0 0,16-13 0-2,42-24 0 2,25-4 0 0,31 3 2-3,19 16-2 4,9 13 2-1,-1 9-1 0,-21 0 2-2,-34 9 4 1,-38 6 9 2,-22-5-1-1,-26-3-3-3,0 6-1 6,-10 7-7-5,-31 2-4 1,-5-2-4-1,-4-3 1 3,5-8 0-1,9-9-6 0,0 0-12-1,16 0-27 0,-1 0-35 2,11-7-93-2,10 5-113 1,0 2-372-3</inkml:trace>
    </iact:actionData>
  </iact:action>
  <iact:action type="add" startTime="36630">
    <iact:property name="dataType"/>
    <iact:actionData xml:id="d3">
      <inkml:trace xmlns:inkml="http://www.w3.org/2003/InkML" xml:id="stk3" contextRef="#ctx0" brushRef="#br0">6693 14942 324 0,'0'0'286'6,"0"0"-139"1,0 0-6 1,0 0-37 0,0 0-59-4,0 0-6 5,9 0 9 1,-9 0-11-3,0 0-13-1,0 0-5 0,0 0 0 4,-25 0 2-1,-7 0 14-4,-6 0-9 2,-1 0 1 2,-9 0 0 0,1 0-10-6,-6-4 1 5,0 2 1 2,2-1-7 2,0-5-2-8,2 2-1 2,-2-2 0 4,5-9 1-2,-5 3-2-2,-2-9 3 0,3-2-2 5,7-5-5-3,-1-4 4-2,9-3-4-1,5-3 0 6,-6 4 1-3,0-1-2-3,-1-2 0 2,3-3-1 2,-3 3 0-1,1 0 3-3,1 5-4 3,5 2 4 1,-2 2-3 0,4 5 0-3,5-6-1 0,3 6 1 4,0-1-2-3,-1 3 2 0,-2 5-2-2,-6-8 0 4,0-2 0-1,0-4 0-3,-1-4 1 1,-4 3-1 4,7-4 0-1,-2 3 0-3,6 3 0 0,-2 0 0 4,6 4 0-2,-1-3 0-4,2 6 0 3,5-2-1 4,-5 1 0-3,3-3 1-2,-2 2 0 0,-6-1 1 4,-2 2-2-2,0-1 1-4,-2-1 0 4,3-5-1 3,3 4 1-5,-4 4-1-2,5 0 1 5,-3 7-1 0,2-4 1 0,-2 1 0-5,6 0 0 5,-2-1-2 0,-3 1 1-2,6 7 1-2,2-1-1 3,-2-3 2 1,6 6-1-1,-3-3 0-2,0 6 0 3,5-4 0-1,-2 4 0 0,0-1 0-5,1-1-1 6,1 1 1 2,-4 3 1-4,11 1-1-1,-2 5 0-1,3-3 0 5,0 3 0-1,0 0 1-6,0 0-1 6,0 0 0 1,0 0 2-3,0 0 0-2,0 0-2 3,0 0 0 0,0 0 0 1,0 0 0-2,0 0 1-1,0 0 1 1,0 0-3 4,0 0 3-5,0 0-2 0,0 0 0 4,0 0 1-2,0 0-1-2,0 0 0 0,0 0 0 4,0 0 0-3,0 0 2 0,0 0-2-1,0 0-2 4,0 0 2-3,0 0 0 0,0 0 0-1,0 0 0 2,0 0-1 1,0 0 0-3,0 0 0 1,0 0 1 1,0 0 0 2,0 0 0-4,0 0-1 0,0 0 1 4,0 0-1-2,0 0 0-3,0 0 0 2,-3 0 0 1,3 0-1 2,0 0-1-5,0 0 1 2,-5 0-1 0,-3 0 0 3,-4 0 3-3,-7 0 0-1,2 0 0 2,-1 14-1 1,-3 3-1-2,0 5 3-1,4 6-1 2,1 0 1 2,0 2 1-4,5 6 1 0,0-8-1 1,1-4 5 3,2 5-6-3,0-7 4-2,7-3 2 4,-2 2-2 1,3-8 0-6,-3-5-1 4,3-1 1 2,0-7-4-2,0 0 1-4,0 0 2 3,0 0-3 2,0 0 1 0,0 0-2-2,0 0-3-1,0 0 2 2,0-7-1 2,0-11 2-7,0-12 2 6,0 0-2-2,0-1 0 4,0 1 2-5,0-2-2 0,3 3 0 1,0 9 0 4,-2 3 0-7,2-1 1 4,4 4 0 0,-1 1-1 2,2-4 0-6,2 2 1 4,-3-2 1 0,6 2-1 1,0-2 0-4,0 4 1 3,4 2-1 0,-1 2 2 2,5 5 2-7,6 0 5 5,5 4 6 0,9 0 3 3,7 0 9-5,7 0 4-1,10 21 8 4,-6-1 6 1,-1 7-8-4,-3-3-7 0,-14-6-11 2,-11-6-6 2,-15-5-9-4,-5-4-3 0,-6 0-1 2,-4-3-1 1,0 0-1-4,0 0 0 3,0 0-10-1,0 0-25 4,0 0-48-5,0 0-74 0,0 0-60 1,0 0-165 4</inkml:trace>
    </iact:actionData>
  </iact:action>
  <iact:action type="add" startTime="39134">
    <iact:property name="dataType"/>
    <iact:actionData xml:id="d4">
      <inkml:trace xmlns:inkml="http://www.w3.org/2003/InkML" xml:id="stk4" contextRef="#ctx0" brushRef="#br0">13327 14863 446 0,'0'0'172'7,"0"0"-130"-1,0 0 48 3,0 0-10-2,0 0-54 1,0 0 32-2,0 0 8 0,-175-101-16 4,126 56-4-4,-2 0 0 2,-6-4-15 1,-3-1-6-2,-10-2-9-1,0-2 2 2,-1 1 3 0,-11 5-6 1,5 3 1-3,-11 6-5 3,-5 7-3-3,1-2 10 2,0 7-3-2,0-3-4 3,5-5-2-2,0 8-2 1,-8-8-2-1,1 8 4 2,2 1 6-2,-3 6-4 1,0 3-3-2,5 0 4 2,5 6 15 2,-4 1-13-5,8-2-9 2,-3-2-4 1,0 0 6 2,2 2 13-4,0 3-18-1,3-1 0 4,0 4 19-1,0 1-16-2,-1 5-2 2,3-4 10 1,3 4 4-2,-6 0-14-1,5 0 1 2,-9 0 5 2,-2 0-5-4,-3 0 2 0,-6 9 1 1,8-3 3 3,-7 1-2-3,7 0-6-1,-1-2 4 2,-5 7-4 1,5-2 1-3,-4 5 3 1,5-4-1 1,5 0 1 2,5 1 3-6,6-4-8 4,4 1 3 2,9-7-3-2,6-2 6-3,7 0-3 1,6 0-3 5,1-11 1-4,5-16-1-2,0-5 2 3,-1 0-1 2,1 2-2-2,0 2 0-4,-5-3 1 4,-3 1-1 3,2-4 0-7,-4-6 0 4,-4-4 0 2,-6 2 0-4,-4 3 0 3,2 7 0-3,-2 4-1 2,4 2 0 0,6 7 2-2,7 0-2 2,9 4 0 0,13 4 1 0,0 0 0-3,5-1 0 3,3-4 0 1,1-1 0-1,2 3 0-2,0-1 0 2,4 5 0 0,0 4 0-2,3-2 0 2,0 5 0-1,0 0 0 2,0 3 0-4,0 0-1 3,0 0 2 1,0 0-1-2,0 0 0 0,-4 0 0 1,4 0-1 0,0 0-1 0,0 0 0-2,0 0 2 2,0 0 0 0,0 0 0 0,0 0-2-3,0 0-3 4,0 10 2 1,0 21 3-6,0 4 5 4,0 4 0-1,17 4-1 1,-1 2-1-1,3 2 1 1,-2-2 3-1,-2-4-1 2,2-1 4-2,-8-9 1 0,1-6-4 3,-6-10-5-5,2-8 0 1,-6-7 2 2,0 0-3 3,0 0-1-6,0 0 2 2,0 0 0 1,3 0-1 2,-3 0 0-6,0 0 0 4,3 0 0 0,-3 0-1 2,0 0 1-7,0 0 0 5,0 0-1 3,0 0 0-3,0 0 0-4,0 0-5 4,0 0 2 2,0-7-1-2,0-25-1-4,0-10 4 4,0-5 0 1,-6-5 1 0,-7 2 0-4,0-1 0 2,1 10 0 3,-1 7-2-4,3 12 3 0,4 10-2 3,4 7 1 0,2 1 0-4,0 4 0 3,0 0 2 1,0 0 0-1,0 0 0-2,0 0 1 0,0 0 0 4,0 0 3-2,0-2 1-2,23 2 4-1,13-3-9 6,-3 3 0-3,8 0 5-2,-1 0 0 2,4 0 6 0,-1 17-3-2,1 3 4 2,-8-3-1 0,-8-6-6-1,-11-4-5-1,-1-7 0 3,-3 0-2-2,0 0 0 2,2 0-14-3,-1 0-55 3,1 0-75-2,-12 7-61 1,4 6-109-3</inkml:trace>
    </iact:actionData>
  </iact:action>
  <iact:action type="remove" startTime="41962">
    <iact:property name="style" value="instant"/>
    <iact:actionData xml:id="d5" ref="#d3"/>
  </iact:action>
  <iact:action type="add" startTime="41990">
    <iact:property name="dataType" value="strokeEraser"/>
    <iact:actionData xml:id="d6">
      <inkml:trace xmlns:inkml="http://www.w3.org/2003/InkML" xml:id="stk5" contextRef="#ctx0" brushRef="#br1">12585 19029 415 0,'0'0'194'31,"0"0"-43"-31,0 0 14 1,0 0-70-1,0 0-43 8,0 0-20-2,0 0-23 3,0 5-9-5,0 10-9 5,0 2-71-2,0-10-189 1</inkml:trace>
    </iact:actionData>
  </iact:action>
  <iact:action type="add" startTime="42614">
    <iact:property name="dataType" value="strokeEraser"/>
    <iact:actionData xml:id="d7">
      <inkml:trace xmlns:inkml="http://www.w3.org/2003/InkML" xml:id="stk6" contextRef="#ctx0" brushRef="#br1">14998 18151 224 0,'0'0'178'9,"0"0"-103"-3,0 0 37 0,0 0-27 3,0 0-49 0,0 0 5-3,0 0 17 0,8-11 5 4,-8 11-14-1,0 0-12-4,0 0-22 1,0 0-15 4,0 14-40-4,0-5-123 4,0-4-242-4</inkml:trace>
    </iact:actionData>
  </iact:action>
  <iact:action type="remove" startTime="43049">
    <iact:property name="style" value="instant"/>
    <iact:actionData xml:id="d8" ref="#d4"/>
  </iact:action>
  <iact:action type="add" startTime="43054">
    <iact:property name="dataType" value="strokeEraser"/>
    <iact:actionData xml:id="d9">
      <inkml:trace xmlns:inkml="http://www.w3.org/2003/InkML" xml:id="stk7" contextRef="#ctx0" brushRef="#br1">15055 17912 614 0,'0'0'171'9,"0"0"-86"-2,0 0-19-2,0 0-66 4,0 0-49-1,0 0-71-2,11-6-74 1,-11 6-208 1</inkml:trace>
    </iact:actionData>
  </iact:action>
  <iact:action type="add" startTime="47074">
    <iact:property name="dataType"/>
    <iact:actionData xml:id="d10">
      <inkml:trace xmlns:inkml="http://www.w3.org/2003/InkML" xml:id="stk8" contextRef="#ctx0" brushRef="#br0">5787 18977 663 0,'0'0'157'8,"0"0"-37"2,0 0-31-7,0 0-44 5,0 0-3 2,0 0 24-4,0 0-15 0,126 25 11 2,-94-20 7 2,9 5-15-4,3 1-6 1,7-5-10 2,3-1-7-1,2 3-13-1,4-8 8-1,1 0-12 3,7 0 14-3,1 0-10 2,-5 0-3 2,-2 0 16-4,-4-8-17 1,-4 3 15 1,0 5-20 0,-9-6 0 0,-3 0 4-2,-2 1-10 2,-6-5 0 0,2 5 2-2,0 5-4 2,2-4 0-1,-8-4 0 2,-1 8 0-3,-10 0 0 2,-6 0 4 2,-4 0-3-4,-2 0 5 0,-4 0 1 2,-3 0 0-1,0 0-2-1,0 0-4 3,0 0-2 0,0 0 0 0,0 0-2-5,-3 0-1 5,-35 0-5 1,-18-7 1-5,-27-10 7 1,-5 4 1 1,-8-4 1 4,-5-3-2-5,1 0 0 0,0 8-2 3,3-1 2 0,5 7-1-3,7-5 2 0,8 1-1 4,9 6 0-5,8 4-1 4,7-5-1-1,9-2 0 0,6-1-3-2,9 2 1 2,2 6 2 0,4-5-2 0,2-1 0-3,7 0-3 4,-2-1 4-2,6 0-8 0,0 2 1 0,5 5 4 2,1 0 0-1,1 0 0-2,3 0 1 2,0 0 4 0,0 0 1-1,0 0 2-1,0 0 1 3,0 0-3 0,0 0 3-4,0 0 0 2,0 0-3 2,0 0 0 1,0 0-1-6,0 0 0 3,0 0 1 4,3 0 0-5,6 0-4 0,1 0 3 2,-3 5 1 2,-4-5 0-4,0 7 0 1,-3-7 0 0,1 0 0 2,-1 0-3-1,0 0 1-3,0 0 2 6,0 0 0-5,0 0-1 1,0 0 1-1,0 0 0 4,0 0-2-4,0 0 1 1,0 0 0 2,0 0 0-2,0 0 1-1,0 0 0 3,0 0 0-2,8 0-1 2,8 0 1-4,13 0 0 4,15 0 1-1,16 1 2-2,11 5-1 2,12 0 2 1,1 5 6-3,10-3 7 1,-1 10-9 0,-5-10 11 2,-8 3-2 0,-11 4 4-4,-12-5-5 3,-14-3-2 2,-15-2 0-4,-5 3-2 0,-8-8-4 1,-8 6-7 2,-7-6 3-3,0 0-4 2,0 6 0 2,0-6-1-4,0 5 0-1,0-5-3 4,-45 0-6 1,-32 8 0-2,-33 4 10-4,-7-7 2 6,-4 7-1-2,10-4 0-2,13-2 2 0,9-1-3 4,9-5 0-2,16 0 0-2,0 0 1 0,21 0-1 4,12 0 0-2,15 0 1-2,9 0-1 0,7 0 0 4,0 0-3-4,0 0 2 2,0 0-1 0,0 0-2 0,0 0-7-3,0 0-10 4,0 0-39-1,0 0-76 1,5 0-61-4,13 0-173 3</inkml:trace>
    </iact:actionData>
  </iact:action>
  <iact:action type="add" startTime="49002">
    <iact:property name="dataType"/>
    <iact:actionData xml:id="d11">
      <inkml:trace xmlns:inkml="http://www.w3.org/2003/InkML" xml:id="stk9" contextRef="#ctx0" brushRef="#br0">11714 18910 416 0,'0'0'311'10,"0"0"-121"-5,0 0-36 1,0 0-56 2,0 0-48 0,0 0 12-1,0 0-17 0,180 62-8 1,-128-62 3 0,10 5 5-2,8-5-3 2,4 0 2 2,6 0 3-4,-8 0-5 0,5 0 6 2,-8 0-16 2,-2 0-5-3,-3 0-11-1,-3 0-4 2,-2 0-6 2,-5 0-4-5,-3 0 7 2,-5 0-6 1,-3 0 0 1,1 0 3-3,-3 0-1 1,-1 0-1 2,-11 0-1 0,-1-5-3-3,-5 5 2 0,-10-6 0 4,-6 6 0-3,-4 0-1-1,-3 0 1 0,0 0 1 5,0 0-1-4,0 0 2 0,0 0-2-2,0 0 0 6,0 0-2-5,0 0-2 2,-33 0-2 0,-25 0 1-1,-25 0 3-1,-11-6 2 2,-6-1-2 1,0 0 4-1,-2 7-3-2,-1 0 0 2,2 0-1 0,8 0 2 0,0 0-1-2,12 0-2 2,-3 0 1 0,9 0 0 0,4 0-1-1,6 0 1 1,12 0-1 0,6 0 1-1,15 0-1-1,17 0 0 2,2 0 1 1,10 0-1-3,3 0 0 1,0 0 1 1,0 0 1 0,0 0-1-2,22 0 0 2,50-17 0 3,28 4 6-7,24 7-2 3,6 6 0 1,-2 0-2 2,-11 0-1-6,-14 0-1 4,-9 0 1 0,-10 16 2 0,-11 4-2-2,-2-6 10 2,-7-2-3 0,-11-1 4-1,-14-9-6-1,-14 3 2 3,-9-5 0 1,-6 0-2-4,-7 0-4 0,-3 0-1 3,0 0-2 0,0 8-1-3,0-8-1 0,-46 0-5 2,-28 0-5 1,-23-15 13-2,-1-8 0-1,1 9 7 2,7 4-6 2,8 0 1-3,6 10-1-2,20 0 0 3,12 0-1 2,15 0 0-4,15 0-2 2,4 0 1 0,10 0-1-1,0 0 1 0,0-5-4 0,0 5-30 2,-3-5-35-1,-1-1-52-2,-8-3-59 0,10 7-157 4,-11 2-690-4</inkml:trace>
    </iact:actionData>
  </iact:action>
  <iact:action type="add" startTime="51934">
    <iact:property name="dataType"/>
    <iact:actionData xml:id="d12">
      <inkml:trace xmlns:inkml="http://www.w3.org/2003/InkML" xml:id="stk10" contextRef="#ctx0" brushRef="#br0">1198 17169 605 0,'0'0'131'7,"0"0"-75"-1,0 0 27 2,0 0-47 0,0 0 31 0,0 0-7-2,0 0-14 3,-196-57-5-2,148 25-7 1,-1-2-11-2,4-11 9 2,-7 1-13 0,4-18 6 0,-4 1-2 0,4 4 0-1,4-2 2 0,4 2 5 1,4 5-19 0,5-2 0-2,5 0 1 5,1 4 2-5,7-3 4 2,3 0-1-3,-4 1 2 4,5 5-3-1,1 5-6 0,-3 0-2-3,4-2-4 4,-1 7 0-1,-3-3-2 0,6 1 2-2,-3 0-3 1,0-4 3 2,6-8-2-1,-2 1 1-2,0-7 2 1,5 1 1 2,-8 4 3 0,2 8 1-3,-3 6-4 2,2 9-2 0,-2 9 2 1,1-5-5-4,8 3 0 4,-4 0-1-2,4-12 2 2,0-8 0-5,-4-6 2 3,4-3 9 1,1 2 2 1,-3 8-8-3,6 7 2 2,0-5 0 0,0 2 1 0,0-5 1-2,0-3 4 1,6-5-1 2,9-8-4-1,1-4-3-3,0-9 0 4,4-3-3-1,4 2 2 0,8-4 3-3,9 7 3 4,7 5 4-1,1 3 0 0,6-1 0-2,5-3 2 1,8-8-6 2,1 3-2-2,-1 1-2 0,3 0-3 1,-1 7 1 0,-2 9-1-1,0 0 3 0,5 5 1 1,-5 0-2 0,-3 6 3-1,2 0 0-1,-6 2-3 2,2 4 1 0,1 3-5 0,-3 1 1-2,-1 7-3 3,-7 1 2-2,-6 0-1 1,-1-1-2-2,5 0 3 2,-2-3-1 0,3-6-2 0,3-3 0-2,-1 0 0 2,-3-4 2 0,-6 3-2 1,-1 5 0-3,0-1-2 2,-1 7 2 0,1 2 0-1,-2-4 0-1,-3 1-1 2,-3 0 1 0,1-2-2 1,-8 2 1-4,2 4-2 3,-3-1 1 0,-5 3 2 0,0 2-2-2,-5 0 1 2,-1 6 1 0,-1 4 0 0,-3-5 0-1,0 6-1 0,-6-4 1 2,4 1-1-2,2-4 1 0,0-7-1 0,1-3-4 2,2-1 2-4,-3 5 2 4,-1 7 1-2,2 0-1 2,-5 10 1-2,-3-7 0-1,1 7 2 2,-1-7-2 0,4 2 2 1,-3-4-2-4,9-6 0 3,-3 3 0 0,-3 4-1 0,0 1 0-2,-7 4 2 2,-1 8-1 0,-2 0 2 1,0 0-1-3,0 0-1 1,0 0-1 2,-20 13-5-2,-28 16 0-1,-18 3 6 2,-12 0 1 0,-16 3 0 1,-9-5 0-4,-7-2 3 4,3-3-4-2,5-5 0 2,18 0-2-4,25-7 0 4,18 3-1-2,15-14 2 1,16 4 2-1,6-6 0 0,4 0 1 2,0 0 0-1,0 0-1-2,4 0-1 2,51 0 0 0,33 0 0-3,27-4 2 3,12-19-1 0,1-1 0 0,-12-4-1 0,-22-1-3-2,-14 4 3 2,-25 6-2 1,-10-2 2-2,-18 14 0 0,-11-3 1 0,-7 10 0 2,-6 0 0-3,-3 0 1 1,0 0 0 1,0 0 0 0,0 38 2 0,-35 23-1-1,-14 22 11 0,1-2 3 2,-1 3 6-2,5-3-3-1,5-5-9 2,7 0 4 0,3-11-10 0,9-9-5-2,6-11 2 2,0-9-2 1,12-8-9-2,2 1-29-1,0 2-39 2,20 2-27 1,26 0-127-2,-18-26-113-1,4-2-441 2</inkml:trace>
    </iact:actionData>
  </iact:action>
  <iact:action type="remove" startTime="54786">
    <iact:property name="style" value="instant"/>
    <iact:actionData xml:id="d13" ref="#d12"/>
  </iact:action>
  <iact:action type="add" startTime="54802">
    <iact:property name="dataType" value="strokeEraser"/>
    <iact:actionData xml:id="d14">
      <inkml:trace xmlns:inkml="http://www.w3.org/2003/InkML" xml:id="stk11" contextRef="#ctx0" brushRef="#br1">8546 17781 658 0,'0'0'217'20,"0"0"-176"-20,0 0 17 2,0 0-15 6,0 0-43-1,0 0-37-1,0 0-57 3,0-15-136-1</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0:47:40.8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5931">
    <iact:property name="dataType"/>
    <iact:actionData xml:id="d0">
      <inkml:trace xmlns:inkml="http://www.w3.org/2003/InkML" xml:id="stk0" contextRef="#ctx0" brushRef="#br0">6981 921 752 0,'0'0'170'11,"0"0"-33"-9,0 0-46 28,0 0-55-30,0 0 10 1,0 0 26-1,0 0 6 31,0 0-9-31,18 0-19 0,-18 0-16 1,0 0-16 30,-5 0-7-31,-26-8 4 0,-7-4 17 0,-9-1-13 34,0 7-5-34,-3 0 0 0,0 6-3 0,-4 0 2 1,2 0-1 31,-5 12 3-32,-2 8 0 0,-1 5-6 1,2 5 2 29,2 5-6-30,-1 1-1 0,2 6 1 0,7 5-4 32,5 10 2-31,2 10 5-1,4 6 1 0,8 1 6 2,1 4-4 30,1-2 0-32,8-2-9 0,-2-5 5 0,8-1-3 32,9-1 2-32,4 0 3 0,0-3 2 0,0 1-1 3,0-2 0 27,22-1 1-30,1 5-3 0,16-5 9 1,2 2-6 32,7-5-3-33,5-2-2 0,2-7 5 0,-7-9-8 32,1-3 7-31,-4-4-7-1,6-4 5 0,1 4-2 30,2-3-6-28,2-3 5-2,-2-5-5 0,0-7 2 1,-2-1-1 28,0-1 0-28,5-5 1-1,3-5-1 1,3-4-2 29,2 0 1-29,7 0 0-1,0 0 0 0,0-13-2 3,-11-1 1 27,-5-6 0-30,1 3 1 0,-9 0-2 1,1-3 1 31,-1-2-1-32,-5 0 2 1,1-7-3-1,-4-1 3 29,4-1-1-29,-3-6 0 0,3 1 0 0,0-3 0 4,-3-4 0 26,2-6 1-30,-5-5-1 0,-8-15-2 0,-4-3 2 33,-5-4-1-33,-6 1 0 0,-3-2 1 0,0-5-1 31,-12-3 2-31,0-3-2 0,0-4 0 0,-19-5 0 31,-16-1 2-30,-8-1-1-1,-10 1-1 0,6 11 2 30,-7 8-2-29,0 12 0-1,-2 14 1 0,-4 6 0 3,-1 12 0 32,-5 5 1-35,-5 6-1 0,-9 5 1 0,3 5 0 0,-10 0 0 34,2 2 3-34,1 1-3 0,2 0-3 0,11 3 1 35,-1 3 1-35,7 5 0 0,-2 0 0 0,5 0 1 0,2 0 1 31,-4 0-1-30,6 7 0-1,-1 10-1 0,-2 6 3 29,3 7-2-29,2 4 0 0,2 6 4 0,6 2-2 29,3 5 0-29,2 7 0 0,-1 5-1 1,7 3 2 29,0 12-1-30,11 3-1 0,2 14 2 0,3 5 3 30,5-7 4-29,9 2-1-1,7-5 2 1,0 7-3 29,0 2 1-30,19 6 2 0,23 4 4 0,9-2-6 35,8 2-9-34,11-7 0-1,1-6 0 0,6-10 0 0,2-12 0 34,5-17 0-34,14-13 0 0,10-21 0 0,26-19 0 0,21-27 0 36,7-58 0-34,-1-30 0-2,-20-17 0 0,-28 0 0 0,-29 14 0 35,-25 14 0-35,-15 14-17 0,-20 15-94 0,-11 4-68 35,-13 60-73-35,-1 11-148 0</inkml:trace>
    </iact:actionData>
  </iact:action>
  <iact:action type="add" startTime="7726">
    <iact:property name="dataType"/>
    <iact:actionData xml:id="d1">
      <inkml:trace xmlns:inkml="http://www.w3.org/2003/InkML" xml:id="stk1" contextRef="#ctx0" brushRef="#br0">12445 953 275 0,'0'0'463'1,"0"0"-267"-1,0 0-77 0,0 0-53 2,0 0-35 31,0 0-4-33,0 0 37 0,-28-99-11 0,-12 70-2 30,-1 2-13-30,-5 4-10 0,-1 8-4 0,-1 11 0 32,2 4-4-32,-3 0 3 0,1 0-4 0,-1 0-3 29,1 8-6-29,1 9-4 0,-3 2 3 1,2 9 2 30,-7 3 5-31,1 6-3 0,-1 0-3 0,-2 7-6 31,-2 3 3-31,1 8-3 0,1 4 2 0,1 3 0 3,10 2 4 30,-2 5 1-33,11 8-2 0,1 2 3 1,6-1-3 2,7 4-2 31,8-1 1-34,2 10-2 0,13-2 2 0,0 2-3 30,0 1 1-29,0-5-2-1,0-6 0 0,17-5 0 2,7-8-4 30,6-7 4-32,6-4-1 0,5-3 3 0,13-2 2 32,5 2-2-32,9-6-2 1,2 0 5-1,1-8-7 30,-2-10 2-30,-1-2 3 0,1-8-6 0,2-8 1 3,5-11-2 29,-2-1 2-32,0 0-2 0,3 0 0 0,-9-16-1 32,2-3-1-30,-6-7 1-2,-1 0 0 0,-2 1-1 0,-1-2 0 32,-7-4 1-32,2-9 1 0,-7-4-1 1,4-8 0 29,-10-1-1-29,0-5 0-1,-8-2 1 0,-7-7 0 31,-6-4-1-31,-5-3 2 0,-8-8-2 0,-2-4 0 30,-3 0 1-29,-3-5 1-1,0 2-1 0,0 2-1 32,-17 2 1-30,-15 2 0-2,0 2 1 0,0-5-3 1,1 5 2 28,5 5 0-28,-1 6-2-1,-2 8 2 0,4 8 1 4,2 3-6 27,-2 10 1-31,-4 0-1 0,-1 14-4 0,-6 4 4 33,-8 4 0-33,-5 7 3 0,-15 2 3 0,-13 2 1 30,-11 1-1-29,-9 2 2-1,-6 2-2 0,6 3-2 3,4 0 2 27,9 15 0-30,6 23 1 1,7 13 1-1,4 8 3 32,5 11-2-32,-2 12 4 0,13 2 0 0,-1 4-1 30,10 4-4-30,10 5 1 0,4 0-2 0,5 4 2 3,13 7-3 28,10 1 2-31,0 3 1 0,0 8-1 3,17-2 2 27,20-2 3-30,16-7-4 0,11-3 1 0,12-7 5 31,5-8-7-30,10-13 3-1,13-13-2 0,5-21 0 30,11-21 0-29,5-23-1-1,-8 0-2 0,-1-37-2 4,-7-37-1 26,-9-31 1-30,0-30-4 0,-3-22 1 1,-1-9-2 34,-19 15-10-35,-12 21-25 0,-23 26-28 0,-27 27-58 0,-15 73-93 32,-3 4-142-32</inkml:trace>
    </iact:actionData>
  </iact:action>
  <iact:action type="add" startTime="21874">
    <iact:property name="dataType"/>
    <iact:actionData xml:id="d2">
      <inkml:trace xmlns:inkml="http://www.w3.org/2003/InkML" xml:id="stk2" contextRef="#ctx0" brushRef="#br1">8745 10103 528 0,'0'0'232'2,"0"0"-54"27,0 0 0-29,0 0-65 0,0 0-5 1,0 0-7 28,0 0-9-29,-16 36-10 0,-44 76-14 1,-20 23-15 31,6 9-17-32,3 1-5 0,7-12-3 0,8-10-13 0,12-27-2 32,21-29-1-32,10-33 4 0,13-34 4 0,27-4-8 30,53-73-4-30,43-47-8 1,31-45 3-1,20-38 0 33,-2-16-2-33,-24 21 0 0,-39 42 4 0,-36 59-2 28,-33 44 5-27,-24 44 7-1,-16 13 13 1,-25 70 19 2,-46 62-38 28,-26 44-9-29,-16 28 0-2,-11 9 0 0,6-14 0 29,11-21 0-29,27-32 0 0,19-45 0 0,29-45 0 32,32-43 0-30,6-15 0-2,84-74 0 0,51-50 0 32,37-37 0-31,6-33 0-1,-10-1 0 0,-38 34 0 0,-49 47 0 31,-42 60 0-30,-32 50 0-1,-13 6 0 0,-33 73 0 31,-44 39 0-30,-14 32 0-1,-14 16 0 0,-1-5 0 3,6-11 0 28,12-24 0-31,24-33 0 0,25-33 0 0,29-39 0 37,10-15 0-35,77-61 0-2,39-39 0 0,29-33 0 0,20-15 0 34,-8-10 0-33,-21 23 0-1,-48 38 0 0,-39 41 0 1,-41 49 0 31,-8 10 0-32,-18 67 0 0,-51 36 0 1,-25 22 0 29,-11 1 0-29,-5-6 0-1,13-16 0 0,20-20 0 2,21-24 0 27,22-28 0-29,31-25 0 0,3-10 0 1,60-44 0 29,44-37 0-29,37-32 0-1,20-19-15 0,5-22-20 30,-15-4-1-30,-35 18 3 0,-38 39 8 0,-34 47 19 29,-25 44 6-28,-19 10 1-1,0 58-1 0,-19 41 0 32,-29 30 0-32,-6 6 1 0,-5 6 0 1,1-12 1 1,9-16 3 30,8-27-4-32,12-29 0 0,17-32-1 0,12-25 0 31,5-17-2-31,54-61 1 0,25-39-4 0,21-36 4 31,12-40-6-31,16-22-4 0,-12 10-7 1,-21 33-4 2,-32 61 2 29,-29 59 18-32,-26 52 2 0,-13 30 3 0,-20 78-2 32,-40 55-1-32,-11 30 2 1,-11 7 1-1,1-8 0 31,8-27-2-31,15-24 5 0,15-32-5 0,15-38-1 3,16-37 1 28,12-34-1-31,16-9 0 0,54-63-1 0,31-39-3 31,10-17 1-31,19-21-1 0,-10-6 2 0,-15 17-2 28,-28 32-1-26,-35 45-1-2,-28 48 4 0,-14 13 0 31,-13 74 1-31,-45 34-5 0,-17 28 6 0,-9 19 2 32,2-6-1-30,7-9 2-2,11-25 1 0,19-30-3 0,19-35 0 33,16-33 1-33,10-17-2 0,25-39-1 0,47-53 0 5,25-39-1 30,15-17 0-35,11-21 1 0,-7-3-5 0,-10 20-3 1,-29 43-5 32,-32 50 11-32,-28 45 3-1,-17 19 1 0,-10 75 0 32,-47 32 1-32,-15 31-2 0,-5 5 3 0,2-4-1 3,5-19 0 28,18-27-1-31,13-33 2 0,21-29-2 0,18-36 0 33,2-2 0-33,57-67-1 0,34-27 0 0,11-18 0 36,21-16 0-36,11-16 0 0,-2 2-2 0,-23 24 1 0,-34 36 0 5,-36 52 0 27,-41 38 1-32,-13 91 1 0,-63 42 0 0,-32 36-1 34,-14 1 3-33,3-12 1-1,10-23 3 0,24-33 2 0,30-40 1 31,23-34-4-31,32-34-4 0,16-34-2 0,61-61 0 33,37-45 2-32,24-21-2-1,15-19 0 0,-6 6-1 29,-27 28-3-28,-39 39 2-1,-40 51 1 0,-25 44 1 4,-16 12 0 27,-7 74 0-31,-46 44-1 0,-25 30 1 0,-12 19-1 5,-4-3 0 26,3-12 1-31,15-19 0 0,23-29-1 0,19-32-4 32,23-23-13-29,11-27-27-3,0-16-71 0,32-6-40 0,-3-12-71 31,-2-19-118-31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0:51:13.171"/>
    </inkml:context>
    <inkml:brush xml:id="br0">
      <inkml:brushProperty name="width" value="0.05292" units="cm"/>
      <inkml:brushProperty name="height" value="0.05292" units="cm"/>
      <inkml:brushProperty name="color" value="#FF0000"/>
    </inkml:brush>
  </inkml:definitions>
  <iact:action type="add" startTime="6815">
    <iact:property name="dataType"/>
    <iact:actionData xml:id="d0">
      <inkml:trace xmlns:inkml="http://www.w3.org/2003/InkML" xml:id="stk0" contextRef="#ctx0" brushRef="#br0">23505 17387 464 0,'0'0'127'12,"0"0"-1"-8,0 0-3 2,0 0-37 2,0 0-10 3,0 0 11-8,0 0 2 5,0 0-26 0,123 0-3 0,-48 2 19-2,31 5-13 1,22-7-20 2,28 0 1-4,28 0-13 3,15 0-8 2,8 0-7-2,6 0 3-1,-1 0-11 1,2 0-7-2,11 0 2 2,8 0 0 1,5 5-3-2,3-5 0-1,-9 0-1 2,-2 0-1 0,-26 0 1-2,-19 0-1 2,-19 0 0 0,-25 0-1-2,-15 0-3 3,-14-5 2 0,-15-15 1-2,-20 3 0 0,-14 2 2 2,-22 3-2-4,-21 7 1 3,-11 5-1 0,-9 0 0 0,-9 0 0-2,-52 0-6 2,-30 4 6 1,-22 18 5-4,-20 6 0 3,-23 4 2 0,-33-8-3-2,-11-3 6 2,-15-2-1 2,-21-8-2-4,-3-5 0 2,-15-1-2 0,2-5 4-2,5 0 6 3,10 0-8-2,5 0 8 1,-6 0 0-2,18 0-4 2,-1 0 2 0,10 0-3-2,24 0-10 2,16 0-2 0,23 0 2-1,29 0 0 0,28 0 0 3,37 0 1-4,23 0 0 0,18 0 0 4,13 0 0-4,0 0 0 2,26 0-1 0,46-4 1 0,32-9-1-2,28 8 0 3,33-1 3-2,22 6-3-1,26 0 1 2,9 6 2 0,0 7-1-2,2 4-2 2,-11 0-3 2,2 3 0-4,-1 0 0 2,-6-1 2 0,-1-2-1-2,-3-9 2 3,4-2 0-2,5-6 0 1,-2 0 0-2,-19 0 1 2,-28 0-1 0,-31 0 0-1,-36 0-3 1,-29 0 3 0,-24 0-1-2,-21 0-1 2,-13 0 0 0,-10 0 1 0,0 0-2-1,-28 0-2 1,-56 0-4-1,-46 0 9 1,-60 0 2 0,-39 0 1 0,-51 0 0-3,-18 0-3 3,-11-8-2 0,-1-21 2-1,13-4 0 0,18-12 4 2,15-3-3-3,19 3 6 2,22 9-6 1,25 6 6-2,29 15-7 0,38 9-3 1,29 6 3-1,35 0 0 1,34 0 0-1,26 0 0 2,7 0 3-3,40 12 5 1,47 19-4 2,42 8-2-3,28-6 0 1,33 1-1 3,21 0-1-4,16-3 1 0,13-12-1 2,2-2-4 0,6-9-2-2,-4 4 6 2,-4-6-2 2,-1-6 3-3,-9 0-1 0,-12 0 0 1,-20 0 5-2,-29 0-2 2,-31 0-2 0,-34 0-1 0,-33 0-2-2,-26 0 2 2,-25 0-2 1,-17 0 1-4,-3 0 0 3,-16 0-9 0,-43 0-36-2,-29 0-61 2,-26-14 2 0,-13 2-56 0,-4 12-65 0,76 0-112 0,15 0-424-2</inkml:trace>
    </iact:actionData>
  </iact:action>
  <iact:action type="add" startTime="8847">
    <iact:property name="dataType"/>
    <iact:actionData xml:id="d1">
      <inkml:trace xmlns:inkml="http://www.w3.org/2003/InkML" xml:id="stk1" contextRef="#ctx0" brushRef="#br0">21971 16600 20 0,'0'0'0'9,"0"0"-20"-2</inkml:trace>
    </iact:actionData>
  </iact:action>
  <iact:action type="add" startTime="9584">
    <iact:property name="dataType"/>
    <iact:actionData xml:id="d2">
      <inkml:trace xmlns:inkml="http://www.w3.org/2003/InkML" xml:id="stk2" contextRef="#ctx0" brushRef="#br0">22628 16631 353 0,'0'0'77'5,"0"0"12"3,0 0 70 0,0 0-39 0,-202 12-43-2,127-12 11 4,-6 0-17-4,-17 0-14 0,-9 0 1 2,-3 8-8 2,-15 2-3-4,-14 0-2 0,-13 0 1 4,-18-1-3-1,-4-9-7-4,3 0-14 4,8 0 0-2,6 0-3 0,12 0 4 1,-1 0-4-1,11 0 2 3,2 8-6-4,2 6 3 2,-2-6-4 2,-5 5 1-8,-3 3-1 8,-2 4-2 0,8 5-3-4,-1 0-1-1,8 9-2 4,-1-4-3-1,2 11 7-1,5 0-4 0,12 8-2 3,13 7 9-4,4-1-2 1,12 1 1 0,7 4 3 1,4-4-2 0,2 0-4-1,7-3-3 2,5-1 1-3,2-3-6 2,11 0 5 0,3-5-6 0,10 1 3-1,13-8 2 0,-4 3-1 2,5-4 1-2,3-1-2 0,6 0-1 0,-3-6-2 2,0-5 3-4,1-1-3 3,-3-1 1 0,-3 3 0-2,-9 7-1 2,-6 12 0 4,-1-1 0-8,-8-4 0 2,-1 3 0 2,-4-9 0 0,-2-2 0 1,-5 1 2-2,-5-7-2 2,-5 6 0-3,-16 0 0 2,3 0 0-3,-9-1 2 5,4 2-2-4,0-12-2 2,1-2 1 0,3-6-2 0,4-7 2-2,-5-2 0 2,8-3 1 0,-9 0 0-2,3 0-1 2,-7 0 1 3,0 0 0-7,-3 0 1 4,0 0 0-1,0 0 0 1,3 0 0-2,1 0-1 2,3 0 3 2,0 0-1-4,-2 0-2 1,0 0 1 0,5 0-1 2,2 0 2-2,7 0 1 2,2 3 0-2,7 6 1-1,5-9 0 2,5 5-3 1,-5-5-1-2,2 0 0-1,8 0 1 2,3 0-1-1,4 0 0 2,-1 0 0-3,4 0 1 2,4 0 1 0,1 0-2-2,0 0 1 0,5 0-1 3,-6 0-3-1,-9 0 3-2,-1 0 0 1,-10-5 2 2,-10-4-4-3,5 3 2 2,-3-4 0-1,1 3-2 2,2 2 1-3,11 2-1 2,7 3 2 1,7 0 0-2,4 0 0-2,13 0 0 4,0 0-1-2,3 0 1 2,7 0 0-4,-3 0 0 6,3 0-1-6,0 0 1 4,0 0 0-4,0 0-2 5,0 0 2-3,0-5-2 1,0 5-2-1,0 0-2 2,0-12-3-4,0-1-9 3,0-14 0 0,14 10 15-2,2-7 2 2,7 4-3 1,-2 0 1-2,15-5 0 0,2-2 3 0,1-3 2 2,-3 4-2-3,-7 5-1 1,-6 14 1 4,-14 0 0-6,-5 7 1 1,-4 0-1 2,0 0 1 0,0 0 1 0,0 0 0-2,0 0 3 4,0 0-2-4,0 0 2 2,0 0-2-2,-24 8-1 4,-13 21-1-3,-9-1-2 1,-8 3 1-1,1 0-1 1,2-8-1-2,-1-1 0 3,10 0 1-2,3-9-1-1,11-1 0 2,12-7 0 0,13-5 4 0,2 0-2-2,1 0 0 2,0 0 2 0,0 4-1-2,0-4 1 2,0 4 2 0,0 3 2 0,4 5 5-2,24 8 5 2,12 5-7 0,12 0 7 0,-4 0 6-2,7 7 19 3,-4-8 3-2,-4 1-7 2,-10 0-11-4,-3-2-1 6,-11-9-9-6,-9 0-7 3,2-2-4-2,-6-7-5 4,-2-5 0-4,3 6 0 2,-8-6 0 1,1 0-14-2,-4 0-22-1,5 6-36 2,-2 7-43 0,-3 7-77-2,0-8-66 2,0-5-227 0</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0:51:56.592"/>
    </inkml:context>
    <inkml:brush xml:id="br0">
      <inkml:brushProperty name="width" value="0.05292" units="cm"/>
      <inkml:brushProperty name="height" value="0.05292" units="cm"/>
      <inkml:brushProperty name="color" value="#FF0000"/>
    </inkml:brush>
  </inkml:definitions>
  <iact:action type="add" startTime="482">
    <iact:property name="dataType"/>
    <iact:actionData xml:id="d0">
      <inkml:trace xmlns:inkml="http://www.w3.org/2003/InkML" xml:id="stk0" contextRef="#ctx0" brushRef="#br0">14107 16594 39 0,'0'0'616'10,"0"0"-521"-5,0 0-29 1,0 0 51 4,0 0-42-2,0 0-32-2,0 0 10 0,-20 6 27 4,-8 0-17-4,-11-1-3 3,-4 3-8-4,-4 4-14 5,-5-4-6-4,-3 4-5 2,-1-2-5 1,-5 4-6-2,-6-1 0-1,-4-6 0 2,1 5-4 1,5-7-3 14,0-2-2-22,-2-3 1-1,6 0-1 7,1 0-1 1,0 0 2-2,2 0-1 3,2 0 0-3,-1 0-1 2,2 0 3-2,-2 0 4 2,1 5 3 0,-4 0-7 0,-3 3 0-2,2-4-1 1,-9-4-1 2,-1 0-6-4,-11 0 2 3,-8 0 2 1,-10 0 2-2,-9 0 3-1,-1 0 3 3,-3 0-8-1,6 0-1 0,-1 0-2-2,0 0-2 2,-11 0 2 0,-2 0-2 0,0 0 0-3,0-17 0 4,-2 9 1-1,6-9 1-1,4 3-1 0,-5-3 0 1,14 1 0 2,1 2 0-4,3 6-1 0,6-4 3 1,7 7-1 2,-3 2-1-2,10-3 2 0,-4 6-1 1,0-6 0-1,-9 6-1 1,2-2 3-1,-3-1-1 1,-2-3-1 0,8 2 1 0,-5-1-3-3,1 1 1 4,-5 4 0 0,2-8-1-2,-7 7 0 0,-2 1 4 0,-1 0-2 4,-6 0 0-5,2 0 3 0,3 0-3 2,-1 0 3-1,6 0 1 2,-2 0-1-3,3 9-2 2,5-5 4 0,1-4-2 0,1 3-1-1,2-3 2 0,-6 0 0 2,-3 2-5-2,-3 2 4 0,-1 0 2 0,4-2 1 2,8 9-3-2,3-5 1-1,9 2 3 1,9 9-3 2,-3-5-1-1,7 1 6-2,0-8-3 2,1-5-3 0,-2 0 4 1,-2 0 4-4,-1 0-3 3,-3-5-3 0,-8-12 1 0,-5 4 0-2,-3-7-2 3,-2-3 2 0,0 1 1-3,-6 5 1 1,4 0-2-1,-3 3 3 3,3 9-2-1,-2-2-1-2,2 4 1 2,-2 3-1 0,-12 0-1 0,-3 0-7-2,-7 0 0 3,-1 0 0-2,-2 0 0 2,8 0 0-4,9 0 0 3,-5 12 0 0,-4 3 0 0,-3-5 0-2,-4 4 0 2,3-6 0 0,2-3 0-1,-2 3 0 0,-1-4 0 0,5 1 0 2,6 3 0-2,5-3 0 0,-1-3 0 1,-5-2 0 1,-1 0 0-2,-4 0 0-1,-2 0 0 3,-11-7 0-1,-11-3 0 0,2 3 0-2,-1-1 0 1,8 3 0 2,11 0 0-2,-12 2 0 0,-5-2 0 0,-5 5 0 3,1 0 0-2,18 0 0-2,17 0 0 0,13 0 0 3,27 0 0-4,9 0 0 3,13 5 0 0,15-2 0 0,12 0 0-3,1-3 0 3,3 2 0 0,5-2 0 0,-9 4 0-1,-1-3 0 0,-11 11 0 3,-6-7 0-5,-4 10 0 2,3-3 0 1,9-7 0 3,11 1 0-6,9-4 0 1,4-2 0 1,0 0 0 1,0 7 0 0,-6 1 0-1,-7 14 0 0,-3 15 0 2,-4 7 0-1,4-1 0-2,0 1 0 4,3 2 0-4,0-4 0 1,7 3 0 0,2-1 0 1,4 8 0 0,0 15 0-1,0 3 0 1,0 8 0 1,0 7 0-2,0-7 0 1,0-7 0-2,0-4 0 2,0-6 0 0,0 11 0 1,0-8 0-4,0-2 0 3,0-1 0 0,0-16 0 1,0 4 0-3,10-11 0 1,0-1 0 1,-6 0 0 0,-1 2 0-2,6 10 0 2,-5 5 0 0,4 18 0 0,0-5 0-2,0 9 0 2,-5-14 0 0,-2-3 0 0,-1-9 0-2,0-14 0 2,0 1 0 1,0-12 0-2,0-5 0-2,0-3 0 3,0 3 0 0,0-7 0-3,0 5 0 4,0-9 0-1,0-7 0-1,0 0 0 2,0-2 0-3,0 0 0 1,0 6 0 1,0 6 0 0,9 7 0-1,-2 1 0 1,6 2 0 0,10 3 0 0,-3-10 0-2,14 2 0 1,6-3 0 2,7-1 0-1,6 4 0-2,10-8 0 2,2 2 0 0,10 1 0 0,4-9 0-2,8-1-3 1,5 1 2 1,1 2 1 1,3 2 0-3,-9-2 0 2,-2 0 1 0,-9-5 2 0,-7 8-3-2,-4-8 0 2,-5 0 0 0,-4 7 0 0,-2-7 0-3,-3 0 0 4,-8 0 0-2,-2 0 0 1,7 0 0-2,-3 0 0 3,5-12 0-1,0-1 0-2,0-2 0 3,-3 10 0-3,-4-7 0 3,-5 7 0-3,-8 5 0 2,-4-6 0 0,-7 2 0 0,0 4 0 0,-3 0 0-2,4-5 0 2,6 1 0 0,5-9 0 0,5 5 0-2,-2 3 0 1,0-1 0 2,3 6 0-1,3-8 0-2,4 5 0 2,8 1 0 0,0-5 0-2,7 2 0 2,4 0 0-1,1-5 0 1,-1 5 0 0,1 5 0-1,-6 0 0 0,6 0 0 1,0 0 0-1,4 0 0 1,0 0 0 0,1 0 0 1,0 0 0-2,-6 0 0-1,-3-5 0 2,-4-1 0 0,-5 0 0-1,0 3 0 0,-5 3 0 0,-2 0 0 1,-2 0 0 1,-2 0 0-3,-5 0 0 2,4 0 0-1,-4 0 0 2,-12 0 0-3,3 0 0 3,-8 0 0-3,-5 0 0 2,-3 0 0-1,0 0 0 3,-4 0 0-4,4 0 0-1,-6 0 0 3,4 0 0 0,0 0 0 1,-1 0 0-3,7 0 0 2,1 0 0 0,0 0 0 0,11 0 0-1,5 0 0 0,5 0 0 1,9 0 0 0,4 3 0-2,5 9 0 1,2-2 0 2,2 0 0-1,-1 0 0-1,9 2 0 0,-5-4 0 2,9 3 0-2,4-5 0 1,5 1 0-2,8 1 0 4,5-4 0-5,-2 11 0 3,-3-4 0-1,-3 0 0 2,-2 4 0-2,-1-5 0 0,-4-7 0 0,4 2 0 3,2 2 0-4,-6-7 0 0,0 0 0 2,-5 0 0 2,-7 0 0-4,-1 0 0 2,-4 0 0-2,-7 0 0 4,-2 0 0-4,-5 0 0 2,-2 0 0-2,-4 0 0 4,0 0 0-4,-6 5 0 2,8-5 0-2,-7 0 0 4,1 0 0-4,2 0 0 1,1 0 0 2,2 0 0-1,-5 0 0-2,5 0 0 2,2 0 0-1,1 0 0 2,3 0 0-3,0 0 0 1,7 0 0 2,-5 0 0-1,4-5 0-2,3-2 0 2,0 7 0 0,1-8 0 0,2 3 0-2,5-7 0 1,0 4 0 2,-1 3 0-1,4-1 0-3,-3 0 0 3,2 1 0 0,5-1 0-1,1 2 0 1,0 4 0-1,5 0 0 1,-6 0 0-1,1 0 0 0,2 0 0 2,0 0 0-1,6 0 0-2,-6 0 0 1,0 0 0 2,0 0 0-1,-2 0 0-3,-4 0 0 4,2 0 0-2,-6 0 0 1,-1 0 0-1,1-5 0 1,-3 5 0 0,-1 0 0 0,-1 0 0-2,-1-4 0 2,10 4 0 0,-7-8 0-1,4 3 0 0,-1 3 0 0,-5-4 0 1,1 1 0-1,-4-1 0 1,-3 6 0 0,0 0 0 1,-1 0 0-4,9 0 0 2,-1 0 0 2,1 0 0-1,5 0 0-3,-2 0 0 4,3 0 0-1,-1 0 0 0,-2-6 0-2,10 4 0 2,3 2 0 3,1-3 0-7,2 3 0 3,5 0 0 2,-3 0 0-1,2 0 0-1,3 0 0-1,2-2 0 2,-2 2 0 0,-2 0 0 0,-1 0 0-3,-3 0 0 3,-4-7 0 1,5 7 0-1,-5-5 0-2,3 0 0 1,1 5 0 1,-7-7 0-1,6 7 0 1,-6-3 0 2,5 3 0-4,-8 0 0 1,6-5 0-1,7 0 0 4,9 5 0-4,7-6 0 1,1 6 0 0,2 0 0 3,2 0 0-4,-4 0 0 4,2 0 0-4,-3 0 0 3,-3-6 0-4,-3 1 0 3,-9 2 0 0,0 3 0 0,-4 0 0-2,-8-5 0 2,-5 5 0 0,-7 0 0 0,-5-7 0-2,-1 7 0 2,-10 0 0 0,-1 0 0-2,-4-5 0 2,-11 5 0 0,-8 0 0 0,-14 0 0-1,-3 0 0 0,-4 0 0 2,5 0 0-2,-5 0 0-1,0 0 0 2,1 0 0 0,-1 0 0 0,10 0 0-2,6 0 0 2,4 0 0 0,5 0 0-1,-6 0 0 0,4 0 0 1,-8 0 0 0,-4 0 0-2,-6 0 0 2,-5 0 0 2,0-5 0-4,0 5 0 0,0-3 0 3,2-9 0-2,7-7 0-1,3-24 0 2,4-13 0 0,-5-13 0 0,-2-8 0 0,-2-4 0-1,-5-1 0 2,1-4 0-3,-3 4 0 0,0-6 0 3,0 7 0 0,0-6 0-3,0 0 0 2,-5-1 0 0,-8 1 0 0,-1 11 0-2,-5 10 0 0,6 6 0 4,-8-2 0-2,14 0 0-2,-6 1 0 3,6-1 0-2,4 3 0-1,3 2 0 2,0 8 0 0,0 4 0 0,0 8 0-2,0 8 0 3,0 9 0-2,0 12 0 1,0-3 0-2,0 11 0 2,0-6 0 0,0 6 0-2,0 0 0 2,0 0 0 0,3 0 0 0,1-7 0-2,-1-5 0 3,0-8 0 0,-3 7 0-2,0 1 0-2,0 5 0 3,0 7 0 0,0 0 0 0,0 0 0-2,0 0 0 4,0 0 0-4,0 0 0 2,0 0 0-1,0 0 0 2,0-5 0-2,0 0 0 0,-14-2 0-1,-18 0 0 4,-2 1 0-4,4-5 0 2,7 3 0 0,1 3 0 0,6-2 0-2,4 1 0 3,11 4 0-2,-2 0 0 2,3 2 0-4,0-4 0 3,-3 4 0 0,-1 0 0-2,-2 0 0 4,-1 0 0-3,2-3 0 0,-6 3 0-1,6-3 0 3,-2 3-16-2,-1 0-44 1,-8 0-40-2,-12 0-36 2,-8 0-36 0,18 0-50-1,-2 6-89 1</inkml:trace>
    </iact:actionData>
  </iact:action>
  <iact:action type="add" startTime="5702">
    <iact:property name="dataType"/>
    <iact:actionData xml:id="d1">
      <inkml:trace xmlns:inkml="http://www.w3.org/2003/InkML" xml:id="stk1" contextRef="#ctx0" brushRef="#br0">14397 17696 282 0,'0'0'210'7,"0"0"-24"1,0 0-61-1,0 0 7 2,0 0-38-2,0 0 0 0,0 0-20 1,0 0-6 0,84 152 13-2,-46-142-38 2,8-3-4 0,8-7-12-2,1 0-8 3,2 0-8-2,-1-15-5 1,4-10 3-2,-4-7-2 2,3-3 5 0,2-11-1 4,3-1 1-8,-3-10 0 5,0-5-2-3,-5-13-5 0,-6-7 0 1,-7-12-3 2,-5-7 4-2,0 2-4 0,-4 3 1 1,0 6-2 2,0 5 0-4,-3 3-1 0,5 4 0 1,-8-7 1 1,-5 1 0 0,3-4 0-2,-3-14-1 5,-3 1 0-5,1-12 0 2,-2 4 0-2,-5 0 1 4,4 1-1-4,2 10 1 2,-4 3-1-1,0 7 2 2,-9-1 0-3,2-10 0-1,-8-22 8 6,2-17-1-3,-3-19-3-2,0-17 8 2,0-15-7-1,0-10-3 2,0-5 0-3,0-2 11 1,0 5-7 2,0 16-2-3,0 11 1 2,0 3-2-1,-9-4 0 2,-2-13 2-3,-5-22 0 3,3-24-1-2,-8-18-1 0,11-24 5 0,-13-11-6 2,6-11 6-2,-8 2 2-1,-3-10 0 1,4 7-2 1,1-2-3 0,2 6-5-2,5 20 0 2,9 11 0 0,0 20 0 0,4 15-1-2,3 4-1 2,0-7 1 0,0-8-1-2,0-13 3 3,0-11-2 0,0 2-1-2,0 13 2-1,0 9 0 1,0 25 0 3,0 18 1-4,0 6-3 1,0-3 4 1,0 2 0 1,0-3-1-3,0-9 0 1,0 1-3 1,3 3 1 2,4-10 0-5,-4 16 0 1,-3 10 0 2,3 9 0 2,-2 13-1-4,7 14 0 0,0 7 1 3,8 5 0 1,-1-5-1-4,5-2 0-1,0 5 1 3,5 7-1 2,0 15 0-4,5 11 1 0,1 11 0 2,8 10-1 2,1-2 0-4,-3 5 6 1,0-1-5 1,-3-2 3 2,-4 9 0-5,-4 1-1 3,7 10-2-2,-5 5 4 4,8 0-3-4,5 5 3 0,-1 2 1 3,11 5 0 1,-2 3 1-4,5 0 0 1,3-5 2-1,-4-4-3 4,-4-3-2-4,2-1-3 2,3-1-1 0,-3-2 4 1,9-4-4-4,6-4 2 3,0 4 2 0,8 3-4-2,2 4 3 2,0 7 0 0,4 1 1 0,-3 4 0-2,4 9 1 2,2-1 0 0,-2 0-3 0,3 10 3-2,9-6 0 3,4 4-1-1,10 7 0 0,3-1 2-3,1 3 3 3,6-2-5-2,0 3 1 4,4-8-1-4,-2 0 0 2,2-1-1-2,-3-4 1 4,-4 2-2-4,-1-4 2 2,0-3-2 0,2 7 2 1,7-1 0-4,7 5 1 3,3 7 1-2,-3 7 1 4,-2 7-6-4,-2 2-2 3,1 1 2-2,1-1 0 2,-2-3 3-4,-2-2-4 3,3-3 0-2,-2-4 0 5,2-2 0-6,3 3 0 3,3-3 0 0,0 3 0 0,-5 3 0-2,-2-1 0 2,-1 7 0 0,3 5 0 0,4 0 0-2,9 0 0 3,-3 5 0-1,-3 15 0 0,-2-3 0-2,1-3 0 2,3-2 0 0,5-4 0 0,-1-3 0-2,1-5 0 2,-5 0 0 0,-1 0 0-2,-7 0 0 2,-5-5 0 0,-6-7 0 0,-2 4 0-2,-2 1 0 2,-6 0 0 2,0 4 0-4,-7 1 0 0,-5-1 0 2,-6 3 0 0,-9-6 0-2,-12 3 0 2,-7 3 0 0,-13-1 0 0,-12 1 0-2,-4 0 0 2,-12 0 0 2,1 0 0-4,-5 0 0 0,-5 0 0 1,5 0 0 2,0 0 0-1,2 0 0-1,5 0 0 0,1 0 0 0,1 0 0 2,7 0 0-4,4 0 0 6,8 0 0-5,12 1 0 2,8 19 0-2,4 3 0 4,9 2 0-4,3-5 0 2,-5-3 0-2,-4-4 0 5,-1-5 0-6,-9 1 0 3,-5 0 0 0,-8 2 0 0,-5 0 0-2,-5-2 0 2,-2-1 0 0,1 1 0 0,-7-4 0-2,-4 0 0 2,-6 2 0-1,-8 1 0-1,0 1 0 3,-5-1 0 1,1 6 0-5,1 9 0 2,3 11 0 0,-1 11 0 2,5 4 0-4,-6 8 0 4,-2-10 0-1,-5-5 0 0,-3 0 0 0,0-5 0-1,0-6 0 0,0-6 0 1,-11-10 0-1,6-8 0 2,-3-1 0-4,8-6 0 4,-4 0 0-2,0 0 0 2,-1 0 0-4,1 0 0 3,-3 0 0 1,-5 4 0-2,-5-4 0 0,-2 0 0 2,-1 0 0-4,-5 0 0 3,-7 0 0-1,-4-4 0 2,-3-9 0-3,-5-4 0 2,4 2 0 0,3 2 0-1,4 4 0 2,10 1 0-1,6 6 0-3,11-2 0 4,6 1 0-2,0 3 0 2,0-3 0-3,0 3 0 2,0-2 0-1,0 2 0 0,0 0 0 0,0 0 0 4,0 0 0-5,0 0 0 0,0 0 0 2,10 0 0 0,26 0 0-2,18 12 0 1,5 7 0 1,8 1 0 1,-2-1 0-1,-5-2 0 0,0-3 0-3,-3-1 0 4,-3-1 0-2,-11-4 0 2,-15-1 0-3,-12-7 0 2,-5 0 0 0,-7 0 0-2,1 0 0 2,4 0 0 0,1 0 0 0,3 0 0-2,1-4 0 2,4-19 0-1,2-8 0 0,0-8 0 0,0-14 0 4,-1-14 0-5,-3-8 0 0,-3 1 0 4,-4 13 0-5,-6 21 0 5,0 15 0-4,0 13 0 3,-3 12 0-3,0 0 0 3,0 0 0-3,0 0 0 3,0 0 0-3,0 0 0 2,0 0 0-1,0 0 0 0,0 0 0 1,0 2 0 0,0 24 0-2,3 10-20 2,-3 18-86 2,0 8-57-4,0 7-72 1,0-39-85 2,0-8-594-4</inkml:trace>
    </iact:actionData>
  </iact:action>
  <iact:action type="add" startTime="13940">
    <iact:property name="dataType"/>
    <iact:actionData xml:id="d2">
      <inkml:trace xmlns:inkml="http://www.w3.org/2003/InkML" xml:id="stk2" contextRef="#ctx0" brushRef="#br0">24208 12429 173 0,'0'0'120'5,"0"0"-31"3,0 0 0 0,0 0-6 0,0 0 22-1,0 0 12 0,0 0-6 1,-51 27 7-2,51-27 1 4,0 0-17-4,0 0-6 2,13 0-10 0,19 0-1-2,20 0-26 2,28 0-7 0,20 0-11 1,21 0-10 0,20-7-11-2,3-18-3 0,-4 3 4 0,-12-2-7 2,-14 10 3-3,-17 3 0 3,-11 3-2-4,-25 3-5 5,-21 3-7-4,-16-2 7 3,-14 0-3-3,-10 4-2-1,0 0-5 4,0 0-6-1,-48 8 1-1,-25 18 5-1,-21 0 5 2,-13-7-2 1,-9-6 0-1,-6-13-1-3,-5 0 2 6,-2 0-3-6,7 0 0 1,10-15-1 4,21 10-2-4,23 2-1 2,19 3 3 0,21 0 0-1,12 0-1 0,15 0 1 2,1 0 0-2,0 0 0-1,17 0 2 3,44 0 4-2,23 0-2 2,23 0-3-4,11 0 2 6,-5 0-3-6,-9 0 0 2,-17 0 0 2,-10 5 1-2,-12 6-1 0,-13 6 3 1,-13-8 2-1,-18 2-2 0,-10-3 1 1,-11-5-1 0,0 0-3-1,0 7-10 0,-29 2 3 3,-30 5 7-4,-18 1 4 0,-3-8-3 5,-1-3 3-6,-2 3-4 1,11-3 2 2,13-2-2 0,18 0 0 1,18-5 0-2,17 0-2-1,6 0 1 2,0 0-3 0,23 0 4 0,47-19 6-2,25 2-6 2,1 0 0 0,-9 8-2 1,-13 4 2-3,-22 1 1 3,-18 1 1-2,-20 3-2-1,-8 0 1 1,-6 0-1 1,0 0-6 0,-12 0-10 0,-28 10 16-2,-8 7 0 2,-9 3 3 0,8-2-1 1,14-1 1-4,9-5 0 4,12-4-2-2,9-5 0 1,5-3 0-2,9 0 4 2,42 0 5 0,8 0-8-2,-1 0-2 3,-6 0 0-2,-18 0 1 2,-20-3-1-2,-11 3 0-1,-3 0-5 2,0 0-18 0,-26 0-82 0,-31 0-44-2,20 0-41 2,-1 0-126 0</inkml:trace>
    </iact:actionData>
  </iact:action>
  <iact:action type="add" startTime="16122">
    <iact:property name="dataType"/>
    <iact:actionData xml:id="d3">
      <inkml:trace xmlns:inkml="http://www.w3.org/2003/InkML" xml:id="stk3" contextRef="#ctx0" brushRef="#br0">22735 9574 587 0,'0'0'207'5,"0"0"-14"5,0 0-6-4,0 0-46 2,0 0-33 0,0 0-18-2,-60 169 16 2,-13-49-5 0,-14 18-27-2,-13 14-26 2,-6 5-16 0,0-2-14 0,4-20-11-2,28-31-7 3,15-34 0-2,27-31-5 2,23-22-24-4,9-17-63 3,45-13-89 0,5-28 26 0,13-3-180-2</inkml:trace>
    </iact:actionData>
  </iact:action>
  <iact:action type="add" startTime="16932">
    <iact:property name="dataType"/>
    <iact:actionData xml:id="d4">
      <inkml:trace xmlns:inkml="http://www.w3.org/2003/InkML" xml:id="stk4" contextRef="#ctx0" brushRef="#br0">25195 11190 537 0,'0'0'273'7,"0"0"-120"1,0 0-39-2,0 0-24 2,0 0-26 0,0 0 11-2,-184 205 2 2,97-109-18 0,-10 20-10-2,-1 15-5 2,4 7-14 0,10-6-16 0,9-17-10-2,10-23-4 2,12-24-3 0,13-26-14 0,15-25-43-2,11-17-53 2,14 0-76 0,0-22-149 0,0-12-404-2</inkml:trace>
    </iact:actionData>
  </iact:action>
  <iact:action type="add" startTime="17586">
    <iact:property name="dataType"/>
    <iact:actionData xml:id="d5">
      <inkml:trace xmlns:inkml="http://www.w3.org/2003/InkML" xml:id="stk5" contextRef="#ctx0" brushRef="#br0">22699 11195 39 0,'0'0'435'6,"0"0"-354"-1,0 0 53 3,0 0-11 0,0 0-26 0,0 0 9-2,89-56 19 2,-89 93-7 0,-30 33-28 0,-21 27-20-1,-12 14 5 0,-17 10-22 1,-10 5-8 0,-6 1-20-2,8-4-14 4,4-15-7-3,11-22-4 0,20-21-1 5,15-23-8-7,21-16-33 3,8-11-35 0,9-11-38-3,13-4-51 1,14 0-98 3,14 0-502-1</inkml:trace>
    </iact:actionData>
  </iact:action>
  <iact:action type="add" startTime="18253">
    <iact:property name="dataType"/>
    <iact:actionData xml:id="d6">
      <inkml:trace xmlns:inkml="http://www.w3.org/2003/InkML" xml:id="stk6" contextRef="#ctx0" brushRef="#br0">25243 9510 586 0,'0'0'236'5,"0"0"-55"2,0 0-6 1,0 0-104 0,0 0-7 0,-122 180 20-2,35-79-25 2,-10 5-18 0,-8 8-7 0,2-3-17-2,14-10-11 2,9-14-6 1,19-19-2-4,10-23-14 3,18-17-35 2,17-11-45-4,9-9-66 0,7-8-51 2,0 0-362 0</inkml:trace>
    </iact:actionData>
  </iact:action>
  <iact:action type="add" startTime="20426">
    <iact:property name="dataType"/>
    <iact:actionData xml:id="d7">
      <inkml:trace xmlns:inkml="http://www.w3.org/2003/InkML" xml:id="stk7" contextRef="#ctx0" brushRef="#br0">29288 8711 419 0,'0'0'199'7,"0"0"-18"-1,0 0-44 2,0 0-49 0,0 0-16 0,0 0-13 0,0 0-11-2,67 51-8 3,-67-12-4 0,0 11-6-3,0 10 0 0,-3 6-21 2,-22-2-2 0,-11 0-1-2,-5-3-6 2,-2 1 0 0,-3-2 0 0,-5-10 2 0,7 3-3 0,-2-3 2-1,0-1-1 1,2-4 0 0,4-3 0-3,-1-3 0 3,2-5 0 1,6-6-3-2,1-3-1 2,3 2-3-4,8 3-1 3,2 6 7-2,11 3 1 3,-1 4 6-1,5-2-2 0,1 6 0 0,0 2-1-2,-1-1-1 2,4-2 1-1,-3-8 2 1,0-7 0-2,3-11 0 4,-3-8 0-2,3-4-2-2,0-5-3 0,-4-3 0 2,4 0-1 1,0 2 1-2,0-2-4 0,0 0 0 1,-5 0-1 0,-2 0-2 0,-2 0 0-2,-4-13 6 2,0-6-2 0,-1 2 0 0,-5-7-3-2,-4 3-2 2,2-3-3 0,-3-1 2 0,-1 3-11-2,5-1-3 2,8 6 6 0,1 0 1 0,9 9 7-2,2 2 5 1,0 3 4 4,0 3 6-6,0 0 7 2,0 0 11 0,18 0 4 1,5 0 17-2,1 0-2 4,1 0-2-4,0 17 3 3,-2 6-2-1,-3 5-6-2,3 0-3 2,-2 4-8 0,-1-2 4 0,-1-8-10-3,-5-10 3 6,2-7-1-3,-1-5-6-1,9 0-8-2,1 0-3 3,8 0-3 0,2-22 3-3,1-3 0 4,3-4 0-2,-5 6-1 2,-10 4-3-2,0 8 0 0,-11 2-5 0,-8 7-55 2,0 2-96-1,-5 0-101-3,0 0-325 4</inkml:trace>
    </iact:actionData>
  </iact:action>
  <iact:action type="add" startTime="21456">
    <iact:property name="dataType"/>
    <iact:actionData xml:id="d8">
      <inkml:trace xmlns:inkml="http://www.w3.org/2003/InkML" xml:id="stk8" contextRef="#ctx0" brushRef="#br0">28740 11792 0 0,'0'0'498'5,"0"0"-312"1,0 0 15 2,0 0-47 0,0 0-29 0,0 0-9-2,80 0-19 2,-95 0-67 0,-41 0-22-2,-24 0 19 4,-17 0 3-4,-4-4-4 2,-7-4-15 0,11 3-7-2,9 1-2 3,20 4 0-2,24 0-2 1,15 0 1-2,25 0 3 3,4 0-2-2,0-1 2-1,25-8 30 2,47 1 1 0,41-5-18 0,32 0 1 2,22-4 3-4,4 0 6 5,-23 6-1-6,-30 5-2 4,-39 4 6-4,-36 2-3 4,-22 0-7-2,-19 0-13 1,-2 0-7-3,-4 0-11 5,-68 0-14-4,-40 0 25-1,-40 22 5 5,-13 5-4-4,4 5 2 2,20-4-3 1,28 1 1-3,29-9 0 2,33-7-1 0,31-7 3 0,20-6 1-2,0 0 0 1,40 0 2 2,42 0 6-2,25-12-10 0,20-10 2 1,0 7-3 0,-17 5 1-3,-29 1 0 4,-38 9-1-2,-25 0 2 2,-18 0-3-1,0 0-5-3,-44 0-18 4,-40 0 8-1,-26 0 15-1,-4 5 3 1,-1 2-3-1,19-7 0 1,24 0 0-2,20 0 1 2,34 0 0 0,18 0-1 0,0 0 0-2,31-7 0 1,37-11 12 2,30-6-8-1,17 5 0-1,8 8-2 0,-8 2 2 1,-28 9-1 0,-26 0 0 0,-38 0 3-2,-19 0-1 3,-4 0-5-3,-48 3-16 1,-36 18 10 3,-16 1 6-4,-1-4 1 2,12-2-1 0,18-6 3-2,22-2-3 1,24-1 2 2,21-7 1-2,4 0 2 0,14 0 6 1,53 0 14-1,33 0-16 2,20 0-6-2,5 0-1 0,-12 3 0 1,-33-1 0 0,-35 0 1-3,-29 1-2 3,-16 0-1 1,0 4-6-1,-20 0-19-2,-34-1 1 2,-16-2 21 0,-7-4-9 0,-1 0-47-2,-2 0-84 1,51 0-39 2,12 0-162-4</inkml:trace>
    </iact:actionData>
  </iact:action>
  <iact:action type="add" startTime="22935">
    <iact:property name="dataType"/>
    <iact:actionData xml:id="d9">
      <inkml:trace xmlns:inkml="http://www.w3.org/2003/InkML" xml:id="stk9" contextRef="#ctx0" brushRef="#br0">30541 9959 517 0,'0'0'228'4,"0"0"-127"2,0 0 8 2,0 0-56 0,0 0-8-2,0 0 13 4,0 0 7-4,-25-9-17 2,12 8-10-2,3-3-1 2,-11 1-3 0,1 1-15 0,-3 2-5-2,-3 0 1 2,3 0-1 0,-5 0-2 0,2 5 2-2,3 9 1 2,3 6 1 0,-1-3-3-2,10 2-5 2,-5 1-1 0,7 3 2 0,0 1 0 0,-5 6 5-2,5 5 3 3,5 2-2-2,-8 0-5 4,8-7-7-6,-8-2 1 2,11-5-1 1,-2-1-1-1,0-5 3 2,-1-1 9-3,4 8-3 2,0-4 2-2,0 4 1 3,0-1 1-2,0-3 1 1,0-1-4 0,0-7 0-3,4-2-3 4,2 2-3-2,-2-1 1-1,6 0 0 2,5 3 3 0,-2 2-1 1,6-3-5-3,-2 1 1 4,2 0 1-5,-2-3-5 4,4 3 1-2,-5-3 0 0,4 1-1 1,0-4 2 0,-5-3-1 0,3 4-1-2,0-4 1 1,5 1-1 2,0-6-1-4,3 0 1 3,-1 0-1 1,4 0 1-1,-6 0-1 0,-5 0 1-3,0 0 0 4,-6 0-1-1,4 0 0-2,1-6 1 2,-7-1-2-1,11-5 1 2,-8 1 0-2,-3-3 0 0,7 4 0 1,-4-5 0-1,3 0 0 0,-1-2 1 1,-2-5-1 0,3-3-2 1,-5 1 1-2,-2-2 0-1,1 3 1 2,0 0 0-1,3 3 0 2,-7 1 0-3,3-3 0 3,0-5-2-2,-2 0 1-1,-3-6 0 2,-4 2 1 0,5 0-3-1,-5 0 2 1,0 1-1-2,0-5 2 3,0 8-1-1,0-3 1-2,0 6-1 1,0 1 1 1,-6-1-2 2,-7 0-1-5,0-1 1 6,-3 3 0-6,1 1 0 3,-4 4-1-2,-2 7 0 1,-1-2 1 2,0 4 2-1,-1-3 0-2,3-2 0 2,-3 6 0-1,2-3 0 2,-2-3 0-2,6 6 0-1,-7 0 0 2,7 2 0 1,-2 0 0-3,-1 5-1 2,3 0 0 0,-2 0 1 0,-6 0 0 0,2 0 2-3,-2 2 1 4,3 13-2 0,-1-2 0-4,3 4 0 3,-3 0 0 2,5 0 0-4,2 0 1 0,2 3 0 4,1 0-1-4,0-2 2 2,3 8-2-1,-3 2 1 0,5 3-1 1,-3-1 1 1,2 2-2-4,5-4 2 4,-1 3 1-2,3-6 0 1,-3 5 0-3,2-1-1 3,2 6 3 1,1-3 0-1,0 2-2 0,0-1 2-3,0-1 0 4,0-3-1-1,0-2 2-2,0-2-1 2,0-3 4-1,0 1 1 2,1-6-1-3,9 3 0 2,3-1-1 0,1-2-3 0,4 3-1 0,0 0 2-2,-4-3-4 1,7 0 1 2,-5-3-3-3,1-3 1 1,2-3 2 2,4-1-2-1,-1-2-1-3,-2 0 0 4,3 2 1-1,-3-2 0 0,9 0 0-2,-2 3 0 2,3-5-1-1,0 0 0 2,4-3-1-4,-2 0 1 4,0 0-2-1,4-9 1 0,0-13 0-2,-1-5 1 1,5-13-1 4,-3 3 1-5,-1-5 0 0,-6-2 0 4,-4-2-1-4,-1-2 0 1,-9-3-1-1,-9-4-1 2,-7-1 0 1,0-1 0-1,0 9 1-2,0 7 0 2,-10 3-2 0,-13 4 0 0,0 4 2-3,0 2-2 3,-5 8-12 2,2 0-30-3,0-2-61-1,-2 6-52 4,22 10-81-4,-1 6-344 2</inkml:trace>
    </iact:actionData>
  </iact:action>
  <iact:action type="add" startTime="34164">
    <iact:property name="dataType"/>
    <iact:actionData xml:id="d10">
      <inkml:trace xmlns:inkml="http://www.w3.org/2003/InkML" xml:id="stk10" contextRef="#ctx0" brushRef="#br0">10415 17477 561 0,'0'0'238'9,"0"0"-108"-5,0 0-54 4,0 0-38 0,0 0-9-2,0 0 12 2,0 0-10 0,-177-68-2 0,114 68 7-2,-8 32 10 3,-2 9-11-2,-5 4-9 1,-2 4 7-2,5 1-7 2,4 6 3 0,1 8-11 0,14 10 3-2,-4 8-4 6,7 4 0-7,11 10 3 3,11-9 5-3,8-6-6 4,16-4-4-2,7-15-4 0,0-6-3 0,46-1 2 2,25 1 17-1,20 1-13-2,5-13-8 2,11-7-4 0,1-17 3 0,-3-15-1-2,4-5 1 1,4-19-1 3,0-38-3-3,-8-15 3-1,-5-13-3 1,-16-3 2 1,-10-3-2 1,-19-7 0-3,-7 1 0 1,-17 3-1 2,-6 0 0-2,-21 1 0-1,-4 4 0 3,0 7-1-1,-29 3 0 0,-21 8 0-2,-16 4-1 4,-9 11-1-4,-2 11 2 2,3 15-1-2,-5 11 1 4,3 4 0-4,1 6 1 2,-2 9 5-2,9 0-4 4,7 0 0-4,5 0 2 2,2 3-3 0,5 18 1 0,-1 9 0-2,2 9 2 1,-8 15-2 2,-1 16 4-2,-6 6 9 0,2 5 11 1,7 13-5 0,1-10-9 0,12 14-4-1,8-11 5 0,1 6-2 0,11 2 8 2,17-2 0-3,4 1-3 1,3 0 10 2,48-8-6-2,28-4 2-1,29-6-1 3,16-7-3-1,20-31-8-3,4-12-9 4,2-26-1-1,4 0-3 0,-2-57 1-2,-20-36 2 2,-14-16 0 0,-31-21-2 0,-31-1-1-2,-25 4 2 2,-31 4-3 0,0 10-12 0,-38 12-56-2,-19 15-101 2,24 73-66 0,3 13-203-2</inkml:trace>
    </iact:actionData>
  </iact:action>
  <iact:action type="add" startTime="36209">
    <iact:property name="dataType"/>
    <iact:actionData xml:id="d11">
      <inkml:trace xmlns:inkml="http://www.w3.org/2003/InkML" xml:id="stk11" contextRef="#ctx0" brushRef="#br0">26836 17164 703 0,'0'0'154'8,"0"0"-88"0,0 0 11-2,0 0-9 2,-196 54-21 0,119-9-6-1,0 6-8 0,-2 11-9 3,-1-4 0-4,3 15 2 2,9 3-5 0,7 11 3 0,4 1 2-2,14-6 17 2,11 10-12 0,12-16-4-1,18 5 0 0,2-4-6 4,8-2 4-6,41 3 2 4,12-2 3-1,16-6-6-2,11-2-10 2,9-17 5 2,6-12-8-5,7-22-4 4,-3-17-2-2,6 0-4 1,-1-56-1-2,-6-19 0 2,-10-24-4 0,-11-2 2-1,-17-12-1 1,-8-11 1 1,-7 3 0-5,-6-2-1 3,-11 14 1 1,-11 20 1-3,-12 23 1 4,-13 9 0 1,0 13-3-4,-13 7 1 2,-35-8-1 1,-25 8 3-4,-15 1 0 4,-22 2 1-3,-14 3-1 3,-3 4 0-4,7 5-2 3,9-3 3 0,11 15-1-1,6 7 0 0,7 3 0 1,3 0 0 1,3 0 1-1,6 25 0-2,2 15-1 2,5 21 2-2,3 16 1 4,5 15 6-5,8-4 0 3,9 7 8 0,14 3-2 0,0 10 7-2,10 8-2 2,12 3-2 1,7 8-5-4,0-10 4 3,39 4 0 0,22-16-3-2,15-10 2 3,9-14 0 1,12-24-4-4,8-26-3 2,10-22 1 0,10-9-4-2,7-40-6 2,2-47 0-1,-12-31-3 2,-6-8-5-3,-26 13-1 2,-26 12-24-1,-24 14-25-1,-30 13-60 3,-10 22-56-2,0 48-95 0,-30 4-394 2</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0:54:38.742"/>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443">
    <iact:property name="dataType"/>
    <iact:actionData xml:id="d0">
      <inkml:trace xmlns:inkml="http://www.w3.org/2003/InkML" xml:id="stk0" contextRef="#ctx0" brushRef="#br0">11082 10645 248 0,'0'0'384'19,"0"0"-240"-19,0 0-59 0,0 0-3 10,0 0-19-2,0 0 23-3,0 0-9 2,-17-57-8 3,4 52-2-5,-8 3-1 4,-8-1-9-1,-7 3-13 0,-9 0 0-3,2 0-9 2,2 0-5 3,1 0-11-2,0 0-5-2,4 8-4 2,1 4-2 0,2 1 1 0,1 4 0-2,5 3 2 1,-10 2 4 5,8 10 6-9,-3 2 1 6,2 4-3-2,0 6-6 2,6 2-1-4,0 2-4 4,1 8-2-1,5-3 0 0,-1 1 4-2,6 2-2 1,2 1 5 2,-1-1-1-1,11 2-2-3,-2 4 4 4,3-1-5-2,0 3 3 2,0-2-3-4,0-5-3 3,7 4 0 3,10-7 2-5,2 1-5 0,2-14 2 2,3-1 3 0,2-10-4-3,5-1 2 3,2-6 0 0,3-4 0 1,5-2 1-4,2 1-2 3,1-5 1 2,4-2-2-3,1-5 1-2,5-4-2 3,4-2-2 2,5 0 0-4,-3 0-1 1,-1 0 1 0,-5 0 1 3,-9 0-2-6,0 0 2 5,-8 0-2-1,1-2 1 2,-2-9 0-5,1-6-1 1,3-9 0 5,-1-4 1-4,2-8-1-2,-2-6 0 3,-1-3 0 2,-8-8 0-2,-5-1 0-4,-3-3 0 4,-8-6 0 2,-2 1 1-4,-8-4-2 2,3-2 1 0,-4 1 0-1,0-5-1 0,-3 10 1-2,0 5 0 5,0 5-1-2,0 9 1-2,0 5 0 0,0 1-1 4,-3-2 0-1,-14-2 1-4,-4-4-1 4,-8 1-1-2,2 8 2 1,-6 1 0-2,-4 3-1 3,4 9 0-1,-5 3 1-3,2 5 0 3,-5 2 0 0,-2-2 0 0,-6 4 0-1,2-2 0 0,5 1 0 1,0 3 0 1,2 2 0-3,3 1 1 1,1 5-1 4,-4-3 0-6,-1 6 1 1,0 0 0 3,-2 0 1 0,2 9-2-3,2 14 2 0,2 5-2 2,-3-2 2 1,8-1 0-3,1-1 1 1,-3-4-3 2,2 5 2-2,0 4-1 0,5 2 2 0,-6 8-3 4,5 0 1-5,-1 8-1 0,6 8 5 2,0 1-5 2,5 11 4-4,2 1-1 0,8 5 3 2,2 0-1 2,-3 0 1-4,9-3 0 0,0 0-4 2,0-3 5 2,0 3-2-4,12-5 0 0,5 0-2 4,6-1-3-2,1-1 0-4,-1-1 0 4,4-7 0 2,2-7 0-2,0-11 0-3,7-5 0 2,5-7 0 3,3-4 0-2,5-1 0-3,10-3 0 1,5-6 0 4,4 2 0-4,2-8 0 3,-2-5 0-2,-3 0 0 2,2 0 0-4,-6 0 0 1,2-15 0 5,-2-30 0-3,3-16 0-2,1-21 0 1,3-14 0 2,2-5 0-2,-9 0 0 0,0 20 0 0,-16 13 0 2,-18 20 0-2,-11 15 0-1,-16 8 0 3,0-1 0-2,0-2-77 0,-29 9-72 1,-14 19-79 0,17 0-82 0,5 0-332-2</inkml:trace>
    </iact:actionData>
  </iact:action>
  <iact:action type="add" startTime="4162">
    <iact:property name="dataType"/>
    <iact:actionData xml:id="d1">
      <inkml:trace xmlns:inkml="http://www.w3.org/2003/InkML" xml:id="stk1" contextRef="#ctx0" brushRef="#br0">11665 12873 257 0,'0'0'298'3,"0"0"-142"4,0 0-73 3,0 0-21-2,0 0 18-4,0 0-13 4,0 0-4 2,-145-25-5-2,109 25-4-4,-2 0-2 4,2 0-6 2,-1 0-12-2,0 0-4-4,1 11-2 4,-5 3 0 2,0 3-4-2,-1 3-3-4,5 5 0 4,5 0-3 2,0 4-3-4,4 1 6 2,-1 4-1 0,5-4-6 0,-2 8 5 0,-1 5 0-3,7 2-3 4,-3-1-3 0,6 0-3-4,-7-1 4 3,6-7-2 1,-3-3-8-2,4 3 0-1,7-6-1 0,-3 4-1 4,5-1 2-4,7 4 6 3,-2-3 4-1,3-4 8-1,0 4-7-1,0 3 0 3,0-4 1-1,0 4-3 0,12-3-1-2,7 0-4 1,2-4-3 4,0 5-1-5,8-5 3-1,-2-2 0 3,9 2 0 0,1 0-1-2,6-5 0 2,1 2 5 0,0-4-5 0,4 0 4-1,-3-7-4 0,3-1 0 3,0-11-4-4,4-4 0 0,5 0-1 2,2 0 2 2,2 0-1-3,-5 0-1-1,1 0 4 2,-9 4-1 2,-2-2 3-6,-5-2-1 3,-1 0-2 4,1 0-3-4,7-6-1-3,0-24 0 4,1-9 0 3,3-3 0-4,-4-6 0-3,-5-3-1 4,-5-5 1 2,-10 0 0-3,-5-4-2 0,-6 2 1 1,-1-4-2 0,-9 0 2-2,6-3-2 0,-2 1 2 4,-8 2 1-2,-3 3-1-2,0 6 1 1,0-3 0 2,0 5-1 0,-27 1 1-4,-4 6-1 3,-6 11 0 0,1 5 0-2,-3 3 0 2,-2 3 0 0,5 2-1 0,-4 2 1-2,-1 5 1 2,-5 2 0 0,-5 0-1 0,0 5 1-2,-1 0-2 2,0 3 1 2,-5 3 2-4,1 0-1 0,2 0 1 2,-3 0-1 2,4 11 1-6,4 4-1 4,-2-4 1 0,2-2 0 0,1-1-1-2,4 1 0 2,8-1-1 0,-2 2 2 1,8 7 0-4,1 3-1 4,1 4 2 0,4 0-1-3,1 4 0 0,5-3 1 3,-1 7-2 0,-4-5 0-2,9 4 1-2,-2 1 0 3,0-2-1 2,4 5 0-6,-1-3 2 4,-1 11-2 3,9 1 1-4,-3 7 1-1,3 4-1 0,2-2 1 5,3-1 1-4,0 5 0-3,0 0 2 5,0 1 1 0,0 0 0-1,0-1 1-4,0-5 0 4,0-3-4 2,9-7 5-4,11-2 1 0,3-4 0 4,14-8-4-2,-3 1 0-2,16 1 3 2,-2 2 0 0,4-1-1 0,-4-1 1-2,1-4 0 2,-4-9-3 0,1-3 0 0,8-9-1-2,5-5-2 2,8 0-1 0,4 0-1-2,3 0 0 3,-7 0 2-2,-4 0-2 2,-3-14 0-4,1-12 3 3,2-10-3 2,-2-9-3-4,6-11 3 0,0-13 0 2,-8-16 3 0,1-17-6-2,-13-7 1 3,-9 0-1-2,-6 5 1 1,-13 19 0-2,-15 20-1 2,-4 18-2 2,0 13 1-4,0 6-5 1,-27 5-13 0,-5 6-19 3,-12 3-33-4,-12 1-50 0,-1 7-72 2,33 6-49 2,5 0-145-6</inkml:trace>
    </iact:actionData>
  </iact:action>
  <iact:action type="remove" startTime="7095">
    <iact:property name="style" value="instant"/>
    <iact:actionData xml:id="d2" ref="#d0"/>
  </iact:action>
  <iact:action type="add" startTime="7100">
    <iact:property name="dataType" value="strokeEraser"/>
    <iact:actionData xml:id="d3">
      <inkml:trace xmlns:inkml="http://www.w3.org/2003/InkML" xml:id="stk2" contextRef="#ctx0" brushRef="#br1">17997 16372 494 0,'0'0'192'9,"0"0"-108"-7,0 0-41 9,0 0-43-6,0 0-94 5,0 0-83-4,0-2-220 2</inkml:trace>
    </iact:actionData>
  </iact:action>
  <iact:action type="add" startTime="7527">
    <iact:property name="dataType" value="strokeEraser"/>
    <iact:actionData xml:id="d4">
      <inkml:trace xmlns:inkml="http://www.w3.org/2003/InkML" xml:id="stk3" contextRef="#ctx0" brushRef="#br1">17931 18151 612 0,'0'0'213'7,"0"0"-128"3,0 0-34-4,0 0-51 0,0 0-82 2,0 0-40 2,0 0-348-4</inkml:trace>
    </iact:actionData>
  </iact:action>
  <iact:action type="remove" startTime="7841">
    <iact:property name="style" value="instant"/>
    <iact:actionData xml:id="d5" ref="#d1"/>
  </iact:action>
  <iact:action type="add" startTime="7844">
    <iact:property name="dataType" value="strokeEraser"/>
    <iact:actionData xml:id="d6">
      <inkml:trace xmlns:inkml="http://www.w3.org/2003/InkML" xml:id="stk4" contextRef="#ctx0" brushRef="#br1">17842 18578 781 0,'0'0'128'6,"0"0"-85"1,0 0-11 1,0 0-32-2,0 0-85-1,0 0-136 6,16 3-405-5</inkml:trace>
    </iact:actionData>
  </iact:action>
  <iact:action type="add" startTime="18119">
    <iact:property name="dataType"/>
    <iact:actionData xml:id="d7">
      <inkml:trace xmlns:inkml="http://www.w3.org/2003/InkML" xml:id="stk5" contextRef="#ctx0" brushRef="#br0">20017 4033 375 0,'0'0'389'9,"0"0"-259"-3,0 0-38 0,0 0-5 2,0 0-22 0,7-4 7 1,0 4 21-4,14 0-13 3,8 0-14 0,14 0 7 0,2 0-22-2,12-5-3 2,7-4-11 0,-2 1-12-2,-4 6-3 2,1-2-4 0,-5 4 2 0,-6 0 4-2,1 0-9 6,-3 0-9-7,2 0 2 1,-1 0-1 3,-4 0-3-2,-4 0 3 1,-11 0 1-1,-4 0 1 2,-8 0-3-3,0 0 0 2,-8 0-3 0,0 0 3-1,-8 0-1 1,0 0-2-2,0 0-1 2,0 0 0-2,0 0-1 3,0 0 0-2,0 0-1 3,0 0 1-6,-32 0-1 4,-24 0 0 0,-20 0 0 1,-12 6 0-3,-3-6 0 1,-4 3 0 1,0 2 2 1,9-2-4-1,11 1 2-2,14-4 0 1,15 0-1 2,18 0 1-3,11 0-5 2,5 0 5-1,12 0-2 2,0 0-1-3,0 0 3 2,0 0 0 0,36 0-2-1,28 0-1 2,20 0 2-3,12 0 1 2,4 0 1 0,-12 0 0-1,-11 2 0-1,-13 3 1 3,-18 3-2-1,-15-2 4-3,-18 1-2 3,-10-2 0 0,-3-3-1 1,0 8 1-3,0 7-2 2,-41 2 0-1,-18 2-2 2,-9-1-2-4,-5-6 3 4,6-4-1-2,9-8 1 1,15 1 0 1,14-3 1-3,17 0 0 2,8 0 0 0,4 0 1 0,0 0 2-3,0 0-3 3,32 0 2 1,13 0-1-1,7 0 0-1,-7 0 1 1,-6 0-2 0,-14 0 3-2,-9 0-2 2,-13 0 0-2,-3 0 1 3,0 0-2-4,0 0-2 4,0 0-1-2,-27 5-2-1,3-2 3 3,-1 3 2-2,1-1-3 1,-1 7 0 2,-1 6-5-3,6 0-4-2,-1 8-12 4,13-1-32-2,-4 5-42 2,0-7-43-3,8-4-68 2,4-15-47 0,-3-4-520 0</inkml:trace>
    </iact:actionData>
  </iact:action>
  <iact:action type="add" startTime="19898">
    <iact:property name="dataType"/>
    <iact:actionData xml:id="d8">
      <inkml:trace xmlns:inkml="http://www.w3.org/2003/InkML" xml:id="stk6" contextRef="#ctx0" brushRef="#br0">27246 4024 696 0,'0'0'216'4,"0"0"-79"5,0 0-47-2,0 0-40 2,0 0 4-4,0 0 11 3,0 0-4 0,122 0 1 0,-79 0-9-2,9 0-15 2,12 0 1 0,13 0-16 0,14 0-2-2,-1 0-1 2,1-2-4 0,-11-8-4 0,-13 5 4 0,-12 3 4 0,-10-2-1 0,-6 1-6 0,-14 3-5-2,-10-3-4 2,-12 3-3-2,-3 0 1 3,0 0-2-3,0 0 0 1,0 0 0 2,-11 0 0-2,-33 3-7 0,-24 14-5 1,-12-3 12 1,-12-6 0-3,3-3 0 1,-1-4-6 0,15 2-8 1,14 1-1-1,18-2-9 0,11 1 5 2,16-3 5-2,11 2 9 2,5-2 5-4,0 0 3 4,0 0-1-2,32 2 2 2,25 2 2-3,7 2-6 2,-3-3-2 0,2 2 2 0,-18-2 2-2,-17 3 3 3,-15-3 2-2,-13-3 4-2,0 5-2 4,0 7-9-1,-10 1-2 0,-27 8-9-1,4 0 11-1,3-7 1 2,2 1 0 1,12-9-1-1,6-2 0-2,10 0 1 1,0-4 2 1,0 0 1 1,10 0 2-3,26 1 11 1,15-1-1 1,0 0-16 0,-8 0 0 0,-11 0 2-2,-17 0-1 2,-9 0 0 1,-6 0-1-2,0 4-4-1,-16 0-20 3,-34-2-81-2,-15 5-68 0,-2 8-6 1,44-9-123 0,3 5-618-1</inkml:trace>
    </iact:actionData>
  </iact:action>
  <iact:action type="add" startTime="26099">
    <iact:property name="dataType"/>
    <iact:actionData xml:id="d9">
      <inkml:trace xmlns:inkml="http://www.w3.org/2003/InkML" xml:id="stk7" contextRef="#ctx0" brushRef="#br0">13527 6308 504 0,'0'0'203'5,"0"0"-121"4,0 0 16-2,0 0-21 2,0 0-28-4,0 0 12 3,0 0 15 0,0 0 1 1,-94-5-8-4,65 5-7 3,-1 0-7 0,-4 0-22 0,-6 0-5-2,-1 0-15 2,-5 0-6 0,-6 0 2 0,4 0-4-2,-6 0 1 4,-2 0-1-4,-1-5 4 5,5-3 0-6,-3-1 15 2,10-1-1 2,0 7-4-3,10-5 7 2,2 6-2-2,2 2-5 3,-2 0-5-1,0 0-7-1,2-3 0-1,-8 3-4 3,6-2-1-1,-5 2 4 0,5 0-1-3,-5 0 0 3,-1 0 0 0,6 0 1 0,-6 0-4-2,-3 0 1 2,-2 0 5 1,1 0-5-4,2 0-1 3,-1 0-2 0,1 0 2 0,1 0-2-2,-1 2 0 2,5 1 0 0,-5 2 3 1,1 2-3-2,-2-2 0-1,1 1 1 2,-2-4-2 0,-1 5 1-1,-7-7 0 0,2 4 0 1,-5 0 1 0,-2-4-1-1,-1 2 0 0,4-2 0 1,5 0 0 0,4 3 0-2,4 2 0 2,1-1 0 0,5 1 1 0,-2-2-2-2,0-3 2 2,0 4-1 0,-5-3 0 1,-7 6 0-4,-4-5 0 3,-13 3 2 0,1 1-2 0,-7-2 1-2,-9-2-1 2,-1-2 0 0,-4 0 1 0,1 0-1-1,-3 0 2 2,3 0-1-2,-3-6 0 1,-8 3 0-3,-2 0-1 3,-6 1 2 0,-4 2 0 0,3 0-1-2,-4-3-1 2,8 3-4 0,0 0 4-2,-10 0-2 2,-1 0 1 0,-7 0 1 0,-1 3-1 0,2-1-1-2,5 1 2 2,6 0 1 0,2-3-1 0,8 0 0-1,4 0 0 0,-1 0-1 2,3 0 1-2,0 0 2-1,2-8-1 2,8-1-1 0,-1 5 1 0,-2-5 1 0,2 6-2-2,-7-1 0 2,-1 4 1-1,-5 0 0 2,-5 0 0-3,-2 0-1 2,1 0 1 0,0 0-2 0,-4 0 1-2,-1 0-3 2,-5-5 2 0,-2 0 1 0,-4 1 0-2,-1 4 0 3,4-2 1-4,3 0 1 5,0-1 0-4,5-7 0 2,5 1 2-2,9-6-4 5,-3-2 3-5,2-3-1 1,1 6-1 2,-3-4-1-1,3 8 3-3,-7-2 2 4,-2 7 2-2,-10 5 1 1,0 0-2-1,-3 0 0 0,6 0-3 2,5 0-1-1,5 0 0-2,7 0-1 2,3 0 1-3,3 0-1 5,5 0 0-3,6 0 0 1,5 0-1 0,7 2 0-1,-3 4 0 0,5 0 0 1,2-1 1 0,4 1 0 0,2-4-1-3,-1 2 0 4,7-4 1-3,1 0-1 4,-5 0 0-4,1 0 0 1,-11 0 1 0,-6 5-1 3,-15 4 1-4,-4 5 1 2,-6 3-2-1,6-6 4 1,0 0-3-1,16-3 8 1,20-1-8-2,14-6 0 2,20 3 0 0,8-2-2 0,6-2 2 0,0 0 0 0,0 0 0-3,0 0 1 3,0 0 0 0,0 0-2-1,0 0 2 1,0 0-2 0,0 0-2 0,0 4 2-1,0-4 0-1,0 6 0 3,0 10 2-1,0 9-2-2,-7 9 0 2,1 5 0 0,3 0 0-1,-4 4 0 0,3-1-3 1,1-3-1 0,0-2 0-1,-3-5 3 0,6 3 1 3,-1-4 0-3,1-3-1 2,-3 9 0-5,3 2 2 4,-3 11-1 0,3 7 0 0,-5 4 1-2,5 8 0 2,0-2-1 0,0 5 1-1,0-1-1-1,0 0 0 2,0-2 0 1,0-3 1-2,-3-1 0 0,3-8-1 0,-2 2 0 2,2-2 0-1,0-5 0-3,0 0 0 3,0-12 0 0,0-7 0 0,0-2 1-1,0-7-1 0,0 2 0 2,0 8-1-2,-3 7 1 0,-2-5 0 1,5-7 1 0,0-6-1-1,0-2 0 0,0-8 0 1,0-2 0 0,0 1 0-1,0-4 0-1,0 2 2 2,0-6-2 0,0-4 0 1,0 3 0-3,0 0 0 1,0 0 0 2,0 3 1-2,0-6-2-1,0 0 1 2,0 0 0 0,0 0 0 0,0 0 0-1,0 0 0 1,5 0 0 0,15 0 0 0,9 0-1-2,6 0 4 2,-3 11-3-1,8 3 3 2,4 3-3-3,2-3 2 1,5-1 2 1,5-4-2 1,4-5 2-3,-2 0-1 1,8-4-1 1,0 4 3 0,-7-4 2-1,6 0 0 0,-1 0 0 1,-3 0 1 0,7 0 1-1,5-8-6 0,-5-5 2 2,1 6-1-2,1-3 2 0,-5 5 2 0,5-4 2 1,-8 1 1 0,-4 3-3-2,-4-2 1 2,-8 2-3 0,-5 0-1 1,-2 2 1-3,-7-2 6 3,7 5-2-1,4-4-4 1,4 4-3-3,14 0 4 1,1 0-2 1,6 0-5-2,2 0 0 3,-2 0 0-2,1 0 0 1,-2 0 0 0,-2 6 0-1,6-3 0 2,-1 3 0-3,2 1 0 2,8 0 0-2,1 1 0 4,6-3 0-4,6 4 0 2,11 0 0-2,-2-1 0 2,9-3 0 0,1 1 0-2,1-3 0 1,-1 1 0 2,1 0 0-1,0 2 0-2,1 2 0 2,-1-1 0 1,-4-5 0-2,1 1 0-1,-10-1 0 2,3-2 0 1,-1 0 0-2,2 3 0-1,-4-3 0 2,-7 0 0 0,-2 0 0 0,-10 0 0 0,-4 3 0 0,3-3 0-2,-8 0 0 1,2 0 0 0,0 0 0 3,3 0 0-4,-3 0 0 2,6 0 0-2,-4 0 0 3,6 0 0-2,0 0 0 2,-1 0 0-2,-4 0 0-1,3 6 0 2,-5 2 0 0,5 4 0 0,-3-4 0 0,3 2 0-2,1 2 0 4,-4-3 0-4,2-3 0 0,-2-4 0 2,4-2 0 0,6 0 0 1,3 0 0-4,-6 0 0 3,3 0 0 0,2 0 0 0,-8 0 0-2,-6 0 0 2,2 0 0 1,-4 0 0-2,-2 0 0-1,2 0 0 2,4 0 0 1,3 0 0-1,4 0 0-3,3 0 0 4,3 0 0-2,-10 0 0 2,1 0 0-4,1 0 0 3,-8 0 0 0,2 0 0 1,-4 0 0-4,1 0 0 3,2 0 0 0,5 0 0 1,10 0 0-3,7 0 0 1,0 0 0 1,0 0 0 0,-3 0 0-1,-1 0 0 0,1 3 0 1,0-3 0 0,4 0 0-1,-6 0 0-1,3 0 0 3,-1 0 0-3,-4 0 0 2,0 0 0 3,11 0 0-5,2 0 0 1,10-3 0-1,-1-5 0 2,-12 3 0 0,-11 1 0-2,-12-1 0 3,-22 2 0-2,-11-1 0 1,-14 4 0-2,-6 0 0 2,-1-1 0-1,3 1 0 1,1-4 0 0,1 4 0-2,1 0 0 2,1 0 0-1,4 0 0 0,-2 0 0 3,-3 0 0-5,7 0 0 3,-3 0 0 0,-2 0 0 1,0 0 0-4,-3 0 0 3,5 0 0-1,1 0 0 1,3 0 0 0,7 0 0 1,1-2 0-5,-9-4 0 5,0 1 0-1,-10 3 0 0,0 2 0-1,-8 0 0 0,2 0 0 1,0 0 0 0,-1 0 0 0,2 0 0-2,-10 0 0 1,-2 0 0 1,-2 0 0 0,-3 0 0-1,8 0 0 0,-5 0 0 2,11 0 0-1,-5 0 0-1,-3 0 0-1,0 0 0 3,-7 0 0-2,0 0 0-1,-3 0 0 2,4 0 0 1,-4 0 0-2,3-10 0 0,3-15 0 0,1-15 0 1,-3-16 0 1,-1-8 0-3,-3-18 0 1,0-4 0 2,0-10 0-3,0-8 0 2,0-1 0 0,-3-7 0-1,-1-5 0 0,-3-1 0 1,7 5 0 0,0 17 0 0,0 12 0-1,0 15 0-1,0-2 0 3,0 6 0-1,0-3 0-2,0 3 0 1,0 8 0 3,0 0 0-3,0 9 0-1,-5 8 0 4,5 9 0-5,0 7 0 4,0 0 0-2,0 11 0-1,0-4 0 2,0 9 0 1,0-4 0-3,0 5 0 2,0-6 0 0,0 2 0 1,0 3 0-3,0 3 0 1,0 1 0 1,0 4 0 0,0 0 0-1,0 0 0 0,0 0 0 1,-1 0 0 0,-12 0 0 0,-4 0-7-2,-12-3 2 1,-9 2 4 2,5 1 1-2,-4 0 0-1,-5-4 0 2,-10 4 0 0,-7 0 0 0,-9 0 1-1,-5 0-1 1,2 0 1 0,1 0 1-1,2 0-2-1,5 0 0 2,-10 0 0 1,5 0 1-2,-2 0 2-1,4 4-2 2,9 0 3 1,9 5-4-3,8 3 0 2,11-5 0-1,6 1 0 1,8 1 0-1,9-3 0 1,2 8 0 0,4 9 0-1,0 7 0 0,0 11-26 1,4-6-106-1,33 15-88 1,-17-26-94-1,7 0-222 1</inkml:trace>
    </iact:actionData>
  </iact:action>
  <iact:action type="add" startTime="33180">
    <iact:property name="dataType"/>
    <iact:actionData xml:id="d10">
      <inkml:trace xmlns:inkml="http://www.w3.org/2003/InkML" xml:id="stk8" contextRef="#ctx0" brushRef="#br0">24857 4232 839 0,'0'0'191'6,"0"0"-56"2,0 0-41-2,0 0-31 3,0 0 3-2,196-45 17 1,-138 19-8-2,10-1 10 2,7-8-6 0,6 3-8-2,3-11-12 2,3-3-10 0,9 2-5 0,1-7-5-2,0 3-5 2,-8 6-6 0,1 3-15 0,-6 6-13 5,-2-4 0-12,10 3 0 8,-3-5 0-1,7-4 0-3,-3 2 0 4,4-4 0-2,6-2 0 1,-2-2 0-1,8 4 0 1,-12 1 0 0,-8 3 0 1,-7 5 0-5,-9 2 0 5,-2-5 0 0,0-3 0-2,6-3 0-2,-6-7 0 4,4 8 0-1,3 0 0 0,-1-4 0-2,6 5 0 1,-6 1 0 1,2 1 0 1,-6 4 0-1,4 1 0-2,2-8 0 1,1 0 0 1,6-4 0-1,-1-3 0 0,-1 1 0 2,0 2 0-2,-4 0 0 1,-5 6 0-1,-9 9 0 0,-19 6 0 2,-5 11 0-2,-11-1 0 2,-1 3 0-2,-4 0 0 0,2 4 0-1,-8-2 0 2,-4 4 0-1,-9 2 0 2,2 0 0-3,-7 4 0 2,-2 2 0 0,0 0 0 0,0 0 0-2,0 0 0 1,0 0 0 1,0 0 0 1,0 0 0-3,-21 0 0 1,-25 0 0 1,-15 0 0 0,-13 0 0-2,-7 0 0 4,-12 6 0-4,-7-6 0 3,0 2 0-4,12 1 0 4,-5-3 0-2,19 6 0 2,15-4 0-4,11 1 0 4,22 0 0-2,8-3 0 2,14 0 0-3,4 0 0 2,0 0 0-1,0 0 0 1,0 0 0-2,14 0 0 5,40 0 0-6,27 0 0 2,24 0 0 1,11-8 0 0,-3-1 0 0,-13 1 0 0,-19 5 0 0,-22 3 0-2,-27 0 0 1,-19 0 0 2,-10 0 0-3,-3 0 0 3,0 0 0-3,0 30 0 3,0 13 0-3,-23 13 0 1,-8 0 0 1,-2-2 0 1,-3-7 0-3,5-7 0 1,5-13 0 1,6-4 0 0,7-9 0 3,4-7 0-6,6-7-40 2,3 0-41 3,0 0-44-6,0 0-51 4,25-17-22-1,-5 0-89 2,6 0-227-4</inkml:trace>
    </iact:actionData>
  </iact:action>
  <iact:action type="add" startTime="34260">
    <iact:property name="dataType"/>
    <iact:actionData xml:id="d11">
      <inkml:trace xmlns:inkml="http://www.w3.org/2003/InkML" xml:id="stk9" contextRef="#ctx0" brushRef="#br0">29685 1695 659 0,'0'0'134'8,"0"0"-36"-4,0 0 9 4,0 0-26 0,-185 47 5 0,114-4 13-2,4 1-13 2,9 0-18 0,15 5-19 0,14-1-6-2,19-4 4 2,10 0 12 0,0-6-17 0,49 1-11 2,19-7-3-6,12-15-2 4,10-10 5 0,-4-7-22 0,-9 0-6-1,-10-14-3 2,-13-22-3 1,-17-15 1-6,-15-8-2 4,-10-5-2 0,-12-4 3 0,0 1-2-2,-12 2-2 2,-31 4-55 0,-17 9-38-1,-7 27-25 0,37 25-99 2,-2 0-163-2</inkml:trace>
    </iact:actionData>
  </iact:action>
  <iact:action type="add" startTime="38638">
    <iact:property name="dataType" value="strokeEraser"/>
    <iact:actionData xml:id="d12">
      <inkml:trace xmlns:inkml="http://www.w3.org/2003/InkML" xml:id="stk10" contextRef="#ctx0" brushRef="#br1">33655 7568 523 0,'0'0'251'4,"0"0"-148"4,0 0-14 0,0 0-33 0,0 0-44-2,0 0-12 2,0 0-7 0,2 0-29 0,-2 0-63 0,0 0-111-1,0 0-130 0</inkml:trace>
    </iact:actionData>
  </iact:action>
  <iact:action type="add" startTime="39119">
    <iact:property name="dataType" value="strokeEraser"/>
    <iact:actionData xml:id="d13">
      <inkml:trace xmlns:inkml="http://www.w3.org/2003/InkML" xml:id="stk11" contextRef="#ctx0" brushRef="#br1">33655 7568 584 0</inkml:trace>
    </iact:actionData>
  </iact:action>
  <iact:action type="remove" startTime="39160">
    <iact:property name="style" value="instant"/>
    <iact:actionData xml:id="d14" ref="#d10"/>
  </iact:action>
  <iact:action type="add" startTime="39138">
    <iact:property name="dataType" value="strokeEraser"/>
    <iact:actionData xml:id="d15">
      <inkml:trace xmlns:inkml="http://www.w3.org/2003/InkML" xml:id="stk12" contextRef="#ctx0" brushRef="#br1">33655 7568 584 0,'152'141'58'30,"-152"-141"-51"-30,0-6-7 0,-7-3-26 1,3 1-73-1,-1 0-85 1</inkml:trace>
    </iact:actionData>
  </iact:action>
  <iact:action type="add" startTime="39762">
    <iact:property name="dataType" value="strokeEraser"/>
    <iact:actionData xml:id="d16">
      <inkml:trace xmlns:inkml="http://www.w3.org/2003/InkML" xml:id="stk13" contextRef="#ctx0" brushRef="#br1">36290 6346 442 0,'0'0'114'5,"0"0"-85"1,0 0-29 4,0 0-40-4,0 0-340 2</inkml:trace>
    </iact:actionData>
  </iact:action>
  <iact:action type="add" startTime="40017">
    <iact:property name="dataType" value="strokeEraser"/>
    <iact:actionData xml:id="d17">
      <inkml:trace xmlns:inkml="http://www.w3.org/2003/InkML" xml:id="stk14" contextRef="#ctx0" brushRef="#br1">36290 6346 506 0,'-160'20'139'5,"164"-20"-40"3,-1 0-14-1,-3 0-49 2,0 0-32-4,0 0-4 5,0 0-75-2,0 7-159-1,0 10-299-1</inkml:trace>
    </iact:actionData>
  </iact:action>
  <iact:action type="remove" startTime="40526">
    <iact:property name="style" value="instant"/>
    <iact:actionData xml:id="d18" ref="#d11"/>
  </iact:action>
  <iact:action type="add" startTime="40532">
    <iact:property name="dataType" value="strokeEraser"/>
    <iact:actionData xml:id="d19">
      <inkml:trace xmlns:inkml="http://www.w3.org/2003/InkML" xml:id="stk15" contextRef="#ctx0" brushRef="#br1">36160 6460 456 0,'0'0'131'9,"0"0"-50"-4,0 0-13 4,0 0-68-2,0 0-4-1,0 0-110 2,43-8-94 0</inkml:trace>
    </iact:actionData>
  </iact:action>
  <iact:action type="add" startTime="42579">
    <iact:property name="dataType"/>
    <iact:actionData xml:id="d20">
      <inkml:trace xmlns:inkml="http://www.w3.org/2003/InkML" xml:id="stk16" contextRef="#ctx0" brushRef="#br0">25282 8244 624 0,'0'0'313'8,"0"0"-188"-1,0 0-20 1,0 0-39-2,0 0-4 2,0 0 35-2,0 0-7 2,177-67-10 0,-112 28 0 0,7-3-13 0,8-3-11-2,1 1-7 2,3 2-6 1,0-1-1-2,0 0-3-1,-1 4-5 2,2-6-5 0,1-4-7 2,7-3-5-3,-6-2-10-2,0 4-7 3,-3-1 0-1,3 1 0 2,-3 5 0 0,9-3 0-4,-5 3 0 6,-1 0 0-7,-1 3 0 5,-11 3 0-2,-3 0 0 1,-3-1 0-2,0-2 0 2,2 0 0 0,4-4 0 0,4-1 0-3,-4 2 0 4,-4-1 0-1,3 2 0-3,-6 3 0 5,3-3 0-3,-10 9 0 0,-4 1 0 1,-5 4 0-2,0 4 0 2,-7-2 0 0,4 1 0 0,-10 3 0-2,1 1 0 3,0 3 0-2,-4 5 0 1,1-6 0-2,2 1 0 2,4 0 0 0,1-1 0 0,6-5 0-2,7-2 0 2,2-3 0 0,-1 1 0 0,-1-2 0-2,-6 4 0 2,-8 4 0 2,-7-2 0-4,1 3 0 0,-10 1 0 4,2-1 0-4,-9 3 0 0,1 6 0 4,-10 3 0-3,-2 2 0 0,-5 7 0 1,-4 2 0-2,0 0 0 2,0 0 0 0,0 0 0 0,0 0 0-2,-13 0 0 2,-19 0 0 0,-17 8 0 0,-19 11 0-1,-7 5 0 1,-7-2 0-1,0-6 0-1,8-2 0 4,7-2 0-3,14-3 0 0,12-1 0 1,11-7 0-2,9 3 0 3,8-1 0-2,6-3 0 1,7 0 0-2,0 0 0 2,0 0 0 0,0 0 0 0,0 0 0-2,32 0 0 2,11 0 0 0,17-8 0 0,6-4 0-1,-2 1 0 0,3 5 0 1,-11 1 0 0,-2 3 0-2,-10-1 0 2,-8-1 0 2,-9 1 0-4,-3 3 0 0,-11 0 0 4,-9 0 0-3,0 0 0-2,-4 15 0 6,0 24 0-6,0 6 0 3,0 8 0 0,-21 2 0-2,2-11 0 2,-2-2 0 1,5-11 0-2,5-9-3 0,2-2 1 0,2-11-9 1,5-4-30 1,2-5-30-2,0 0-28 0,0 0-49 1,15-3 21 0,18-19-28-2,5-9-70 2,-25 17-83 0,-3 0-503 0</inkml:trace>
    </iact:actionData>
  </iact:action>
  <iact:action type="add" startTime="43660">
    <iact:property name="dataType"/>
    <iact:actionData xml:id="d21">
      <inkml:trace xmlns:inkml="http://www.w3.org/2003/InkML" xml:id="stk17" contextRef="#ctx0" brushRef="#br0">29564 5833 416 0,'0'0'163'6,"0"0"-15"0,0 0-43 2,0 0-19 0,0 0-14 0,0 0 11 0,0 0-17-2,24-56-11 4,-73 60 24-4,-22 26 6 0,-6 13-34 4,5 10-14-4,11 5-6 3,10 3-2-2,22-4-5-1,17-5 8 3,12-7 13-1,0-9-11-1,24-8 7-1,23-9-9 2,17-12-7 0,3-7-15-2,7 0-5 2,-5-12-3 3,-8-30-2-5,-7-17-2-1,-24-11-1 6,-6 0 1-6,-19 2-1 3,-5 9 0 1,0 12-5-3,-8 10-24 2,-30 14-79 0,-16 4-28-1,25 19-97 0,2 0-183 1</inkml:trace>
    </iact:actionData>
  </iact:action>
  <iact:action type="add" startTime="46133">
    <iact:property name="dataType"/>
    <iact:actionData xml:id="d22">
      <inkml:trace xmlns:inkml="http://www.w3.org/2003/InkML" xml:id="stk18" contextRef="#ctx0" brushRef="#br0">21339 10496 6 0,'0'0'192'8,"0"0"-90"1,0 0-4-4,0 0-3 2,0 0 28 3,0 0 44-4,0 11-26 0,0-11-33 4,0 2-16-2,0-2-10-2,0 0-7 2,10 0-2 0,18-13-23-2,12-21-6 2,7-5-11 2,3-6 7-6,7-3 6 4,7-7 6 2,5-10-12-3,11-8-5-2,7-9-6 3,3-11-11 0,4-8 2-1,0-4-7 0,-5-1 2 3,3 5-4-4,-7 3-3 0,-1 7 0 4,-9 10-4-2,-3 8 2-2,-3 9-2 2,-11 7-1 0,8 1 3-2,-5 4-3 2,-1 0 0 2,-8 8-2-6,-12 4-1 4,-6 6 0 3,-10 9 2-5,-1 8-2-1,-7 4 0 3,-8 4 1 2,2 6 0-4,-3-6-1 0,-1 0-1 4,-5-2 0-4,4 5-1 0,-1 0 2 4,-4 6 0-4,0 0 0 2,0 0-2 0,0 0-2 0,-23 0-7-2,-21 23 5 3,-11 7 6-1,-1 0 2-3,-4 4 1 3,1-6-3 3,5 0 0-8,6-6 0 5,12-1 0 2,9-8 0-2,11-5-4-2,8-5 3 2,8-3-2 0,0 0 0-2,0 0 0 0,0 0-6 4,27-9 0-4,15-18 7 2,14-4 2 2,15-4 1-6,6-1-1 4,-5 5 0 1,-12 9 0-2,-17 10 1-1,-15 7 0 2,-15 5 1 3,-9 0 1-8,-4 0-2 5,0 0 2 2,0 25-3-4,0 12-7 1,0-1 4 2,0-2 2-1,-7-3 0-2,-2-10-1 2,8-11-23 0,1-5-41-2,0-5-37 2,0 0-30 0,29 0-57-1,-12-10-118 1,8-7-373 2</inkml:trace>
    </iact:actionData>
  </iact:action>
  <iact:action type="add" startTime="47065">
    <iact:property name="dataType"/>
    <iact:actionData xml:id="d23">
      <inkml:trace xmlns:inkml="http://www.w3.org/2003/InkML" xml:id="stk19" contextRef="#ctx0" brushRef="#br0">23723 8177 521 0,'0'0'289'6,"0"0"-118"1,0 0-70 3,0 0-43-6,0 0-32 4,0 0 2 0,132-79 11 0,-91 44 3-2,-3-11-16 2,-2 7-11 2,-6-4-1-6,-1 10-1 4,-8 10-8 2,-10 8 0-4,-5 8-3 0,-6 7-1 4,0 0 2-2,0 0 0-2,0 3 3 2,0 28 19 0,0 11-16-2,0 11-6 2,-6 7 5 2,-1 7 3-6,-6 5-1 6,6 2 1-2,-4-10-2-2,1-4-2 2,6-9 0-2,-5-14-3 5,9-10-1-8,-3-14 0 5,2-4-1 2,-2-3-2-4,0-3 0 1,-7 1-1 2,-10-4-2 0,-3 2 2-3,-11 3 0 2,-1 1 0 0,-5 0-2-2,1-1 3 1,8-3-3 3,8-2-5-6,16 4 4 4,2-4 4 0,5 0 0 1,0 0 3-4,0 0 1 3,0 0 2 2,25 0 14-6,20 0 35 5,14 0-26 1,5 0 6-5,4 0 17 2,2 0-4 3,-11 0-15-2,-15 0-6-3,-8 0-14 4,-16 0-6-2,-12 0-6 0,-7 0-1 1,-1 0-20-1,0 0-81 0,0 0-94 1,0 0-138-1</inkml:trace>
    </iact:actionData>
  </iact:action>
  <iact:action type="add" startTime="48212">
    <iact:property name="dataType"/>
    <iact:actionData xml:id="d24">
      <inkml:trace xmlns:inkml="http://www.w3.org/2003/InkML" xml:id="stk20" contextRef="#ctx0" brushRef="#br0">26483 10631 451 0,'0'0'251'6,"0"0"-59"4,0 0-43-6,0 0-28 4,0 0-11 2,0 0 0-6,0 0-50 4,44 4-16 2,15-48 3-4,22-15-4 0,19-28 6 4,25-17 2-2,16-14 1-2,8-8-10 2,3-5-3 0,0-2-7 1,-10 0-7-3,2 4-5 2,-11 14-1-3,-8 11-9 4,-12 12 0-2,-13 7-2-1,-9 12-5 2,-9 8 0 2,-7 7-1-3,-11 12-2-1,-15 11 3 6,-14 9-3-8,-15 13 2 3,-7 3-1 3,-9 7-1-5,-4 3 0 3,0 0-1 3,0 0-1-8,0 0-3 5,-21 0-3 2,-23 13-6-5,-15 9 14 1,-14 5 0 5,-2 4 2-3,1 3-2-3,4-6-1 4,12-3 1-2,14 1-5-1,9-13-1 2,19 0 0 1,11-13 2-4,5 0 2 4,0 0 0-1,0 0-3-3,12 0-19 4,36-9 10 0,17-23 5-2,12-1 7 0,6-4 1 2,-11 9 1-3,-4 4 1 1,-11 3-1 3,-14 5 2-5,-11 6 0 3,-7 8-2 2,-12-1 1-6,-5 3 0 4,-5 0 1 2,-3 0 0-3,0 0 3-2,0 28 5 5,0 9-6-3,0 5-3-1,0-3 0 3,0-2 0-1,-11-5-1-2,6-11 0 2,1-6-4 0,4-7-18-2,0-8-57 1,0 0-41 2,41-17-48-3,12-27-41 1,-25 14-40 4,-5 6-231-6</inkml:trace>
    </iact:actionData>
  </iact:action>
  <iact:action type="add" startTime="49000">
    <iact:property name="dataType"/>
    <iact:actionData xml:id="d25">
      <inkml:trace xmlns:inkml="http://www.w3.org/2003/InkML" xml:id="stk21" contextRef="#ctx0" brushRef="#br0">29177 8329 677 0,'0'0'224'4,"0"0"-89"6,0 0-65-2,0 0-43-2,0 0 6 2,0 0 17 0,205-112 1-2,-151 67-15 2,-2-3-6 0,-1 0-10-2,-8 4-10 2,-12 13-3 0,-11 5-2-2,-13 16-2 2,-7 6-2 2,0 4 0-4,0 0 0 0,0 0 2 4,0 34 15-4,-4 17 0 2,-12 11-7 0,-1 3 0-2,7 6-2 5,-8-2 7-4,7-10-7-1,-4-4 5 2,2-6-3 3,0-7-1-6,4-7 0 4,-2-8-3-1,3-5-3-3,1-7-2 1,1-5-2 4,4-3 0-6,-6-7 0 5,-6 5-3 2,-8-5 2-7,-3 0-1 2,-4 0 0 5,2 0-1-5,-1 0 1 0,2 0 0 3,3 0 2-2,13 0-3 0,0 0 3 4,10 2 0-5,0-2 0 0,0 0 2 1,0 0 0 2,0 0 4-4,13 0 13 4,27 0 36-2,20 0-6 2,21-7-19-3,12-6 3 3,-2 6 5-3,-11 1-4 2,-15 0-14 0,-20 6 7-1,-15 0-9 0,-12 0-7 2,-18 0-7-3,0 0-4 2,0 0-3-1,0 0-39-1,-18 0-61 3,-21 0-70 1,18 2-43-4,-1 4-57 2</inkml:trace>
    </iact:actionData>
  </iact:action>
  <iact:action type="add" startTime="59526">
    <iact:property name="dataType"/>
    <iact:actionData xml:id="d26">
      <inkml:trace xmlns:inkml="http://www.w3.org/2003/InkML" xml:id="stk22" contextRef="#ctx0" brushRef="#br0">28800 16244 678 0,'0'0'228'8,"0"0"-53"-2,0 0-34 2,0 0-41-2,0 0 2 4,0 0-18-4,0 0-9 2,0 0 7 0,10 0-12 0,-10 0-19-2,0 0-17 2,-2 0-13 0,-21 0-7-2,-6 0-6 2,-7 0 0 0,-8 0 16-2,-3 0-9 3,2 0-2-2,-3 0 2 1,0 2 3-2,3 1-3 7,-3 2-2-9,0-5-1 3,15 0-4 2,3 0-4-4,9 0 0 4,8 0-1 1,10 0-1-5,3 0 2 2,0 0-4 3,0 0 1-6,0 0 1 3,0 0-2 3,0 0 0-3,0 0 0 0,0 0-1 2,0 0-4-3,0 0-10 2,0 0-23 0,0 0-34-2,0 0-40 1,0 14-60 4,11-2-31-8,-3-11-108 6,1 3-349 1</inkml:trace>
    </iact:actionData>
  </iact:action>
  <iact:action type="add" startTime="60014">
    <iact:property name="dataType"/>
    <iact:actionData xml:id="d27">
      <inkml:trace xmlns:inkml="http://www.w3.org/2003/InkML" xml:id="stk23" contextRef="#ctx0" brushRef="#br0">28571 16029 283 0,'0'0'533'8,"0"0"-366"-2,0 0-43 0,0 0-44 2,0 0-1 0,0 0 30 0,0 0-38-2,8 101-23 4,-8-64 7-4,0 8-9 0,0-6-8 4,-7 3-2-4,6 1-12 2,-2-10-5 0,3-8-16 0,0-12 1-2,0-9-4 4,0-4 0-4,0 0-2 2,0 0-20 0,0 0-39-2,0 0-37 3,0 0-50-2,0 0-106 1,0 0-55-2</inkml:trace>
    </iact:actionData>
  </iact:action>
  <iact:action type="add" startTime="60516">
    <iact:property name="dataType"/>
    <iact:actionData xml:id="d28">
      <inkml:trace xmlns:inkml="http://www.w3.org/2003/InkML" xml:id="stk24" contextRef="#ctx0" brushRef="#br0">29171 16122 798 0,'0'0'164'6,"0"0"-43"2,0 0-53 0,0 0-15-2,0 0 8 2,0 0 0 0,23 129 8 0,-19-87-11 0,-1-5-6 0,-3-5-9-2,3-5-10 2,0-5 3 0,4-2-11-2,-4-3-3 2,-1-9 5 0,-2-1-8-2,3-2 1 2,2-5 1 0,-2 0-4 0,-1 0-3-2,3 0-2 4,8 0-8-4,8-17-2 2,6-17 0 0,5-11 5-2,6-8-7 2,-5-3 4 0,2-1-2-2,-9 3-1 6,0 13-1-6,0 11 1 0,-8 0-1 3,-1 11-1-2,-7 6-4 0,-1 4-19 1,-9 6-55 0,0 3-53-2,0 0-9 2,0 5-75-1,0 15-43 0</inkml:trace>
    </iact:actionData>
  </iact:action>
  <iact:action type="add" startTime="60930">
    <iact:property name="dataType"/>
    <iact:actionData xml:id="d29">
      <inkml:trace xmlns:inkml="http://www.w3.org/2003/InkML" xml:id="stk25" contextRef="#ctx0" brushRef="#br0">29696 16200 225 0,'0'0'567'5,"0"0"-412"4,0 0-31-3,0 0-76 2,0 0-27 0,0 0 1 0,171-95 4-3,-157 64-7 4,-2-2-2-1,-8 4-8-2,-4 4-7 2,0 8-2 1,0 2-1-4,0 10 1 3,-4 5-1 0,-20 0-4-2,0 0 4 3,-8 0 1 0,-1 26 3-3,2 2 1 2,2 0-3 0,6 6 11-2,6 5-2 2,6-2 31 0,6 3 6-2,5-5-7 3,0-1-13 0,0-5-8-3,5-4-8 2,16-5-8 1,5-7-3-2,1-1-2 2,7-7-5-4,-2-5-8 1,-8 0-47 2,-1 0-43 0,-18 0-41-2,-5 0-165 2</inkml:trace>
    </iact:actionData>
  </iact:action>
  <iact:action type="add" startTime="61882">
    <iact:property name="dataType"/>
    <iact:actionData xml:id="d30">
      <inkml:trace xmlns:inkml="http://www.w3.org/2003/InkML" xml:id="stk26" contextRef="#ctx0" brushRef="#br0">30704 15954 593 0,'0'0'155'4,"0"0"-46"4,0 0-42 2,0 0-27-4,0 0 16 2,0 0-4 0,0 0-16-2,-61 13 1 2,43-4-7 0,6 2-1-2,-1 1-4 2,6 1-5 0,-2 4 1-2,8 3-5 2,1-5-1 2,0 4-7-4,0 3 8 2,0 3 7 0,14-3 10-1,5 5-9 0,-2-2 5 1,-7 0-5-2,1-3 3 2,-11 1-13 0,0-9-1-1,0-1-8 0,0 3-5 7,0-3-1-10,-15 2-5 2,-8-5 4 2,0 2-8-2,0-4-14 3,5-2-14-1,5-6-27-2,6 0-41 2,7 0-33 0,0 0-113-2,0-14-166 2</inkml:trace>
    </iact:actionData>
  </iact:action>
  <iact:action type="add" startTime="62324">
    <iact:property name="dataType"/>
    <iact:actionData xml:id="d31">
      <inkml:trace xmlns:inkml="http://www.w3.org/2003/InkML" xml:id="stk27" contextRef="#ctx0" brushRef="#br0">31015 16074 463 0,'0'0'252'6,"0"0"-133"0,0 0-22 2,0 0-22 2,0 0 1-4,0 0-6 2,-129 71-2 0,113-46-11-2,7-3-17 2,6 3 4 0,3-7-15-2,0 4-2 2,0-3-3 0,23 3-16-1,3-7-8 0,0-3 0 3,-5-12 0-4,-1 0-3 3,-3-12-3-2,2-21-3-1,-7-3 0 2,-1-4 5 0,-9 3 1-2,-2 5-4 2,0 2-13 0,0 6-33-2,-18-6-78 2,5 28-35 0,8 2-199 0</inkml:trace>
    </iact:actionData>
  </iact:action>
  <iact:action type="add" startTime="62760">
    <iact:property name="dataType"/>
    <iact:actionData xml:id="d32">
      <inkml:trace xmlns:inkml="http://www.w3.org/2003/InkML" xml:id="stk28" contextRef="#ctx0" brushRef="#br0">31258 15442 330 0,'0'0'312'4,"0"0"-155"5,0 0-16-2,-11 197-71 1,-7-113 10-2,5 0-16 5,-1 3-4-6,-2-1 5 3,5-12-27 0,1 2 0-2,3-16-11 2,0-6-13 0,2-18-13 0,5-15-1-2,0-5-10 4,0-14-16-4,0-2-39 0,12 0-30 4,16-26-11-4,-15 7-76 0,-9 2-105 4</inkml:trace>
    </iact:actionData>
  </iact:action>
  <iact:action type="add" startTime="63065">
    <iact:property name="dataType"/>
    <iact:actionData xml:id="d33">
      <inkml:trace xmlns:inkml="http://www.w3.org/2003/InkML" xml:id="stk29" contextRef="#ctx0" brushRef="#br0">31410 16049 564 0,'0'0'170'7,"0"0"-34"1,0 0-44-2,0 0-23 2,0 0-7 0,0 0 12 0,0 155-40 0,0-132 8 0,13-6-21-2,19-4-9 2,6-2-5 0,-5-11 6-2,2 0-13 2,-9 0-2 0,0-14 0-2,-3-20 2 2,-5 4-3 0,-5-4 0 0,-3 13-4 0,-7 12-3 0,-3 5 1-2,0 4 5 2,0 0 1 0,0 4 2-2,0 32-5 2,-6 6 6 0,-7 3 11-2,6-6-4 2,1-8-7 0,6-8-2 0,0-10-17-2,0-10-17 4,0-3-32-4,9 0-45 2,2-8-193 0,2-10-248-1</inkml:trace>
    </iact:actionData>
  </iact:action>
  <iact:action type="add" startTime="63494">
    <iact:property name="dataType"/>
    <iact:actionData xml:id="d34">
      <inkml:trace xmlns:inkml="http://www.w3.org/2003/InkML" xml:id="stk30" contextRef="#ctx0" brushRef="#br0">32110 15392 515 0,'0'0'156'6,"0"0"-38"2,0 0-19-2,0 0-28 3,0 0-26-2,0 0 13-1,8 193 0 2,-24-109-6 0,0 3-11 0,0 4 11 0,1-1-12 0,-5-3-20-2,4-11-11 2,2-9-7-1,-1-14-2 0,6-12-20 1,1-21-31 0,8-8-36-2,0-12-57 3,0 0-192-2,0-13-272 2</inkml:trace>
    </iact:actionData>
  </iact:action>
  <iact:action type="add" startTime="63742">
    <iact:property name="dataType"/>
    <iact:actionData xml:id="d35">
      <inkml:trace xmlns:inkml="http://www.w3.org/2003/InkML" xml:id="stk31" contextRef="#ctx0" brushRef="#br0">32203 15928 579 0,'0'0'120'4,"0"0"-14"7,0 0 16-6,0 0-60 4,-168-10-22-2,119 10-23 0,1 0-12 0,12 0-5 1,-1 0-7-2,17 0-63 2,20 0-117 0,0 0-193 0</inkml:trace>
    </iact:actionData>
  </iact:action>
  <iact:action type="add" startTime="63988">
    <iact:property name="dataType"/>
    <iact:actionData xml:id="d36">
      <inkml:trace xmlns:inkml="http://www.w3.org/2003/InkML" xml:id="stk32" contextRef="#ctx0" brushRef="#br0">32308 16317 644 0,'0'0'244'8,"0"0"-105"-2,0 0-66 2,0 0-63 1,0 0-10-1,0 0-14-3,0 0-39 4,20 109-113-2,-20-109-284 0</inkml:trace>
    </iact:actionData>
  </iact:action>
  <iact:action type="add" startTime="64147">
    <iact:property name="dataType"/>
    <iact:actionData xml:id="d37">
      <inkml:trace xmlns:inkml="http://www.w3.org/2003/InkML" xml:id="stk33" contextRef="#ctx0" brushRef="#br0">32428 15914 568 0,'0'0'134'5,"0"0"-28"3,0 0-56-2,0 0-36 5,0 0-14-6,0 0-13 3,20-65-47 0,-20 65-52 0,0 0-199-2</inkml:trace>
    </iact:actionData>
  </iact:action>
  <iact:action type="add" startTime="64358">
    <iact:property name="dataType"/>
    <iact:actionData xml:id="d38">
      <inkml:trace xmlns:inkml="http://www.w3.org/2003/InkML" xml:id="stk34" contextRef="#ctx0" brushRef="#br0">32428 15914 260 0,'196'135'195'8,"-220"-123"-50"-1,1 8 11-3,0-3-53 6,8 3-9-4,0 4-13 2,3 4-23 0,8 2-2-2,1 1-7 2,3-1-9-1,0-3-10 0,0-5-20 1,0-2 1 0,7-8-2 0,6-4 0-1,-1-8 3 2,-5 0 0-4,3 0-12 4,0-25-2-2,-3-12-6 0,4-5 2 0,-4-4-1 1,-4 11-3-1,-3 5-11 1,0 6-19 0,0 7-18 0,0 14-13-1,0 3-73 2,0 0-171-3</inkml:trace>
    </iact:actionData>
  </iact:action>
  <iact:action type="add" startTime="64701">
    <iact:property name="dataType"/>
    <iact:actionData xml:id="d39">
      <inkml:trace xmlns:inkml="http://www.w3.org/2003/InkML" xml:id="stk35" contextRef="#ctx0" brushRef="#br0">32709 16400 467 0,'0'0'186'5,"0"0"-33"3,0 0-44 0,84-173-30 0,-56 133-18-2,-11 3-15 4,3 17-8-4,-8 7-2 2,-3 9-10 0,-6 4 4-2,1 0 12 2,-1 0-9 0,1 39-12-2,5 21-18 2,-6 8-3 0,-3 2-24 0,0-9 0 0,0-16-13 0,0-8-25-1,0-25-37 2,0-12-121-1,0 0-192-4</inkml:trace>
    </iact:actionData>
  </iact:action>
  <iact:action type="add" startTime="65645">
    <iact:property name="dataType"/>
    <iact:actionData xml:id="d40">
      <inkml:trace xmlns:inkml="http://www.w3.org/2003/InkML" xml:id="stk36" contextRef="#ctx0" brushRef="#br0">28050 17912 364 0,'0'0'142'7,"0"0"-28"1,0 0-13-2,0 0 22 4,0 0-2-4,0 0-19 0,0 0-2 4,8 20 10-4,-8 25-22 2,0 11-41 0,0 8-5-2,-9 10-15 2,-4 2 3 0,3-4-3 0,7-8-12-2,1-17-7 4,2-20 14-4,-4-12-1 2,4-15-13 0,0 0-8-2,0 0-3 2,0-20-8 0,0-32-1-2,9-26 5 2,8-11 7 0,2-4 2-2,-3-6-2 2,0 9 0 4,4 9-1-6,-8 8 1 2,5 15-1 0,-7 21 1-2,0 5 0 2,3 13-4 2,0 2 3-6,0 9-3 2,-1-4 2 4,1 6 1-4,-3 4 1 0,8 2-2 4,1 0 2-4,5 0 1 2,2 15 1 0,-3 2-2 0,1 7 1-2,-8 4-1 2,-8 9 0 0,-5-1-1-2,-3 9 0 2,0-3-2 1,-11 3 2-4,-21-14 0 5,1-6-1-2,-2-10 1-4,5-4-4 6,8-5-2-1,4-6-13-4,6 0-11 3,10 0-9 0,0 0-29-2,0-27-52 2,6-3 12 0,8 13-20-1,4 10-371 0</inkml:trace>
    </iact:actionData>
  </iact:action>
  <iact:action type="add" startTime="66313">
    <iact:property name="dataType"/>
    <iact:actionData xml:id="d41">
      <inkml:trace xmlns:inkml="http://www.w3.org/2003/InkML" xml:id="stk37" contextRef="#ctx0" brushRef="#br0">28849 17696 300 0,'0'0'242'7,"0"0"-89"-1,-164 26-48 3,115 4-50-2,11-6-3-1,8 8 15 4,9 0-12-2,10-2-1-2,7-5-14 2,4-8-11 0,0 3-20-2,24-14-5 2,18-5-4 0,-1-1 11-2,4 0-10 2,-5-18-1 0,-3-22 0 0,-3-8-1-2,-3-1 1 4,-5-8-1-4,-12 15 1 2,-3 14 0 1,-9 11 0-3,-2 15 0 1,0 2 1 2,0 0-1-4,0 13 7 3,0 26 44 0,-10 15 13 0,-3 5-51-2,6-12-1 4,-2-8-3-3,9-7-6 0,0-15-3 1,0-4-4-2,0-8-27 2,0-5-33 0,16 0-61-2,-6 0-160 2,3-17-416 2</inkml:trace>
    </iact:actionData>
  </iact:action>
  <iact:action type="add" startTime="66763">
    <iact:property name="dataType"/>
    <iact:actionData xml:id="d42">
      <inkml:trace xmlns:inkml="http://www.w3.org/2003/InkML" xml:id="stk38" contextRef="#ctx0" brushRef="#br0">29304 17589 697 0,'0'0'114'8,"0"0"-12"-1,0 0-35-1,0 0-22 2,0 0 6 1,-177 107-8-4,151-88 5 3,15-2-11 2,-1 3-3-6,12-6-4 4,0 4-11 2,0 6-7-4,0-4-3 2,28 2-3 0,-4-2 19 0,-4 5 0-2,-4-8-7 2,-8 5 6 0,-8-5-9-3,0 3-10 4,0-8-5-1,0-4-6-2,-24-3-5 2,1-5-32 0,-6 0-47 0,8 0-44-2,10 0-97 4,6 0-369-4</inkml:trace>
    </iact:actionData>
  </iact:action>
  <iact:action type="add" startTime="67148">
    <iact:property name="dataType"/>
    <iact:actionData xml:id="d43">
      <inkml:trace xmlns:inkml="http://www.w3.org/2003/InkML" xml:id="stk39" contextRef="#ctx0" brushRef="#br0">29598 17151 442 0,'0'0'227'8,"0"0"-38"-3,0 0-64 1,0 0-74 6,0 0 20-9,11 163 8 6,-11-81 9-2,0 10 0 0,-16 3-23 1,-5 4-28-1,5-15-7-1,-1-5-18 3,1-22-9-2,4-20-3-1,1-13-5 2,9-16-28 3,2-8-38-6,0 0-47 4,2-24-51-2,17-8-164 2</inkml:trace>
    </iact:actionData>
  </iact:action>
  <iact:action type="add" startTime="67387">
    <iact:property name="dataType"/>
    <iact:actionData xml:id="d44">
      <inkml:trace xmlns:inkml="http://www.w3.org/2003/InkML" xml:id="stk40" contextRef="#ctx0" brushRef="#br0">29733 17544 555 0,'0'0'215'5,"0"0"-23"2,0 0-65 2,-191-5-47-3,134 5-17 2,14 0-21 0,2 5-30-2,12 1-10 2,9-6-2 0,13 0-51 0,7 2-81-2,0-2-144 4,10 0-255-4</inkml:trace>
    </iact:actionData>
  </iact:action>
  <iact:action type="add" startTime="67650">
    <iact:property name="dataType"/>
    <iact:actionData xml:id="d45">
      <inkml:trace xmlns:inkml="http://www.w3.org/2003/InkML" xml:id="stk41" contextRef="#ctx0" brushRef="#br0">30038 17808 197 0,'0'0'649'6,"0"0"-483"2,0 0-39-4,0 0-53 5,0 0-6 0,0 0 13-2,0 0-5-2,107-45-11 6,-67 28-10-6,14 3-4 3,10-6-15 2,16 4-3-6,9 2-10 4,9-8-3 3,2 7-13-7,-3 0-3 4,-6 11 0 2,-11-1 2-4,-14 5 4-1,-12 0 11 5,-13 0-6-3,-18 0-6 1,-6 0-5 0,-11 0 0-3,-6 0-2 5,0 0-1-2,0 0-1-1,0 0 0-1,0 0-1 4,0 0-5-5,0-13 0 3,-28 0-2 1,-15-13-4-1,-9-4 8-3,1 3 3 3,2 3-1 0,8 1 1-1,8 9-3 0,7 4-8 2,8 3 10 0,8 4-3-3,9 3 3 1,1 0 2-2,0 0 0 4,0 0 0 1,0 0 6-4,0 0-1 2,0 0-1-1,4 0 4-1,24 14-3 3,8 12-4-1,7 2-1-2,4 0 2 1,-7 4 0 2,-6-2 1-3,-8 2-1 2,-12-8 5 1,-5 8 4-2,-8-13-7-2,-1-6-4 5,0 5 0-4,0-6-1 3,-1 1-1-2,-25-2-5 0,0 2 0 1,-8 4-8 0,0-2-19-3,-3-3-21 3,-2 1-44 0,12 2-27 1,21-15-87-4,6 2-99 5</inkml:trace>
    </iact:actionData>
  </iact:action>
  <iact:action type="add" startTime="68414">
    <iact:property name="dataType"/>
    <iact:actionData xml:id="d46">
      <inkml:trace xmlns:inkml="http://www.w3.org/2003/InkML" xml:id="stk42" contextRef="#ctx0" brushRef="#br0">31845 17014 748 0,'0'0'148'7,"0"0"-48"-2,0 0-71 3,0 0-25 0,0 0 17 0,0 0 10 1,-84-7-10-2,51 7-4-1,5 7-8 2,5-3-4 0,0-1-2-2,3-1 1 2,4-2-2 0,-2 4 0-2,5-4-2 2,6 4 0 0,-5 3 0-2,8 5 1 2,-3 8 1 2,1 10 3-4,6 9 10 2,-3 12 2 0,3 5 2-2,0 6-2 4,0 0 14-2,0-1-5-2,0 2-5 2,-4 7 7 0,4-6-9-2,-3 10-2 2,1-13-2 1,2-4-11-2,0-12 1 1,0-21-4 0,0-9-1-1,0-12-4-2,0-3-34 3,0 0-66-2,0-32-42 2,5 5-170 0</inkml:trace>
    </iact:actionData>
  </iact:action>
  <iact:action type="add" startTime="68810">
    <iact:property name="dataType"/>
    <iact:actionData xml:id="d47">
      <inkml:trace xmlns:inkml="http://www.w3.org/2003/InkML" xml:id="stk43" contextRef="#ctx0" brushRef="#br0">31713 17499 414 0,'0'0'323'7,"0"0"-255"2,0 0 94-2,-217-5-88 0,144 5-28 1,10 0-8-2,9 0-30 2,15 0-7 0,14 0-1 0,9 0-23-2,13 0-67 4,3 0-105-4,0 5-129 0</inkml:trace>
    </iact:actionData>
  </iact:action>
  <iact:action type="add" startTime="69074">
    <iact:property name="dataType"/>
    <iact:actionData xml:id="d48">
      <inkml:trace xmlns:inkml="http://www.w3.org/2003/InkML" xml:id="stk44" contextRef="#ctx0" brushRef="#br0">31777 17687 391 0,'0'0'282'9,"0"0"-161"-5,0 0-19 4,0 0-39-1,0 0-8-1,0 0 6 4,0 121-3-4,0-101-17 3,0-3 4-1,0 3 1-1,15-10-11-1,11-4-8 3,1-2-16-1,-4-4-10-3,8 0-1 3,-8-27-9 1,0-8-2-1,-7 5 4-1,-7 8 0 0,-6 9-3 1,-3 13 2-3,0 0 6 6,0 0 2-6,0 0 2 4,0 0 1 0,0 30-2-4,0 2-1 3,-3 5-4 2,-4 1-1-6,7-7-20 4,0-10-13 1,0-8-22-2,0-13-29-2,26 0-50 5,-13 0-79-3,3-9-317 1</inkml:trace>
    </iact:actionData>
  </iact:action>
  <iact:action type="add" startTime="69494">
    <iact:property name="dataType"/>
    <iact:actionData xml:id="d49">
      <inkml:trace xmlns:inkml="http://www.w3.org/2003/InkML" xml:id="stk45" contextRef="#ctx0" brushRef="#br0">32500 17007 533 0,'0'0'133'6,"0"0"-27"2,0 0-61-2,0 0 6 2,-16 189 11 0,-1-107 5 0,-2-1 3-2,2 3-24 2,-2-5-8 0,10-6-2-1,-7-3-8 0,9-13-17 2,-6-8-5-2,6-6-6-1,-2-12-1 4,2-11-15-4,7-15-25 2,0-5-57 0,0 0-68-1,0-5-184 0</inkml:trace>
    </iact:actionData>
  </iact:action>
  <iact:action type="add" startTime="69749">
    <iact:property name="dataType"/>
    <iact:actionData xml:id="d50">
      <inkml:trace xmlns:inkml="http://www.w3.org/2003/InkML" xml:id="stk46" contextRef="#ctx0" brushRef="#br0">32508 17516 516 0,'0'0'58'7,"0"0"108"-1,0 0-30 0,-184-26-70 2,118 24-44 0,4-4-15 0,8 6-7 0,11 0-14 0,20 0-79-2,23 0-126 2,0 0-129 0</inkml:trace>
    </iact:actionData>
  </iact:action>
  <iact:action type="add" startTime="69983">
    <iact:property name="dataType"/>
    <iact:actionData xml:id="d51">
      <inkml:trace xmlns:inkml="http://www.w3.org/2003/InkML" xml:id="stk47" contextRef="#ctx0" brushRef="#br0">32512 17677 612 0,'0'0'187'8,"0"0"-80"-3,0 0-50 2,0 0-8 1,0 0-1-2,0 156 13 1,0-136-15 2,0-3 2-4,16-9-6 4,7-5-22-1,6-3-7-1,3 0-13-1,4-6-7 4,-4-24-6-3,-7-12 1 1,-8 2-8 0,-7 9-2-2,-7 11 3 3,-3 15 11-1,0 5 3-3,0 0 3 3,0 0 2 0,0 5 2 0,0 27 24-1,0 0-4 1,-6 6-16-1,2 1-2 1,0 3-4-1,1-3 0 0,-3-2-1 1,3-17-13-1,3-8-36 0,0-7-55 1,0-5-97 0,0 0-232 0</inkml:trace>
    </iact:actionData>
  </iact:action>
  <iact:action type="add" startTime="70372">
    <iact:property name="dataType"/>
    <iact:actionData xml:id="d52">
      <inkml:trace xmlns:inkml="http://www.w3.org/2003/InkML" xml:id="stk48" contextRef="#ctx0" brushRef="#br0">32829 17895 406 0,'0'0'114'4,"0"0"25"5,3-154-14-2,0 115-27-1,7 7-12 2,3 0-17 0,-1 2-8 0,0 11-2-2,-2 2-21 4,-3 9-15-4,-1 8-12 2,-2 0-4 0,9 0 0-2,3 0-1 2,4 19-6 0,1 12 0-2,6-5-33 2,-1-1-6 0,-4-5-29 0,-3-3-15 1,-18-17-110-2,-1 0-150-1</inkml:trace>
    </iact:actionData>
  </iact:action>
  <iact:action type="add" startTime="70601">
    <iact:property name="dataType"/>
    <iact:actionData xml:id="d53">
      <inkml:trace xmlns:inkml="http://www.w3.org/2003/InkML" xml:id="stk49" contextRef="#ctx0" brushRef="#br0">33195 17769 547 0,'0'0'206'3,"0"0"-73"6,0 0-68-3,0 0-20 0,0 0-31 2,172-87-6 0,-156 62-7-2,-12-2 1 2,-4 11-1-1,0 2-2 2,0 3-10-1,-13-2-13-2,-13 6-19 1,-7 7 14 2,3 0 2-1,2 0 18-3,2 31 9 3,6 9 17 0,-1 5 29-1,14 9 0 1,4-9 0-1,3-1-4-1,0 3 11 4,6-1-1-3,22-7-2 1,2 4-7-1,0-19-15 2,-1-3-24-4,-5-4-4 4,-7-12-5-1,6-5-53-3,-18 0-45 3,3 0-159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1:07:56.4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act:action type="add" startTime="28974">
    <iact:property name="dataType"/>
    <iact:actionData xml:id="d0">
      <inkml:trace xmlns:inkml="http://www.w3.org/2003/InkML" xml:id="stk0" contextRef="#ctx0" brushRef="#br0">25399 1899 635 0,'0'0'224'13,"0"0"-44"-11,0 0-41 5,0 0-37 0,0 0-9 1,0 0-19 0,-4 0-12-2,-5 0-15 3,-14 0-8-2,-6 0-15-1,-16 0 12 2,-6 0 20 0,2 0-8 0,-3 4-15-2,-5 1-4 3,-2 0-10-2,-5 2 0 2,0-7-5-4,-5 2 1 5,1-2-3-2,-5 0-5 0,5 0-1 0,8 0-3-1,7 0-2 0,6 0-1 1,7 3 1-2,2-3 0 2,6 5-1 1,5-2 2-2,6-3-1-1,6 6 0 1,-1-5 1 3,1 6-2-4,2-4 2 0,6-1-1 2,-3 3 0 1,-1-5-1-2,3 0 0 1,-1 4 1-2,-3 2-1 3,5-1 0-3,-6 4 0 1,2-3-2 2,-2 2 2-2,7-2-3 0,-1-3-1 0,4 5 3 1,-5 2 1 1,4 7 0-2,-8 6 1-1,5 5 1 2,-2 4 1 0,8 10-1 0,-2-1-1 0,-1 7 2-2,-2 6 0 2,3 3-1 0,0 7-2 0,-1 1 2-2,4 6 1 2,0-2 0 0,0 1 3-2,0 1 3 2,0-4 0 0,0 2-2 0,0-3 1-2,0-7-3 2,0-1 1 1,0-4-1-2,10 0 0 2,-4-2 2-2,1 2-3-1,-3-6-1 2,-4-4 1-1,6 0 1-1,-6 0-1 2,3 6-1 1,1 2-2-3,-1 1 2 2,6 1 0 0,-8-9-2 0,-1-1 0-1,0-7 2 0,3-4-3 1,2 4 0 0,-5 2 0-1,0 1 0 2,3-4 0-2,-3 3 0 0,0-1 0 1,0 1 0-2,0-1 0 2,0-1 0 0,0 0 0-2,0-6 0 2,0-3 0 0,0-6 0 0,0-2 0-2,0-1 0 1,0-2 0 2,0 3 0-2,0 0 0 2,0-3 0-1,0-9 0-2,0-3 0 2,0-2 0 0,0-3 0-2,0 0 0 2,0 0 0 0,0 0 0-2,0 0 0 3,0 0 0-2,0 0 0 1,0 0 0-2,16 4 0 2,4-3 0-1,13 3 0 2,2-2 0-3,11 2 0 2,1-4 0-1,-2 0 0 2,7 0 0-1,-6 0 0-2,-1 0 0 2,9 0 0-1,1 0 0 0,6 0 0 1,0 0 0 1,1 0 0-2,6-4 0-1,2-3 0 2,-7-2 0 0,4 1 0 0,-12-1 0-2,0 1 0 2,-11-1 0 0,-4 7 0 0,-2-4 0-2,-3 6 0 4,5 0 0-4,4 0 0 2,1 0 0 0,9 0 0-2,2 0 0 2,3 0 0 0,-1 0 0-2,3 0 0 2,2 0 0 0,0 0 0 1,1 0 0-4,4 0 0 3,3 0 0 0,3 0 0 0,10 0 0-2,-2 0 0 2,0 0 0 0,-1 0 0 0,-5 0 0 0,-8 0 0-2,-3 0 0 2,-5 0 0-1,-1 0 0 0,-1 0 0 2,1 0 0-2,2 0 0 2,2 0 0-4,-3 0 0 3,4 0 0 2,-6 0 0-3,2 0 0 1,1 0 0 0,-5 0 0-1,3-3 0 0,2-3 0 1,-1 2 0-1,5 4 0 0,3-5 0 3,0 3 0-5,2-4 0 3,-6 2 0 0,2-3 0 0,-5 1 0-3,0 1 0 3,1-1 0 0,-1-2 0 0,0 3 0-1,0-5 0 0,-2-1 0 2,-2 5 0-2,0 1 0 1,-5 0 0-2,0 5 0 4,-3 0 0-4,2-3 0 1,-5 3 0 0,1 0 0 3,3-4 0-4,7 4 0 1,1-1 0 0,9-3 0 1,-7 4 0 1,0 0 0-4,5 0 0 3,-10-3 0 0,3 3 0 0,10-2 0 0,0-1 0-1,5 3 0 1,-1 0 0-1,4 0 0 1,1 0 0-2,-14 0 0 4,-2 0 0-3,-4 0 0-2,-9 0 0 4,7 0 0-1,-6 0 0 0,0 0 0-3,-2-3 0 4,5-6 0-2,0 1 0 3,7 0 0-4,-2-1 0 1,0 4 0 1,-4-1 0 0,2 2 0-2,5 0 0 1,-2-5 0 1,1 0 0 0,-2 1 0 0,-4 6 0-2,1-1 0 4,2 3 0-4,2 0 0 3,-1 0 0-4,-1 0 0 3,-2 0 0 0,-3 3 0 0,-2-1 0-1,2 2 0 1,-8-2 0 0,4-2 0-2,-4 2 0 1,-2-2 0 2,1 0 0-1,-4 0 0-2,-4 0 0 1,5 4 0 2,-1-3 0-2,-3 3 0 2,0-4 0-3,-2 4 0 3,0-4 0-3,7 0 0 0,-3 0 0 3,-1 0 0-2,5 0 0 2,-6 0 0-4,-2 2 0 4,-1 1 0-1,0 1 0 0,3-4 0-2,-6 0 0 1,10 0 0 2,1 0 0-1,-3 0 0-2,3 0 0 1,-11 0 0 2,-4 0 0-2,-9 0 0 1,-5 0 0-3,4 0 0 3,-11 0 0 0,6 0 0-2,-2 0 0 2,-1 0 0 0,6-18 0 0,1-16 0-2,1-13 0 1,-2-19 0 2,-3-13 0-1,-7-12 0-1,1-14 0 0,-4-7-11 1,5-4 3 0,-2 1 0 0,2 5 6-2,3 4 0 3,-1-3 1-2,5-6 1-1,-11-7 0 2,-1-1 0 0,0 2 0 1,0 5-1-4,0 13 1 3,0 6 1 0,0 22-1 0,0 17 0-2,-7 13-1 2,-2 8 1 0,5 11-1 0,-4 3 0 0,0 1 0-2,-4 3 0 3,-4-4 0-2,-1 1-1 0,-3-6 1 0,-4 2 1 1,7 4-1 0,-12 4 1-3,1 4 0 4,-6 6 0-1,-7 0-1 1,-7 6 0-3,-4 2 0 3,-12 0 0-2,-4 0-1 1,-4 0 2-1,2 0 0-1,-2 5-1 2,-1-2 1-1,5 2 0 0,-2-5 0 1,1 0 0 0,-5 0 0 0,-4 0 0-2,1 0 0 2,-3-3 1 1,3-2 0-2,0 2-1-1,4 1 1 2,3 2 0 0,5 0 1 0,5 0-1 0,-1 0-1-2,2 0 2 2,-2 0 0 0,2 0 1-1,2-3-2 0,1 3 0 2,-1 0 0-2,2 0-1-1,1 0 1 2,2 0 1 0,0 0 1 0,0 0-1-2,4 0-1 5,-9 3 2-6,1-1-2 3,-5 1 3 0,-3-3-3-2,-5 0 2 2,1 0 0 0,-5 0-2-2,2 0-1 2,-1 0-1 0,3-5 0 0,-3-4 1-2,4 3 1 2,-2-2 0 0,1 5-1-1,-5-1 1 0,-10 4 1 1,-9 0-2 0,2 0 4 1,-9 0-4-2,2 0 0-1,-2 0 0 2,-1 0 0 0,5 4 0-2,-1 5 0 2,6-1 0 0,4-2 0 0,3-1 0-2,4-5 0 2,0 0 0 0,5 3 0 0,5-3 0-2,-1 3 0 5,2 2 0-6,-2 4 0 2,-2 1 0 2,-4-1 0-3,1 5 0 2,2-2 0 0,3-4 0-2,-2 3 0 2,9 1 0 1,1 1 0-3,-4 2 0 1,6-4 0 1,-3-2 0 0,8-1 0-1,-1-2 0-1,4-1 0 5,2-2 0-4,-3 2 0 0,-1-2 0 1,3 2 0-2,0 4 0 2,-2-1 0-1,2 4 0 0,-3-1 0 1,7-5 0 1,-4-1 0-2,7-2 0-1,1-3 0 3,4 3 0-1,-1-3 0-1,2 0 0 1,3 0 0 0,-2 0 0-2,6 0 0 2,2 0 0 0,-3 0 0-2,2 0 0 2,1 0 0 1,-1 0 0-4,-2 0 0 3,0 0 0 0,-1 0 0 0,-2 0 0-2,6 0 0 2,2 6 0 0,0-3 0 0,2-3 0 0,3 0 0-2,7 0 0 2,6 0 0 0,3 0 0-3,-3 0 0 4,7 0 0-1,1 0 0 0,-1 0 0-2,3 0 0 2,0 0 0 0,0 0 0 0,0 0 0-2,0 0 0 2,0 0-115 1,0 0-130-2,8 0-126 0</inkml:trace>
    </iact:actionData>
  </iact:action>
  <iact:action type="add" startTime="33077">
    <iact:property name="dataType"/>
    <iact:actionData xml:id="d1">
      <inkml:trace xmlns:inkml="http://www.w3.org/2003/InkML" xml:id="stk1" contextRef="#ctx0" brushRef="#br0">24197 3793 514 0,'0'0'201'7,"0"0"-59"1,0 0-26-3,0 0-38 3,0 0-21 0,8 163-7 0,-32-134-16 0,-7 1-12-2,-14 7 7 2,-8 8 13 0,-2 6 14-2,-3 5-6 3,-1 0-8-1,-5 0-15-1,0 0-4-1,-1 4 4 2,-3 2-5 1,0-1 1-2,7-2 4 2,2-3 7-1,2 0-10-1,3-5 4-1,1 1-5 4,4 0-4-3,1-2-3 2,4 1-5-2,4 6 3-2,-1 7-5 4,5 9 2-1,-3 7 2 1,5 2 8-5,-2-1 3 5,7 0-5-2,-6 5-3 3,1-2-3-4,-4 8-3 1,2-4-7 1,-5-6 0 0,2-3 0 0,6-9 0-2,-7-6 2 2,0-3-1 0,-4-7 1-1,2 6-2 0,-4-1-3 3,-3 2 1-5,8 4 2 2,-2-8 0 0,6-6-3 2,7-7 3-1,-1-4-3-1,5-1-3 0,5-6 2 1,2-7 1 0,1-8 0-4,7 3-1 4,4-7 2 0,-1 0-2 0,-2 2 2-3,7 11 0 4,-7 12-1 0,10 8 0-2,-3 9 1 2,-1 4 0-4,4-9-1 3,-5-9 1 0,-6-9-1-2,4-4 0 3,-4-10-1-1,1 1-3-1,6-2 2-1,-8 1 2 3,8 2 2-3,-3 5-2 4,1 9 1-5,-7-3 0 4,7 1-1-2,-3-6-1 1,-2-10 1-1,7-7 0 0,-4 2-3 1,-5 0-1 0,6 3-2-2,-9 5 2 2,6-3 2 0,0-5 1 0,5-9 1-2,5-3-1 2,0 0 0 0,-4 0-6 0,-3 0-4-3,-5-28 0 4,-4-18 1-1,-1-9 10-1,-6-11 0-1,2-6-4 3,-5-7 0-2,3 0-6 1,0 13-1 1,0 5 4-3,5 20 2 2,2 10 1-1,5 8 1-1,-1 6 2 3,8 9 0-1,-3 6 1 0,4-2 0-2,3 4 1 2,-3 0 0 0,0 0 1-1,3 0 4-1,0 24 0 3,0 25 20-1,0 21 16 0,3 4-26-2,10-3 7 2,-6-2 6 0,6-7-6 0,0 2-3-2,2-2-4 2,5-3-2 0,-1 0-3 0,1-20-11-2,3-8 0 2,3-14 0 0,6-17 0 1,13 0 0-4,16-1 0 3,10-46 0 0,9-14 0 0,13-18 0 0,7-11 0-2,-5 5 0 2,-5 10 0-1,-16 21 0 2,-20 20 0-3,-14 17 0 2,-11 12 0 0,-8 5 0-2,-10 0 0 2,-2 12-55 0,7 32-127 0,-16-14-138-2,4 5-160 2</inkml:trace>
    </iact:actionData>
  </iact:action>
  <iact:action type="add" startTime="35888">
    <iact:property name="dataType"/>
    <iact:actionData xml:id="d2">
      <inkml:trace xmlns:inkml="http://www.w3.org/2003/InkML" xml:id="stk2" contextRef="#ctx0" brushRef="#br1">24419 4420 337 0,'0'0'263'7,"0"0"-75"1,0 0-88 0,0 0-31-2,0 0 2 2,0 0 5 0,0 0-7-2,-97 22-8 2,61-15 1 0,0-2-11 0,-4 3-17 0,7 3-8-2,6 6-7 2,2-3 0 0,10 3 10 0,1 5 14-2,-1 4 0 3,11 2 13-2,0 11-5 1,4 4-4-2,0 9-4 2,0 11-4 2,0 10-10-6,7 11-3 5,6 6-4-1,-6 11-2 0,6-2-4 0,-5-7-1-3,-5 2 0 4,4-8-5-2,-7 10 0 3,3 5 0-5,-3 0 2 3,0 0 5 0,3-7 5 0,-3-8-6-2,0-7-5 3,0-4-11-2,0-1 0-1,0-4 0 2,0-3 0 0,0-2 0 0,0-8 0-1,1 1 0 1,6-1 0 1,2-2 0-1,1-1 0-1,-4 0 0 1,4-4 0-1,-9 1 0 2,2-1 0-3,6-7 0 0,-5-4 0 2,1-3 0 0,-2-3 0-1,0-1 0 0,-1-1 0 2,1-9 0-2,2-2 0-2,-5-9 0 3,4-8 0 0,-4-3 0-1,0 3 0 2,3 3 0-3,3 8 0 2,0 6 0 0,-2-2 0 0,0-3 0-2,1-6 0 2,-4-9 0 0,2 0 0 0,4 0 0-1,9 0 0 0,15 0 0 1,6 0 0-2,10-9 0 2,9-13 0 1,2 2 0-2,12 0 0-1,9 0 0 2,8 5 0 0,8-2 0 0,2 4 0 0,-7 2 0-2,-3 3 0 1,-5 3 0 2,-1 2 0-3,4-4 0 1,3 5 0 1,5-1 0 0,-1 1 0-2,0-1 0 3,-2-4 0-1,-3 0 0-1,-3 1 0 0,-3 1 0 0,2-1 0 3,-2 0 0-4,-2 1 0 0,16-2 0 2,0-1 0 0,7 0 0 0,-2-6 0-2,-9 0 0 3,-1 1 0-1,1-5 0 0,9 1 0-2,3 0 0 2,4 0 0 0,-6 4 0-1,-10 1 0 2,2 5 0-3,-5-6 0 2,8 6 0 0,1-5 0-2,3 0 0 3,1 2 0-2,2 2 0 2,-1 4 0-4,-2 1 0 3,-3 3 0 2,-6 0 0-4,-7 0 0 0,-3 0 0 4,-7 0 0-4,10 0 0 2,8 0 0 0,0 0 0-2,6 0 0 2,-4 0 0 0,-4 0 0-2,-6 0 0 2,0 0 0 0,4 7 0 0,-4 1 0-2,-3-3 0 2,2-1 0 1,-6-4 0-2,-5 0 0 2,1 0 0-5,-5 0 0 5,0 0 0-1,9 0 0 1,0 0 0-4,4 0 0 3,3-9 0 0,0 1 0-2,0 1 0 2,-1 5 0 0,-6-4 0 0,4 4 0-2,-4-5 0 1,-2-1 0 1,-3-4 0 1,5 2 0-2,-1 3 0 0,1-1 0 1,2 3 0 0,5 2 0 0,-5-2 0-2,-8 1 0 2,-6 4 0 0,-10 0 0-2,-3 0 0 2,-7 0 0 0,4 0 0 0,-10 0 0-2,-4 0 0 2,-3 0 0 1,-4 0 0-2,-11 0 0-1,-1 0 0 2,-7 0 0 0,-5 0 0 0,-4 0 0-2,0 0 0 2,4 0 0 0,2-2 0 0,7-15 0 1,8-9 0-4,2-15 0 3,4-16 0 0,2-4 0-2,-4 1 0 1,0 10 0 2,-7-1 0-1,3 11 0-2,-1 1 0 2,-3-3 0 0,2-2 0 0,-6-13 0 0,2-13 0 0,-5-14 0 0,3-17 0-1,-3-14 0-2,-6-14 0 3,-1-7 0 0,3 6 0 0,-6 12 0 1,6 17 0-4,3 12 0 3,7 7 0 0,1 1 0-2,6-3 0 2,-3 2 0 0,-4 1 0 0,5 10 0-3,-8 18 0 4,-7 19 0-2,-2 14-3 1,-4 12 6 1,0 8-3-3,0 0 0 2,0 0 0 1,0 0-4-2,0-9-4-1,0-2 1 3,0-6-1-2,-23-2 7 1,-5 2 1-2,-10 4 0 2,-5 0 1 0,-9 6-1 1,-8-3 0-2,0 4 0 0,-6-4 1 3,-5-1-1-4,10-1-3 1,-2 1 3 0,-1 3 0 3,0 2 0-2,-6 6-1-3,-1 0 1 2,-5 0 0 1,-6 0 0-2,-3 0 0 2,7 8 1 2,1 1-1-4,4-1 1 2,5-2-1-2,2 0 0 4,-1-1 0-4,0 1 1 2,-7 3-1-2,3-4 1 2,-1 1 2 0,4-4-3 0,2 2 4-1,1-4-3 0,3 0 0 3,5 0-2-6,8 0 2 4,-3 0-1 0,5-6 2 0,-2-4-2-1,0 2 2 2,1 0-2-1,0 3 0-2,0-1 0 3,-4 3 1-4,-4 3 2 4,-2 0-1-2,-5-3-1-1,0 1 0 2,5-4-1 0,1 3-3 0,3-3 1-2,5 4 1 4,-3-1 1-2,0 0 0 0,4 0 0-2,-6-1-2 4,8-3 2-5,-5 1 0 2,-4-3 0 1,7 4 0-2,-8-3 0 3,-1-4 0-2,5 5 0 1,-5-3 0-2,5 3 1 3,6 3-2-2,1 4 2-1,4 0-1 2,1 0 2 0,-8 0-2 0,7 0 0-2,-6 0 1 4,0 0 0-4,1 6-1 3,2 6 0-2,-4-4 1-1,8 0 1 4,1 3-1-4,-2 1-1 1,3-7 1 0,-1 1 2 2,6-4-3-2,0 3 0 1,-2-5 0-2,0 0 0 3,-3 0 0-2,-1 0 0-1,-4 0 0 2,-2 0 0 0,1 0 0 0,-8 0 0 0,4 0 0 0,-2 0 0-2,-4 0 0 4,-3 0 0-6,-2 0 0 4,1 0 0 0,-1 0 0 0,-7 0 0-1,-3 0 0 0,-1 0 0 2,1 0 0-2,11 0 0 1,-2 0 0-2,5 4 0 3,-1-4 0-2,1 0 0 1,2 0 0-1,4 0 0 0,-5 0 0 2,1 3 0-4,-4 3 0 4,-1 0 0-2,-1-4 0 3,2 1 0-6,5 0 0 4,4-3 0 0,5 0 0 0,7 0 0 0,7 0 0-2,0 0 0 3,2 0 0-2,0 0 0 1,-2 0 0-4,4 0 0 5,2 0 0-1,-2 0 0-1,-1 0 0 0,-1-3 0 1,1 0 0 1,3 3 0-4,-4-2 0 3,3 2 0-1,-2 0 0 1,-3-4 0-2,0 4 0 4,0 0 0-4,-5-2 0 2,0 2 0 0,-1 0 0-2,-3 0 0 3,5-3 0-1,-2 3 0-3,3-3 0 3,5 3 0 0,-1 0 0 0,-1 0 0-2,-1 0 0 3,-4 0 0-2,1 0 0 1,3-3 0-2,-7 3 0 3,4 0 0-2,2-4 0 1,-5 4 0 0,3-5 0-2,-2 3 0 2,3-1 0 0,-1 0 0-2,-2-2 0 2,2-4 0 1,-8-1 0-2,-11-2 0 0,-6 0 0 1,-9 4 0 0,1 8 0 0,2 0 0-2,3 0 0 2,4 0 0 0,17 0 0 0,11 0 0-2,14 0 0 2,10 0 0 0,5 0 0-1,0 0 0 2,0 0 0-3,10 0 0 3,49-2 0-2,37-5-14-1,26 7-182 1,-62 0-131 2,-6 17-224-2</inkml:trace>
    </iact:actionData>
  </iact:action>
  <iact:action type="add" startTime="39777">
    <iact:property name="dataType"/>
    <iact:actionData xml:id="d3">
      <inkml:trace xmlns:inkml="http://www.w3.org/2003/InkML" xml:id="stk3" contextRef="#ctx0" brushRef="#br1">28416 6944 151 0,'0'0'191'2,"0"0"-87"7,0 0 16-2,0 0 45 1,0 0-36-2,0 0-31 2,0 0-26 0,2 0 10 1,4 0-8-2,0 0-12 0,-2 0-1 0,7 22-3 1,3 9-20-2,2 5-11 2,-3 12-5 0,3 10-7 1,-9-1-3-3,-4 11 2 1,-3 2 1 5,0-1 2-7,0 10-1 1,0-2-7 2,-13 4-2 0,-4 1 1 0,-9 3-5-2,0-4 3 4,1 9-2-1,2-1 4-2,-3-7-4 0,11-11 4 0,-4-20 1 1,9-18-3 0,0-14-2-3,4-7 2 2,6-7-6 1,-4-5 0 0,4 3 0 0,0-3-1-2,0 0 0 2,-3 0 0 0,-4 0-4 0,-14-25 4-2,-5-17 0 2,-1-12 0 0,-5-5 2-2,-3 0-2 3,-3 6 0-2,6 5-2 1,8 10-7-2,5 12 3 3,12 6 1-2,5 12 4 0,-2 5 2 2,4 3 1-3,0 0 0 2,0 0 1 0,0 0 3-2,0 31 4 2,9 13 8 0,15 7-2 0,2-4 6-2,3 1 15 2,-1-4-1 0,-3 0-4 0,-5-2-12 0,0-10 6-2,-1 0-7 2,-3-7 1 0,-3-7-5-2,-4-11 4 2,-4-3-2 1,1-4 8-3,3 0-3 1,5 0-9 2,11-5-1-1,7-29-7-1,6-13 2-1,2-5-6 4,4-10 5-4,2-7 0 2,-4 3-1 0,2 10 3-2,-5 15 3 2,-9 15-6 0,-7 6 1-1,-7 12-3 0,-4 8-1 1,-6 0-1 0,-3 0-2-2,1 0-25 2,-4 0-40 0,0 0-54 1,0 8-74-2,0 4-82-1,0 10-331 1</inkml:trace>
    </iact:actionData>
  </iact:action>
  <iact:action type="add" startTime="44028">
    <iact:property name="dataType"/>
    <iact:actionData xml:id="d4">
      <inkml:trace xmlns:inkml="http://www.w3.org/2003/InkML" xml:id="stk4" contextRef="#ctx0" brushRef="#br0">719 13266 750 0,'0'0'162'6,"0"0"-72"2,0 0-13 0,0 0 20-3,0 0 43 4,209-3-61-1,-76 3-8-1,44 0-13 1,41-13 12-2,34-9-18 3,25-7-16-2,4 2 18 2,-20 7-23-3,-19 2 3 2,-29 14-13-1,-26 4-5 0,-22 0 14 2,-31 0-22-2,-30 0 8 0,-40 0 6-1,-35 0-10 3,-25 0 0-1,-4 0-4 1,-61 0-8-2,-63 14-4-1,-56 14-5 2,-53 5 9 0,-25-2 5 0,-24-6 0-2,-6-8-3 2,4-8 2 0,16-6-3-2,33 0-1 4,45 1-6-4,38 6 6 2,36 0 0-2,36-4 1 2,38-1 2 0,20-1-3 0,16-4 1-2,6 0-1 2,0 0-2 0,0 0 2 0,0 0-4-2,0 0 4 2,21 0 0 0,28 0 4-1,26 0 2 0,27 2-5 1,28 10 4 0,31-1-3 0,32 0-1-2,19 3 0 2,2 0 4 1,-12-1-2-2,-27-1 3-1,-34-4-6 2,-40-1 3 0,-33-7-1 0,-29 0 4-1,-18 0 2 0,-21 0-3 1,0 2-2 0,-24 7-3-2,-80-1-9 2,-57 3-1 0,-46 6 10-1,-3 0 5-1,21 3-3 2,39-1-2 1,44-1-1-1,40-8 1-1,30-6-1 0,25-4 0 2,11 0 0-2,34 0-5-1,64-23-31 2,46-5-68-1,-57 17-168 1,8 9-121-1</inkml:trace>
    </iact:actionData>
  </iact:action>
  <iact:action type="add" startTime="45798">
    <iact:property name="dataType"/>
    <iact:actionData xml:id="d5">
      <inkml:trace xmlns:inkml="http://www.w3.org/2003/InkML" xml:id="stk5" contextRef="#ctx0" brushRef="#br0">16105 13557 634 0,'0'0'234'8,"0"0"-90"0,0 0-55-3,0 0-37 3,0 0-26 1,0 0 10-4,191-46 9 3,-147 42 11 0,2-3 1 0,5-1-15-2,-2-1-6 2,3 3-6 1,8-1-5-3,0 0-1 1,6 2 1 3,2 5-8-4,-4 0-1 0,4 0-1 3,0 0-5 1,0 0-1-5,0 0 0 2,-3 0-7 3,-5 0 2-4,1 0 3 2,2 0-1 0,1 0 0-2,6 0-4 2,-1 0 2 0,2 0 0 0,6 0-1 0,-10 0 0-2,7 0 0 2,0 0 2 0,0-5 0-2,2 2-3 4,1 3 1-3,-3 0 3 1,3 0 0-2,-4 0 1 2,-5 0 0 2,-7 5-1-6,-5 6 0 6,-1-2-3-4,-3-1-2 0,-2-1 1 2,0-5-2 4,0 1 0-9,3 2 0 3,1 2 0 3,2-3 2-2,1 5-1 0,-1-3 0-1,0-1-1 5,0 3 3-5,5-3-3 1,7-1 0 1,-7 0 1 1,4-4-2-3,-1 0 1 2,-2 0-1 1,8 0-1-2,-12 0 2 1,0 5 1-1,1 3-1 3,-9-2 1-5,-5-3-3 2,-2-3 2 1,0 0-3-2,4 0-1 3,-1 0 0 0,2 0 0-3,4 0-2 1,2-3 6 2,-6 3 4-1,0-4-3-1,1-2-1 1,-3-3 0-1,4-1-1 0,-3-1-1 0,6 2 0 3,-9 1 0-4,0 5 2 2,-3 1 1-2,2 2 3 5,-2 0-3-6,8-2 0 1,-6 2 0 2,-2-7-1 2,-5 4-1-5,3 3 1 2,-7-2 0 3,4 2 2-4,1 0-1 0,0 0 1 2,7 0-2 1,2 0 0-4,5 0 0 4,6 0 3 1,-1 0-2-5,2 0-1 3,6 0 0 1,-5 0 2-3,-2 5 0 1,-4 2 1 3,-6-5-3-3,-5-2-1 0,10 0 1 0,-6 0-4 2,1 0-3-2,5 0 7-2,3-6 2 4,2 6 0-2,1 0 1 1,1 0 2-1,-4 0-3 4,2 0-2-6,-1 0 0 0,-2 0 0 5,5 0 0-4,-7-3-1 3,8-2-2-3,7 5 3 3,2 0 0-3,5 0 2 3,1 0-2-2,-2 0 3 0,-6 0 1 0,-4 0-4 1,-6-5 1 0,-4-12-1-1,1-3 0 1,-3 0 2-1,-2 8-2 1,-8 10 6-1,-6 2-5 3,4 0 4-4,-6 0 3-1,3 0-4 3,-4 10 3 0,0 11-6 0,-7-5-1-1,-2 1-1-2,-17-5-3 4,-6-7-38 0,0 2-76-1,-16-3-74-3,1-4-100 4,9 9-277-2</inkml:trace>
    </iact:actionData>
  </iact:action>
  <iact:action type="add" startTime="48602">
    <iact:property name="dataType"/>
    <iact:actionData xml:id="d6">
      <inkml:trace xmlns:inkml="http://www.w3.org/2003/InkML" xml:id="stk6" contextRef="#ctx0" brushRef="#br1">848 15824 653 0,'0'0'371'6,"0"0"-237"1,0 0-12 1,0 0-41 2,190-7-33-6,-82 7-4 4,45 0-9 0,36 0-10 0,30 0-6-1,23 0 6 0,7-17-10 1,-13-4 39 3,-21 7-31-6,-31 4 8 1,-31 10 6 3,-32 0 0-1,-42 0-19-2,-38 0 5 2,-25 0-12 0,-16 0 0 0,0 0-11-1,-52 0-14 0,-60 0 10 2,-57 0 4-2,-50 0 3-1,-41 5-2 2,-18 3 6 0,-3-2-4 0,17-1-3-2,52-5 0 2,46 0 3 0,54 0-3 0,51 0 0-2,38 0 0 2,23 0 5 0,0 0-1 0,61 0 4-2,58 0 6 2,53 0-9 0,50 0-4 1,21 14 0-4,4 10 5 3,-22 6-1 0,-33 4-4 0,-32-1 0-2,-34-5 0 2,-30-3 11 0,-27-12 5 0,-34 0-2-2,-23-13-3 3,-12 6-12-2,-16-3-1 1,-79 2-17 0,-47-2 18-2,-66-3 6 2,-29 0-4 1,-3 0 0-4,12 0-2 3,41 0-6 0,51 0 4 0,59 0 1-1,42 0 1-1,32 0 0 3,3 0 4-1,79 0 1-1,50-6 7 0,39 4-6 1,9 2-4 0,-9 0 3-2,-22 14 1 2,-36 7-6-1,-36-1 0 1,-37-3-1-1,-26-8 1 0,-11 6-2 2,-42 5-5-2,-42 1 4-1,-29-4-1 3,-10-11-3-2,5-6-35 2,11 0-48-1,27 0-60-2,64 0-71 2,16 0-183 0</inkml:trace>
    </iact:actionData>
  </iact:action>
  <iact:action type="add" startTime="50365">
    <iact:property name="dataType"/>
    <iact:actionData xml:id="d7">
      <inkml:trace xmlns:inkml="http://www.w3.org/2003/InkML" xml:id="stk7" contextRef="#ctx0" brushRef="#br1">16383 16920 213 0,'0'0'140'7,"0"0"-11"1,0 0 6-3,0 0-12 3,0 0 16 0,0 0-21 1,0 0-22-4,42 12-10 4,-27-12-1-1,2 0-7-1,9 0-15 0,0 0-18 1,3 0-12-1,10 0-5 2,5-8 2-4,5-7 5 3,8 6-8 0,6-8 1 0,-2 4 1 1,3-1-3 0,8 2-3-1,-1-5-3-1,11 1-7-2,-6 4-7 5,1-7 4-3,-6 8-5 1,-1-3 5-3,-6 8 1 3,-3 3 0 1,1 3 1-1,7 0-6-2,3 0-1 2,4 0-2 1,6 0 0-2,0 0-1-1,2 11 0 2,-1 1 0 3,-8-4 2-8,6 4 3 3,-1 1-2 3,-3 4 2-1,6 0 1 3,-2 3-3-7,9-1 1 2,1-6 0 2,2-1-2 0,-1 0-1-2,-5-7 3 1,-5-2 0 1,2 1 1 0,0-2 1 0,4 4-5-1,1-1-1 1,-5-5 1 0,-5 6-2-3,-5 0 0 4,-4 2-1 1,1-8 0-4,1 5 2-1,4-5-2 4,4 0-1-1,9 0-1 0,-2 0 2-2,0 0 0 2,0 0 0-1,2 0-2 0,-10-5 2 3,7-7 0-4,-5 4-4 2,3-5 2 0,-1 4 1-2,-2-1 0 1,3 0 2 2,-7-2 1-1,3-3-2-2,-6 3-2 2,-5 0-1 0,-8-5 1 0,-7 9 2-2,-4 2 3 3,0 4-3-2,-3 2 1 1,10 0 3-2,5 0-2 2,4 0 0 0,6 0 0-2,-1 0-2 4,3 0-1-3,3 0-2 0,-10 0 0 1,-1 0 0-2,-6 0 1 2,1 0 0 0,2 0 2 0,4 0 1-2,3 0 1 1,2 0-1 2,0 0-2-1,8 0 2-2,-3 0 0 2,-6 0 1 0,3 0 3 0,-10 0-3-2,-8 0 1 5,-2 0 1-6,-11 0-1 1,-3 0-2 2,-10 0 1 0,0 0-2 0,1 8 0-2,2-3-4 4,-2-5-31-4,-2 0-13 2,-9 0-28 0,-3 0-45-2,-17 0-34 2,0-13-37 0,0 1-76 0,-10-5-221-2</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1T19:52:52.171"/>
    </inkml:context>
    <inkml:brush xml:id="br0">
      <inkml:brushProperty name="width" value="0.05292" units="cm"/>
      <inkml:brushProperty name="height" value="0.05292" units="cm"/>
      <inkml:brushProperty name="color" value="#FF0000"/>
    </inkml:brush>
  </inkml:definitions>
  <iact:action type="add" startTime="9228">
    <iact:property name="dataType"/>
    <iact:actionData xml:id="d0">
      <inkml:trace xmlns:inkml="http://www.w3.org/2003/InkML" xml:id="stk0" contextRef="#ctx0" brushRef="#br0">26389 6806 759 0,'0'0'192'32,"0"0"-42"-32,0 0-52 0,0 0-66 0,0 0 6 5,0-3 21 3,-3 9 14 0,-4 22-6 0,1 5-19 1,3 4-17-4,-4 2 2 4,7-2-8-3,-1 0-8 2,1-6-4-1,0-4-4 1,-3-3 0-2,3-2-6 3,-9-5 3-2,6-6-5 1,2-5 3-2,1-5-3 4,0-1 6-4,0 0-3 0,0 0 6 3,0 0 7 0,0 0 4-3,0 0 9 2,1 0-13-2,25 0 6 2,5 0-16 0,5 0 0 0,3 0 2-2,-1 0 5 2,5 0 4 0,8 0-2 0,-2 0 7 0,8 0-8 0,6 0 9 0,-2 0-9 0,16 0 1-1,0 0-7 1,1 0 2 0,8-1-5-2,-11 1-1 2,5 0 7-1,-5 0-5 2,-4 0 7-1,-1 0-6-1,-2 0 6 0,2 0-14 0,-7 0 0 3,7 0 0-7,-2 0 0 6,-1 0 0-3,-6 0 0 2,0 0 0 18,-2 0 0-25,0 5 0-1,2 3 0 4,13 0 0 2,2-4 0 1,-4 1 0 2,8-5 0-3,-6 0 0 2,-2 0 0 0,-1 0 0-1,-3 0 0-1,0 0 0 4,1 0 0-3,-4 3 0 1,-1-1 0 1,-4 1 0-4,1-3 0 3,-1 0 0 1,1 0 0-2,8 0 0 0,2 0 0 0,12 0 0 1,-2 0 0-2,-4 0 0 2,-6 0 0 0,1 0 0 1,-8 0 0-2,-3 7 0 0,0 0 0 0,-5-4 0 2,4 0 0-3,1-3 0 1,16 0 0 1,-1 0 0 0,11 0 0 1,6 0 0-4,-6 0 0 4,-1 0 0-3,2 0 0 2,-4 0 0-1,0 0 0 3,10 0 0-4,-4-6 0 1,5 1 0 2,2 3 0-4,-3-1 0 4,-4-4 0-1,-3 5 0-1,3-3 0 1,-3-5 0-1,-3 5 0 2,4-3 0-4,-4 4 0 6,2 3 0-6,4 1 0 4,-11 0 0-4,4 0 0 6,-15 0 0-6,-3 0 0 1,-8 0 0 2,-8 0 0 0,-5 0 0-1,-8-4 0 2,-4 2 0-3,0-1 0 2,-5 3 0 1,-1 0 0-2,-8 0 0 0,-5 0 0 0,-2 0 0 1,-9 0 0 0,1 0 0-1,-3 0 0 0,0 0 0 2,0 0 0-4,0 0 0 4,0 0-13-2,0 0 3 0,0 0 6 1,0 0 1-1,0 0 5 1,0 0-6 1,0 0 4-1,0-10-1-3,0-17-6 2,0-15-1 3,0-15 3-3,7 0 5-2,-7 0-1 4,4 15 2 0,2 8-2-4,0 7 3 2,-2 9-4 3,-4 1-2-4,4 5-9 1,-4 5-41 4,0 1-26-4,0-3-51-1,-21 4-68 2,8 5-61-2,13 0-98 2</inkml:trace>
    </iact:actionData>
  </iact:action>
  <iact:action type="add" startTime="16604">
    <iact:property name="dataType"/>
    <iact:actionData xml:id="d1">
      <inkml:trace xmlns:inkml="http://www.w3.org/2003/InkML" xml:id="stk1" contextRef="#ctx0" brushRef="#br0">26422 17070 4 0,'0'0'445'9,"0"0"-319"-5,0 0 26 5,0 0-53-1,0-7-26-3,0 7 9 3,0 0-9 0,0 0 4-2,0 0-4 2,0 0-6 0,0 0 12 1,0 32-24-1,0 10-18-3,0 11-25 3,0 0 4-2,0-1-9 3,0-7 8 0,0-6-5-5,0-9 10 6,0-5-4-2,0 4-5 1,-2-10 8-5,2-6-16 6,0 4 11-2,0-7-6-2,0-5 5 4,0 1 4-5,0 0-6 2,0-1 0 1,0-3 3 0,0 11 0-1,0-3-6-1,0 2 4 5,7 2-10-5,-4-9 9 0,-2-5-6 3,8 4 10 1,-6-4-10-5,4 0 7 3,10 4 3 0,4 2 8-1,8 6 1-1,1-10-19 5,9 4 9-7,2 0-3 4,4-1 8 3,10-5-9-5,3 0 3 0,1 0-4 2,5 0 2 0,-3 0 1-3,3 0-5 3,-3 0 8 2,4 0-9-6,-1 0 8 4,-8 0-8 2,-1 6 2-3,-3-6-3-1,2 6-3 3,-6-3 8-3,8-1-7 2,-2-2 2-1,3 3-5 17,-1-3 8-23,5 0-8-1,3 0 7 6,2 0-7 0,-2 0 4 2,3 0 7 2,2 0-10-4,-5 0 11 1,3 0-10 2,-2 0 10-4,-4 0-12 3,7 0 0 0,3 0 0 0,2 0 0-2,-2 0 0 2,7 0 0 0,2 0 0-2,5 0 0 3,-1 0 0-2,0 0 0 0,0 5 0 2,-7 2 0 0,4-7 0-3,-1 0 0 0,0 0 0 5,7 0 0-5,-3 0 0 1,-1 0 0 1,1 0 0 1,-8 5 0-4,0-5 0 1,4 0 0 4,-4 0 0-4,1 0 0 2,7 0 0 2,2 0 0-3,5 0 0-2,-4 0 0 5,-1 0 0-4,-2 0 0 0,-6 3 0 2,-1 2 0 1,-3 7 0-3,3-7 0 0,-1-3 0 5,4 4 0-2,1-2 0-4,-1-1 0 0,-3 2 0 6,-6 0 0-5,-4 2 0 1,-5-2 0 1,-10 3 0 0,0-8 0-1,-7 0 0 1,2 0 0 0,2 0-5-2,4 0 3 2,1 0 0 0,-3 0 0-3,-3 0-1 5,1 0 3-1,-6 0-5-3,1 0 5 0,-4 0-1 3,-3 0 0-1,2 0-9-3,-1 0 5 3,-8 0-10 1,-1 0 14-3,-4 0-6 3,-5 0 7-1,-4 0-6 0,-6 0 6-2,3 0-1 0,-9 0-2 3,4 0 2-3,-3 0-5 3,3 0 4 0,-5 0-7-2,-1 0 9-2,-2 0-9 3,0 0 6 0,0 0-4-1,0 0 1 1,2 0 2 1,2 0-1-3,-4 0 2 1,9 0-4 3,-2 0 6-3,-2 0-8-2,2 0 7 3,0 0-4 2,3 0 3-5,0 0-4 5,3 0-2 0,0 0-4-5,-1 0-2 4,0 0 9-1,-8-6-4-2,9 4 8 0,-3 2-8 1,3 0 3 1,-6 0 3-3,5 0 3 4,-10 0 0 1,0 0-2-4,-2-3 3-1,0 1-6 3,0 2 6 2,0-17-10-5,8-9 4 3,-5-13-14 3,7-12 13-7,-6-5 5 4,5-4 1 1,-5 1 0-1,6 4 2-2,-7 4-3 2,0 14 5 0,4 7-3-2,-7 10 1 1,3 3-1 2,-3 9 0-2,0-4-26 0,0 7-42 1,0 5-9 0,0 0-28-2,-19 0-65 3,8 0-92 28,2 0-178-36</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1:07:56.479"/>
    </inkml:context>
    <inkml:brush xml:id="br0">
      <inkml:brushProperty name="width" value="0.05292" units="cm"/>
      <inkml:brushProperty name="height" value="0.05292" units="cm"/>
      <inkml:brushProperty name="color" value="#FF0000"/>
    </inkml:brush>
  </inkml:definitions>
  <iact:action type="add" startTime="11079">
    <iact:property name="dataType"/>
    <iact:actionData xml:id="d0">
      <inkml:trace xmlns:inkml="http://www.w3.org/2003/InkML" xml:id="stk0" contextRef="#ctx0" brushRef="#br0">21965 16237 317 0,'0'0'254'2,"0"0"-100"-2,0 0-30 0,0 0-51 26,0 0-10-26,0 0 0 0,10 80-3 0,-5-61-15 26,-5 3 18-26,0 1-25 0,4-6 8 27,-3-4 6-27,-1-4-12 0,0-3-2 0,3-1-11 24,2-5-7-24,-2 0-2 1,2 0-12 25,7 0-2-26,4 0-1 0,10 0 8 0,-1 0-1 26,1 0 14-26,4 0 12 0,4 0-1 27,5 0-2-25,1 0 1-2,-3 0-7 1,0 0-2 29,1 0 0-30,-2 0-8 0,5 0 0 1,-1 0-4 2,1 0 2 24,-2 0-1-27,2 0-6 0,-5 0 6 3,7 0 3 24,7 0-5-27,-5-5-2 0,7-4 0 3,-6 6 0 23,-4 0-1-26,2 3-3 1,-4 0 0 2,2 0 3 25,-1 0-1-28,-1 0-2 0,5 0 1 26,-1 0-1-25,-2 0 1-1,0 0-4 0,-1 0 3 27,-1 0-2-27,1 0 0 1,-1 0-1-1,4 0 1 23,-1 0 1-23,4 0-2 1,3 0 1 25,-2 0-1-25,-3 0 2-1,-1 0-4 2,-4 0 0 22,-1 0 3-23,-5 0-3-1,-2 0 0 28,-9 0 0-27,-3 0 1-1,-4 0-2 1,-3 0 3 27,-6 0-3-28,-2 0 0 0,-1 0 0 0,-4 0 0 26,1 0 0-26,-1 0 0 1,0 0 0 24,0 0 0-24,0 0 0-1,0 0 0 0,0 0 0 24,0 0 0-24,0 0 0 0,0 0 0 25,0 0 0-25,0 0 0 0,0 0 0 26,0 0 0-25,0 0 0-1,0 0 0 0,0 0-5 24,0 0 3-24,0 0 0 0,0-19-2 26,0-11-3-26,0-7 4 0,6-14 1 1,-1 0-3 24,-3 1-3-25,0-1-3 0,2 12-8 27,1 13-13-26,-5 13-22-1,0 13-35 0,0 5-50 23,0 29-10-23,0 25-494 25</inkml:trace>
    </iact:actionData>
  </iact:action>
  <iact:action type="add" startTime="12494">
    <iact:property name="dataType"/>
    <iact:actionData xml:id="d1">
      <inkml:trace xmlns:inkml="http://www.w3.org/2003/InkML" xml:id="stk1" contextRef="#ctx0" brushRef="#br0">21971 18691 726 0,'0'0'248'1,"0"0"-113"0,0 0-46 23,0 0-21-24,0 0-13 0,0 0-11 26,35 50 13-26,-32-33 1 0,1 3-17 1,8-1-12 24,-8 4 7-25,3 1-12 0,-4 3-4 27,0-7-1-27,0-15-7 0,1-2-6 1,-1-1 2 25,-3-2-3-26,0 0-2 0,3 0 1 24,-2 0 4-24,11 0 0 0,3 0 0 1,3 0 7 24,7 0-5-25,1 0 1 0,5 0 3 22,-1 0 6-22,6 0-7 0,-5 0-3 28,-2 0 3-28,0 0-3 0,-2-2 5 0,-2 2-4 24,0-3 2-24,4 3-1 0,1 0-4 26,6-5 1-25,5-2-5-1,-2 2 8 3,1 0-7 23,1 2 2-26,0 3 3 0,-5 0 2 3,3 0-3 21,-7 0-3-24,4 0 3 1,-5 0-2 27,3 0-1-27,1 0 0-1,-4 0-3 0,-1 0 2 25,6 0 2-25,-2 0-5 0,3 0 3 4,5 0 0 22,-1 0-2-26,-6 0 1 0,4 0-1 6,-1 0 3 19,2 0 1-23,4 0-2-2,1 3-1 0,-2 2-4 25,2 0 0-25,-2 2 0 0,1-7 0 25,-6 5 0-24,-2-5 0-1,0 3 0 26,5-1 0-26,2-2 0 0,11 0 0 1,-3 0 0 26,5 0 0-26,-8 0 0-1,4 0 0 1,-5 0 0 23,-4 0 0-24,-2 0 0 0,-8 0 0 3,3 0 0 23,-5 0 0-26,-1 0 0 1,-2 0 0 26,-8 0 0-27,-4 0 0 1,-7 0 0-1,-2 0 0 27,-7 0 0-25,0 0 0-2,0 0 0 0,1 0 0 26,-1 0 0-26,0 0 0 0,3 0 0 26,-3 0 0-26,0 0 0 0,0 0 0 0,0 0 0 25,0 0 0-25,0 0 0 0,0 0 0 23,0 0 0-23,0 0 0 0,9 0 0 28,-5 0 0-27,3 0 0-1,2-5 0 0,3-7 0 27,-1-1 0-27,-6-14 0 0,2-3 0 2,2-6 0 23,-1-6 0-24,1 2 0-1,-2-5 0 26,0 9 0-26,-1-1 0 0,-3 5 0 1,4 14 0 27,-4 4 0-27,-1 9-9-1,2-2-15 0,0 7-3 26,-4 0-7-26,5 0-13 0,6 0-16 28,7 0-49-28,8 39-67 1,-15-10-86-1,5 11-269 26</inkml:trace>
    </iact:actionData>
  </iact:action>
  <iact:action type="add" startTime="25537">
    <iact:property name="dataType"/>
    <iact:actionData xml:id="d2">
      <inkml:trace xmlns:inkml="http://www.w3.org/2003/InkML" xml:id="stk2" contextRef="#ctx0" brushRef="#br0">31825 580 631 0,'0'0'183'4,"0"0"-75"22,0 0-32-26,0 0-33 0,0 0-7 27,0 0 8-26,0 0 9-1,0 0-6 0,7 0-5 28,-7 0 1-28,0 0-1 0,0 0-7 0,0 0-7 25,-17 0 3-25,-14 0-2 0,5 0 0 27,-9 0-9-27,-4 0 3 0,3 4 1 0,-5 7 3 24,1 4-4-24,-4-1 2 0,1-1 4 26,-1 7-6-25,1-3-8-1,-6 3 0 1,4 2-3 23,1 3 5-24,4 1 2 0,0 2-3 28,7 1 1-27,3-5-2-1,1 4-8 0,4-3 7 32,2-1 7-32,3-3-2 0,-1-1-5 1,4 3-5 25,-2 3-3-25,-1 4 1-1,2 4 3 0,2 3 6 27,-2 4-4-27,2-1 4 0,7 2-4 4,-1 3-3 22,7-3 2-26,0 1-5 0,-1 2 9 3,1 0-7 23,3-1 4-26,0-2-9 0,0-3-3 30,0-1 0-29,0 3 0-1,0-1 0 0,0 2 0 23,0-6 0-22,0-6 0-1,0 2 0 4,0-4 0 0,0 0 0 21,3-5 0-24,7-1 0-1,3-2 0 28,1 0 0-27,2 5 0-1,5-3 0 0,-1 0 0 28,3 1 0-27,0-1 0-1,2 4 0 0,-2 0 0 25,3-2 0-25,-6 3 0 0,-1-7 0 27,2-3 0-26,-4 1 0-1,2-1 0 0,8 0 0 27,7 3 0-27,-1-3 0 0,8 3 0 4,-4 2 0 0,2 3 0 22,6-3 0-26,-1 1 0 0,1-6 0 4,0 0 0 25,1-4 0-29,1 1 0 0,-1 3 0 3,2 0 0 27,-2 0 0-29,1-4 0-1,-3 2 0 0,0-3 0 28,8-1 0-28,-7-2 0 0,4-4 0 0,-8-2 0 32,2-1 0-32,-3-2 0 0,7 0 0 0,3 0 0 30,5 0 0-29,6 0 0-1,-9-2 0 0,4-15 0 30,-5-2 0-30,-5-5 0 0,-2-3 0 0,-1-2 0 29,-5-1 0-28,1-4 0-1,-7-4 0 0,-3 1 0 27,-3-10 0-27,-1-2 0 0,1-11 0 1,-3-1 0 28,2-3 0-28,-2-2 0-1,-4-1 0 0,-5 3 0 26,1-4 0-26,-6 3 0 0,-4-2 0 4,3-1 0 24,-6 1 0-28,-2 2 0 0,0-6 0 1,0-1 0 26,0-2 0-27,0 2 0 0,0-2 0 26,-13 5 0-25,2 4 0-1,-5 12 0 0,0 6 0 27,0 12 0-26,-1 1 0-1,2 6 0 0,-4 3 0 25,-7-1 0-25,-1 4 0 0,-7-1 0 27,-5 1 0-26,-1 3 0-1,-5-4 0 1,-2 3 0 24,-2 3 0-25,1 6 0 0,-6 0 0 5,1 1 0 19,-8 3 0-23,-7 4 0-1,7 3 0 27,-4 0 0-27,8 0 0 0,11 0 0 0,5 0 0 26,9-3 0-25,11 3 0-1,6-3 0 26,4 1 0-26,2 2 0 0,2 0 0 1,5 0 0 29,-11 0 0-29,-3 0 0-1,-14 5 0 0,-14 33 0 4,-9 14-71 23,-7 16-89-27,38-40-103 0,4 6-113 4</inkml:trace>
    </iact:actionData>
  </iact:action>
  <iact:action type="add" startTime="27497">
    <iact:property name="dataType"/>
    <iact:actionData xml:id="d3">
      <inkml:trace xmlns:inkml="http://www.w3.org/2003/InkML" xml:id="stk3" contextRef="#ctx0" brushRef="#br0">32371 3366 479 0,'0'0'321'2,"0"0"-130"-2,0 0-52 24,0 0-14-24,0 0-32 0,0 0-15 26,0 0-19-25,39-22-11-1,-41 22-1 1,-26 0-6 23,-10 0-6-24,-8 0 6 0,-3 0-11 25,-12 0 6-25,-6 0 2 1,-2 14-9 24,0 6-9-25,6-4 0 1,-1 1-7-1,4 7-6 27,4 1 4-27,-1-1 4 0,1 8 1 0,-1 3 2 29,-1 5-2-29,3-1-5 1,0 1 0-1,10-7-4 28,5-2-1-28,5 0-1 0,0-3 3 28,9 4 4-28,3-2 2 0,1 2-7 0,6-5-7 29,0 4 0-28,0 0 0-1,5 8 0 1,-10 5 0 25,5 5 0-25,0 1 0-1,9 7 0 0,-3-1 0 27,3 4 0-26,4-6 0-1,1 3 0 1,2-9 0 28,0-3 0-27,0-2 0-2,0-2 0 0,0-1 0 29,0-3 0-29,0-3 0 0,5-6 0 0,8-4 0 26,-2-1 0-26,2-3 0 0,6-3 0 29,4 2 0-29,5 4 0 0,2 3 0 0,11 2 0 28,1 4 0-27,3 3 0-1,4-4 0 0,-5 2 0 26,4-5 0-26,1-2 0 0,-3 1 0 5,2-3 0 22,4-3 0-26,-7 0 0-1,7-5 0 0,-7 1 0 28,9-6 0-28,0 2 0 0,5-5 0 3,8 2 0 24,1-7 0-26,4 3 0-1,-1-6 0 1,-7 0 0 23,-3 0 0-24,-13 0 0 0,-8 0 0 26,-8 0 0-25,5 0 0-1,-6 0 0 28,-2 0 0-26,0 0 0-1,-1-12 0-1,4-3 0 0,0-7 0 25,1-3 0-24,-2-2 0-1,5-4 0 26,-4-2 0-26,-3-1 0 0,7-6 0 1,-4 1 0 26,-5-8 0-26,-2 3 0-1,-5-6 0 2,-4-2 0 23,0-12 0-25,2 0 0 0,-11-6 0 27,4-3 0-26,-6 2 0-1,-1 7 0 0,-4 4 0 27,3 11 0-27,-3 4 0 0,0 5 0 3,0-2 0 22,0 3 0-25,0-12 0 0,-20-9 0 27,-8 4 0-27,-5-6 0 1,-3 6 0-1,1 6 0 24,-4 5 0-23,5 3 0-1,-5 6 0 25,6 1 0-23,-2-5 0-2,5 8 0 0,2-2 0 28,-1 1 0-27,3 4 0-1,-4 4 0 1,-1 2 0 24,-1 4 0-25,-3 2 0 0,2 8 0 5,-3 3 0 21,-5 6 0-24,-4 0 0-2,-17 0-28 0,-16 17-79 27,-5 13-73-27,53-15-64 0,11 5-117 28</inkml:trace>
    </iact:actionData>
  </iact:action>
  <iact:action type="add" startTime="41712">
    <iact:property name="dataType"/>
    <iact:actionData xml:id="d4">
      <inkml:trace xmlns:inkml="http://www.w3.org/2003/InkML" xml:id="stk4" contextRef="#ctx0" brushRef="#br0">30838 2695 299 0,'0'0'208'3,"0"0"-78"0,0 0 9 24,0 0 4-27,0 0-50 0,0 0-12 1,0 0 14 25,0 0 0-26,0 0 8 0,0 0-29 27,0 0-15-27,-13 10-9 0,13-10-8 1,0 0-7 26,5 0-5-27,10-10 0 0,5-16 0 24,12-5-2-23,6-5 0-1,4-2-2 1,3-9-2 24,8 3-2-24,1-4-5-1,3-2-3 27,-1-5 0-26,4 0-3-1,-2 2-3 0,2-4-1 4,0 4 2 21,-4-4 0-25,-1 7 2 1,-2-5-4 29,3 3-1-29,2 2-3-1,-1-3 3 0,2-4-4 25,-4 0 0-24,5 8 2-1,-2-8-3 1,5 0 1 25,0 4-2-24,1-8 1-2,-5 0-1 0,-4 3 0 27,2 0-1-27,-8 4-1 0,-1 4 2 4,-9-1 0 22,-1 4-1-26,-8 3 1 1,-1 9 0 3,-6 9 0 27,-10 12 0-30,-8 2 0-1,-3 12 1 0,-2-2 1 4,0-1-4 22,0 3 2-26,0 0-1 0,0 0 1 27,0 0-6-27,0 0 2 0,-20 3-3 0,-26 28-2 26,-18 9 9-26,-3 1 4 0,1 2 2 3,2-1-5 24,3-8 3-27,7-9-4 0,14-6 0 6,11-7 1 17,16-11-1-22,8 3 0-1,5-4-3 34,0 0 3-32,0 0-4-2,18 0 3 0,22-22-4 0,18-14-1 27,13-8 5-27,-10 6-1 1,0 4 0-1,-13 5 2 27,-6 13-1-27,-7 1 2 0,-12 5-1 4,-7 7 1 22,-6 1 0-26,-3 2 0 0,-4 0 1 4,0 11 2 21,-3 33 1-25,0 18 5 0,0 5-9 27,0-2 0-27,0-8 2 0,0-13-2 0,0-13-1 25,0-11 0-25,-3-14-2 0,3-6-5 27,0 0-29-27,0-4-51 0,36-38-60 1,18-13-32 25,1-2-49-24,-30 29-75-2,-8 8-596 0</inkml:trace>
    </iact:actionData>
  </iact:action>
  <iact:action type="add" startTime="42684">
    <iact:property name="dataType"/>
    <iact:actionData xml:id="d5">
      <inkml:trace xmlns:inkml="http://www.w3.org/2003/InkML" xml:id="stk5" contextRef="#ctx0" brushRef="#br0">33380 153 476 0,'0'0'313'26,"0"0"-199"-26,0 0-15 0,0 0 5 26,-207 156-37-26,153-97-6 0,8 0 1 0,13-3-1 23,11-3 3-23,22 1-13 0,0-7 15 26,16 1-8-26,49-3 2 0,19-11-30 24,18-20-5-24,8-14-11 0,-4 0-3 25,-12-52-3-25,-25-6-5 1,-25-17-3-1,-31-7-4 24,-13-2 2-24,-9 8-10 0,-47 17-10 27,-11 19-64-27,-10 35-80 0,41 5-51 0,4 30-164 29</inkml:trace>
    </iact:actionData>
  </iact:action>
  <iact:action type="add" startTime="43534">
    <iact:property name="dataType"/>
    <iact:actionData xml:id="d6">
      <inkml:trace xmlns:inkml="http://www.w3.org/2003/InkML" xml:id="stk6" contextRef="#ctx0" brushRef="#br0">30697 5493 145 0,'0'0'190'1,"0"0"-61"0,0 0 22 23,0 0 5-23,0 0-30-1,0 0-31 1,-13 59 8 23,33-59 5-24,1-5-9 0,8-14-18 25,10-8-24-25,9-11-9 0,15-19-9 23,14-16 5-22,12-11-8-1,11-17 1 25,10-8 8-24,3-9-9-1,1-6-4 1,4-3 0 24,-5-2-7-25,-1 5-3 0,-1 10-7 4,-11 9-1 24,-3 10-5-28,-13 7 0 0,-13 7-8 0,-13 6 1 30,-3 1-2-30,-13 3 1 0,-2 2 0 1,-9 7-1 23,-9 13-1-24,-6 11 0 0,-4 9 0 4,-6 10 1 24,-1 1-1-27,0 3 0-1,-2 3 0 1,-3 3 1 23,0 3 0-24,0 1 1 0,1 3 1 25,-1 2-2-24,0 0-3-1,0 0 3 26,0 0-9-26,-25 0 1 0,-18 27 8 0,-15 8 0 24,-1-1 6-24,-11-2-4 0,3 3 1 27,-1-8-3-26,-1 0 1-1,9 3 0 0,12-5-2 27,12-3 1-27,16-5-2 0,11-9 2 6,2-1-1 19,7-2 1-24,0-5-3-1,3 0 3 0,50 0 0 25,31-22 2-25,16-21-2 1,3-2 0 23,-13 4-1-23,-13 7-2-1,-20 3 2 26,-17 8 1-25,-17 10 0-1,-5 1 0 0,-12 9 1 4,-5 1 0 23,-1 2 1-27,0 0 0 0,0 0 3 27,0 2 10-27,0 37 2 0,0 11-11 0,0 5-2 28,0-5-2-28,0-10-2 0,0-12 1 3,0-9-2 24,0-4-3-27,0-13-15 1,0 1-35-1,0-3-29 28,28 0-41-28,11-17-11 1,-22-5-120 23,3-5-157-23</inkml:trace>
    </iact:actionData>
  </iact:action>
  <iact:action type="add" startTime="44406">
    <iact:property name="dataType"/>
    <iact:actionData xml:id="d7">
      <inkml:trace xmlns:inkml="http://www.w3.org/2003/InkML" xml:id="stk7" contextRef="#ctx0" brushRef="#br0">33119 2866 450 0,'0'0'219'1,"0"0"-92"0,0 0-18-1,0 0-38 1,0 0-23 26,0 0 19-27,0 0-19 0,-59 6 14 25,12 39 35-25,4 16 1 0,5 7-41 1,11 5-17 27,14 0-9-27,13-6 1-1,0-9 6 0,13-9-7 28,32-12 6-28,23-20-19 0,1-17 11 25,14 0-12-23,-6-37-13-2,-3-22-4 0,-15-12 1 5,-15-4-1 22,-20 2 2-26,-18 6-4-1,-6 7 2 5,-6 6-3 23,-37 5-3-28,-11 2-7 0,-2-2-65 0,-5 7-43 30,7 14-78-29,34 24-44-1,7 4-446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4:35:57.332"/>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act:action type="add" startTime="10293">
    <iact:property name="dataType"/>
    <iact:actionData xml:id="d0">
      <inkml:trace xmlns:inkml="http://www.w3.org/2003/InkML" xml:id="stk0" contextRef="#ctx0" brushRef="#br0">3555 6034 17 0,'0'0'270'11,"0"0"-172"-9,0 0 1 6,0 0-26 0,0 0 4 0,0 0 40-2,0 0-14 2,0 0-13-2,0 9-15 4,0-5-10-2,0-1-13-2,0 0-18 2,5-3 1 0,0 3-9-2,5-3-10 4,-4 2-5-4,4-2-4 2,0 3-2-2,5-3-2 2,-2 0 7 0,3 0 0 1,1 0 1-4,2 0-3 4,1 0-2-2,5 0 1 1,-5 0-1-2,3 0-1 2,-3 0 1 0,4 0 0 1,-7 0-1-1,6 0 2 0,-4 0 0 0,1 0 3-2,1 0-3 0,-1 0-1 2,3 0-4-3,-3 0 3 6,7 0 2-6,-3 0-6 3,2-5 5 1,3 2-5-1,-4 0 0-2,5 3 1 2,4 0 0-1,2-3 0 1,-4-1 0-1,0 0-1 1,1-1 2 1,-5 1-2-2,4 4 1 0,-5 0 3 0,1 0 0 0,3 0 1 2,-2 0-4-3,3 0 2 1,-7 0 0 2,-2 0 1-1,3 0-2-2,-7 0 0 1,9 0-1 2,-4 0-2-1,5 0 2-2,-1 0-2 2,-1 0 0-1,5 0 0 1,-3 0 0-1,3-9-1 0,7-4 1 2,-10-4 1-2,3 0-1 1,2 4 0 0,-7-3 0-2,1 6 1 3,-4 4 0-3,1 1 2 3,2 1-2-3,1 2 3 3,-3-1 0-3,-1 0-1 1,4 3-2 1,1-2 0 1,-9 2 0-3,6 0 2 1,-6-3-3 3,4 3 2-4,-3 0-1 1,4-3 1 1,3 3-2 0,-1-3 0 0,2-3 0-1,2 4 0-1,2-1 1 3,-1-3-1-1,0 6 0-2,-3 0 0 2,-2 0 1 2,-2 0 0-4,-2 0-1 0,3 0 0 1,-6 0 0 1,7 0 1 0,-3 0 0-1,-1 0-1 1,6 0-1 0,-1 0 1 0,-2 0 0-2,0-4 0 2,-1 4 0 1,-5 0 0-3,3 0 1 0,-5 0-1 2,5 0-1 1,-3 0 1-1,6-4 0-2,0 1 1 1,5 3-1 1,-4 0 0 1,4 0 0-4,2 0 0 3,-3 0-1 0,2 0 2 1,-1 0 0-3,-1 0-1 2,4 0 0 2,-1 0-2-3,0 0 2-1,3 0 2 3,-2 3-2-2,1 1-2 1,-2-4 2-3,3 0 0 4,-5 0 0-1,-1 0 0 0,0 0 0-3,4 4 0 4,1-4 0-1,-3 0-1 1,4 4 1-4,-6 1 0 3,5 0 0 1,0 1 0-3,2 8-3-1,0-5 3 4,-5-1 0-2,4 2 0 0,-4-3-1 1,0-4-1 2,-1 4 1-3,0-4 0-1,-1 1 1 1,4-1 0 3,-11-3 0-4,2 0 0 0,4 7 0 3,-3-4 0 0,1 1 0-3,1-1 0-1,1-3-1 3,1 0-1 3,-2 0 2-5,1 0 1 0,-5 0-1 1,2-7 0 3,-2 2 0-3,-1 0 0-2,-1-2 1 4,7 3-1 0,-9-2 0-2,6 0 0-1,-6 1 0 2,3-1 1 2,2 3-1-5,-5-3 0 2,9 6 0 1,-3-5 0 2,2 1 0-5,-1 2 1 1,0-4-1 2,0 4 0 0,-1-1 0 0,-3 0 0-2,1 0 1 4,0 0-1-4,2-2 2 2,-2 0-2-2,2 1 1 4,-2 0 0-4,2-3-1 0,-2 5 1 2,3-5-1 2,2-1 0-4,-1 2 1 2,5-5-1-2,-5 3 0 5,2-4 1-5,-1 4 0 2,-2-1 0-2,5 5 0 4,-3-2-1-4,8-3 2 2,-8 7-1-2,1-4-1 4,3 0 1-4,-5 1 0 0,8-4 0 4,-3-1 0-2,2 7 0-2,6-4 0 1,-5 4 3 3,3 3-2-2,2 0 0-2,-1 0-1 2,1-2 0 0,-5 2 1-2,0-3-1 2,-5 3 0 0,-2-6-1 0,-12 6 0-3,-2-3-3 2,-4 3 3 1,-11 0 0 1,0 0-4-4,0 0-13 4,0 7-41-1,0 13-81 0,-14 16-42-2,-1-23-82 2,5 2-438-3</inkml:trace>
    </iact:actionData>
  </iact:action>
  <iact:action type="add" startTime="18357">
    <iact:property name="dataType"/>
    <iact:actionData xml:id="d1">
      <inkml:trace xmlns:inkml="http://www.w3.org/2003/InkML" xml:id="stk1" contextRef="#ctx0" brushRef="#br1">3491 10929 110 0,'0'0'282'7,"0"0"-173"1,0 0 1 0,0 0-25-1,0 0-19 0,0 0 17 2,0 0-17-2,30 8-14-1,-20-8-11 2,-1 0 0 0,6 0-18 0,2 0 0-2,-1 0-5 2,1 0-5 0,2 0 6 0,4 0-4-2,-1 0 1 2,-2 0-3 0,7 0-2 0,-1 0 0-2,1-6-1 2,-4 4 5 0,6-1-5 0,-1 0 3 1,-5 0 0-3,2-3-2 2,-5 4-8 0,5-1 1-3,2-2-1 4,-2 0 1-1,4 1-2-1,-2-1 3 0,1-3-1 2,7 8-1-3,-8 0 2 3,1 0-1-4,1 0 0 4,1 0 2-1,-2 0 0-1,5 0-2-1,-2 0-1 2,0 0-1 1,-2 0 1-1,0 0-1-2,2 0-1 4,2 0 0-3,1 0 0 0,-1 0 0-2,3-3-1 6,-5-1 2-6,-1 2-1 3,-1 2-1-2,-1 0 0 5,-4 0 3-6,5 0 0 3,-1 0 0-1,-1-4-2 3,5-1 1-3,1-3-2 1,-2 6 0-2,-2-5 1 2,-4 2-1 0,-2-2 1-2,1 2-1 1,4-3 0 1,-3 3 1 0,-2-1-2-1,4 0 2-1,2 6-1 2,-1-5 1 1,5 3 0-2,-5-2-1-1,4 1 0 2,-5-3 0 1,4 4 0-1,-1 2 0 0,3 0 1-3,2 0 0 3,-6 0 0 0,7 0 0 0,-5 0-1-2,2 0 1 3,3-2-2-1,-2-3 1 0,1 5 0-2,-2 0-1 2,-4 0 1 1,1 0 0-2,1 0 0-1,2 0 0 1,-1 0 0 1,-3 0 1 0,7 0-1-2,-2 0 0 2,-7 0 0 0,4 0 0 0,-5 5 0-2,-3-3 1 2,4-2-1 0,-3 2 0 0,9-2-1-2,-6 0 1 3,5 0 0-2,-1 0-1 1,2 0 1-2,3 0 0 3,-5 0 0-2,-1 0 0 2,-2 0 0-4,5 0-1 4,-5 0 1-2,1 0 0 1,1 0 0-2,-1 0 0 2,-1 0 0 0,3 0 0 1,-3 0 1-4,2 0-1 4,1 0 1-2,7 0-1 2,-2 0-4-4,-1 0 3 4,-8 0-1-2,-2 0 2 2,-1 0 0-3,8 0 0 2,-7 0-3 0,7 0 3 0,-2 0-1-2,-1 3 1 2,9 0 0 0,-8-3 0-1,8 0 0 0,-3 3-1 1,-6-3 0 0,3 0 0 0,-5 0 0-2,-1 0 0 2,1 4 0-1,-3-4 1 2,-6 0-1-3,5 0-4 1,-3 0 0 2,0 0 2-1,1 0 0-2,2 0 1 2,-3 0 2 0,3 0 1 0,3 0 2-2,-2 0-3 1,3 0-2 2,-1 0 1-1,0 0 1-2,2-4 1 2,1-2-1-1,1 3 0 1,1 3-1-1,-1-2 1 2,1 2 1 0,-4-2-1-1,-4 2 0-4,1 0 0 4,2 0 0-1,1-5-1-1,2 3 1 2,-1-4-4 1,2 1-2-2,-1-1-3-1,2 3 5 3,-4 0 3-2,4-2 0 2,-2 0 2-3,-2 5 0 1,-1-4 0 1,-3 4 1 1,-2 0-2-3,-1 0 2 1,0 0 0 1,-1 0-2 0,6 0 3-1,1 0-2 1,-6 0 0-1,11 0-1 2,-8 0 1-4,4 0-1 3,-1 0 1 1,5 0-1-1,-4 7 1-3,2-2 0 3,2-3-1 1,-2 1 0-1,-5-3-3-2,3 0-3 2,2 0 1-1,-5 0-1 1,-4 0 0-2,4 0 6 2,-7 0 0 1,-1 0 3-2,7 0 2-1,-7 0-4 2,6 0 1 0,-3 0-2 0,1 3 1-2,5-3 1 2,-2 3-2 2,6-3-2-3,-5 0 0-1,0 0-1 2,-1 0 2 0,-3 0 1 0,3 0-2-2,-1 0-4 2,3 0-2 0,-1 0 3 0,4 0 0-2,1 0 5 2,-2 0 3 0,2 0 2 1,2 0-1-3,5 0-1 2,-4 0 1 0,7 0-2 0,-6 0 2-2,4 6 0 1,-5 2-4 2,-1-6-2-2,6 3 1 1,-7-3-2-1,5 0 1-1,-3 1 1 2,-5 0 1-2,1-3 0 2,-8 0 0 1,6 0 0-1,-3 0-3-2,-2 0 1 1,2 0-1 2,0 0 3-2,8 0 0 0,-4 0 3 0,5 0 0 2,-2 0 0-1,4 0-1-3,-2 0 2 3,3 0-1 1,-5 0-2-1,0 0-1-3,4-3-1 5,-7-2 1-3,2 5 3 1,-1 0-1-2,-8 0-1 2,0 0-1-1,-1 0-2 1,-3 0-8-2,-7 0-16 3,-6 0-43-1,0-12-17-1,4 1-51 0,-4 2-156 1,0 7-164 0</inkml:trace>
    </iact:actionData>
  </iact:action>
  <iact:action type="add" startTime="26295">
    <iact:property name="dataType"/>
    <iact:actionData xml:id="d2">
      <inkml:trace xmlns:inkml="http://www.w3.org/2003/InkML" xml:id="stk2" contextRef="#ctx0" brushRef="#br2">3347 13717 380 0,'0'0'196'4,"0"0"-30"3,0 0-50 1,0 0-40 0,0 0-32-2,0 0 0 2,0 0-5 0,0 0-9 0,0 7-8-2,0-7-10 2,0 0-6 0,-24 0 0 0,-5 0 2-2,-2 0-2 2,-2 0 1 0,0 6-2 0,-1 5 1-2,5 4-3 2,2-4 1 0,5 3 2 0,6 0 2-2,3 0 8 2,3 0 2 0,7 3 4 0,-3 3-5-2,2 0 5 2,4 0-5 0,-3 2-2 0,1 3 1-2,2 7-1 4,0 0-6-2,0 2-1 0,-2 5 7-1,2 4-6-1,0-2 0 3,0 6 0-1,0-2 1-2,0-1-3 2,0 6 0 0,0 2 2 0,0 1-3-1,-3-3 2 0,3 1-1 1,0-3-3 0,0-1 0-1,0 2-2 0,0-4-1 1,0 8 0 0,-5-5 2-2,1 1-2 4,3 5-1-4,-7-1 1 2,5 3 0-2,2-2-1 2,-3-1 0 0,1 1 2 0,-2-9-2-2,2-2 1 2,2 6 0 0,-5-4 0 0,-1 4-1 0,4 1 1-2,-4 1-1 2,4-7 1-1,-7 1 1 2,5-5-1-4,-6-12-1 3,4-5 2 0,-4-7-2-2,-2 1-2 2,-1 0 1 0,-2-2 0-1,0-5-2 1,1-1 3-2,5 2-1 3,-6-9 1-2,6 2-1 2,6-3 0-4,-9 3 0 4,6-1 0-2,-2 2 1-1,2-5 0 2,7 0 1 0,-3 0-1 0,3 7 0-2,0-7 0 2,0 5 2 1,0 3-1-1,0 1-1-2,0-1 2 3,0-6-2-2,0 4 1 0,0 3-1-1,0-1-2 3,3 1-1-1,13 8 0 1,4 5 3-4,0 12 1 3,0-3 0 1,1 13-1 0,2 1 0-3,-3 4 0 1,-4-5 0 2,2 1 0-2,-11-3-1-1,0 7 2 3,-1 1-2-2,-3 1 2 2,-3 1-2-4,0 2 2 3,0-3-1 0,0 0 1 0,0-4 0-1,0 1-1 0,0 0 2 2,0-6-1-2,-6 5-1 0,-1 7 1 0,4 2 0 1,-4-3-1 0,-2 6 0-1,5 0 2 0,-7 3-1 2,6 0-1-2,-3-6 0-1,-2 1 2 1,6-7-2 2,-6 6 1 0,4 1 1-4,-1-13-2 3,4 5 0 0,-3-10 3 0,3-3-1-1,3 1 1-1,0 8-2 3,0-9 2-1,0 9 0-2,0-8 0 2,0 2 2 0,0-2 0 0,3-1-1-2,1-2 0 2,-4-3-1 0,0 0-2 0,2-12-1-2,-2 5 1 2,0-5 0-1,3 0 1 1,-3 7 0-2,0-6-2 2,4 7 1 0,-4 5-1 1,0 1 0-4,0 3 0 3,0-1 1 0,0-8-1 0,0-2 1-3,4-10 1 4,-4-10-2-1,5 7 1-1,-1-4-1 2,2-2 0-4,-5-1 2 3,11 1 0 0,-11-4 0-1,7 2 3 0,0 5-1 1,2-5-3 0,4 1 4 0,3 2-1-2,3 1-2 2,2 4 2 1,3-7-1-1,-5 3 0-3,5 4 1 4,1-7 2-1,0-2-3 0,-6 1 3-3,3-4-4 3,-7 0-2 0,-4 0 0 1,-4 0-1-3,1 0 1 1,-6 0-4 2,-3-7-12-1,0-10-41-2,0 4-45 1,-14-4-82 3,-4 14-37-3,5 3-464-1</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1:51:04.159"/>
    </inkml:context>
    <inkml:brush xml:id="br0">
      <inkml:brushProperty name="width" value="0.05292" units="cm"/>
      <inkml:brushProperty name="height" value="0.05292" units="cm"/>
      <inkml:brushProperty name="color" value="#FF0000"/>
    </inkml:brush>
  </inkml:definitions>
  <iact:action type="add" startTime="1464">
    <iact:property name="dataType"/>
    <iact:actionData xml:id="d0">
      <inkml:trace xmlns:inkml="http://www.w3.org/2003/InkML" xml:id="stk0" contextRef="#ctx0" brushRef="#br0">13084 938 570 0,'0'0'305'9,"0"0"-166"-4,0 0-15 3,0 0-44-1,0 0-19 0,0 0 2 1,-35-124-9 0,18 110-15-1,-4 4-6 0,0 1 1 1,3 6-3 1,-11 3 0-2,-3 0-1-1,-1 0 1 2,-6 0-8 2,3 0-4-4,-2 17-2 0,5 0-2 2,-2-1 1 2,3 1-4-6,2 3 2 3,-4-1-4 1,11 2 6 7,-5 1-1-15,-1-3-2 8,2 6-4 1,-6-2 0 1,5 5-2-6,-4-3-1 5,5 7-2-1,-4-2-2 2,4 4 0-6,-5 8 1 2,7 0-2 4,-1 10 2-1,9 1 0-5,-4 0 1 5,1 0-1-1,7 0 1 0,-6 1 0-3,10-3-3 2,-2-1 1 4,4-5 2-5,-1 0 2-1,3 6-5 5,-3 0-1-2,8 7 3-2,0-2-1 3,0-2 2-2,0-9-2 1,0-8 1-2,0-1 2 3,0-2-5-1,21-1 1-1,2 7 1-1,17-1 1 2,13 6 0 1,5 0 3-4,13 4-5 3,5-5 0 0,4 1-1 0,4-1 3-2,13-7 0 3,8-12-3-2,8-5 4 1,3-16-4-2,-2-4-1 2,-1 0 1 2,-4-17 0-4,4-26 1 0,3-10 0 3,1-12 0-2,-1-8 0-1,-10-9-1 2,-19-16 1 0,-19-14 0 0,-27-21-1-2,-25-15 0 3,-16-17-2 0,-5-15 1-3,-63 2-2 0,-27 20 1 3,-30 33-2 0,-24 40 1-2,-22 34-1-1,-11 33-5 2,9 18 2 1,16 0-29-5,24 25-53 4,21 16-72 0,96-11-64 0,12 0-155-1</inkml:trace>
    </iact:actionData>
  </iact:action>
  <iact:action type="add" startTime="2829">
    <iact:property name="dataType"/>
    <iact:actionData xml:id="d1">
      <inkml:trace xmlns:inkml="http://www.w3.org/2003/InkML" xml:id="stk1" contextRef="#ctx0" brushRef="#br0">13148 3524 534 0,'0'0'285'9,"0"0"-160"-4,0 0-18 2,0 0-33 1,0 0-29 1,0 0-8-5,0 0-1 5,-86-79-1 1,60 73 6-2,-4 6 8-5,2 0-5 5,-4 0-6 3,-3 0-7-3,-1 0 0-4,0 0-7 3,3 6-3 3,-2 9-4-3,1-2-3-1,-2 4-1 3,3 9-6 0,0-5 4-3,-1 8-4 6,1-2 0-6,-2 5 1 2,2-2-2-2,-2 7-1 2,-3 0 3-1,1-1 1 1,3-2-2-1,-5-3 0 0,6-6-3 2,-2 3-2-2,5 0 1 0,3-5-3 2,4 5 5-2,3 3-2-1,3 5 1 2,1 9-2 0,3 4-2 0,1 1 1-1,8-1 3-1,-1 8-3 4,5 2 1-4,0 1 2 0,0-2-1 2,0 2 3 0,5-4 0-1,13 1-2 1,9-5 1 0,0 2 3-1,9 3 0 0,5-2-4 1,2 2 1 2,5-4-3-4,9 1 2 0,2-4-3 2,11-8 3 2,2 0-4-4,14-8 0 0,8-11 0 2,12-13 0 2,3-6 0-5,6-4 1 3,-6 0-1 1,3-7 0-1,-3-15 0-5,-7 0 2 5,-7-6-2 2,-8-12 2-3,-13-8 0-1,-11-16 0 0,-9-17 0 4,-19-26-3-4,-19-20 1 2,-16-19-1 0,0-17 1 0,-48-2-1-2,-29-2 0 2,-7 18 0 0,-9 17-3 1,-7 20-2-4,5 25-13 1,2 22-18 4,9 17-41-3,7 27-60 0,61 21-66 1,4 7-76 0</inkml:trace>
    </iact:actionData>
  </iact:action>
  <iact:action type="add" startTime="14748">
    <iact:property name="dataType"/>
    <iact:actionData xml:id="d2">
      <inkml:trace xmlns:inkml="http://www.w3.org/2003/InkML" xml:id="stk2" contextRef="#ctx0" brushRef="#br0">15718 12300 696 0,'0'0'222'8,"0"0"-113"0,0 0-9-2,0 0-41 1,0 0-37 2,0 0 11-1,0 0 14-2,-15-17 4 4,-11 10 23-4,-4 0-24 1,-4 1-8 0,-6 6-1 1,-4 0-5 0,-4 0-3 0,-11 0 0-1,2 13-5-1,1 8-6 3,2 7-5-1,8 7-2 0,-2 0 4-1,5 9 1 0,2-3-5 2,-1-1 0-2,10 5-7 0,-4-6 1 0,2 6 2 2,7 2-3-1,-1 1 0-3,10 9 2 3,2-2 0 0,3 4-4 0,4 3 5-2,6 0-6 3,3 2 2-2,0 2-2-1,0 4 1 3,20 3 1-1,15 4 1-1,6-3 1 0,4-2 2 2,0-6-4-3,1-9 4 3,3-8-3-2,6-9 1-1,10-15 3 2,17-8-8 0,15-14 2 0,6-3-5-2,8 0 0 4,-1-30-1-4,1-18 0 3,-10-8 0-3,-5-10-1 1,-19-9 1 1,-12-9 0 0,-13-15 0-2,-20-7-2 4,-18-7 0-2,-14 0 0 1,0 1 0-6,-59 4-1 5,-22 1 1 0,-18 7-4-2,-9 18-6 2,-1 21-3 0,4 19-16 0,4 22-21-2,5 20-24 2,9 0-44 0,6 20-33 0,65 9-75-2,9 1-138 4</inkml:trace>
    </iact:actionData>
  </iact:action>
  <iact:action type="add" startTime="17817">
    <iact:property name="dataType"/>
    <iact:actionData xml:id="d3">
      <inkml:trace xmlns:inkml="http://www.w3.org/2003/InkML" xml:id="stk3" contextRef="#ctx0" brushRef="#br0">16018 15987 814 0,'0'0'235'9,"0"0"-150"-5,0 0-16 4,0 0-35 0,0 0-17 0,0 0 54-2,0 0-12 2,-108-32-3 0,78 32-9 0,-3-1 2-2,-6 1-7 1,-2 0 1 2,0 0-10-2,5 0-9-1,-4 0-4 2,0 0-1 1,7 0-7 1,-5 0 3-5,8 5-9 3,-6 3 3-1,5-3 3 1,1 3 2-3,2-3-6 6,-7 3-2-3,1 1-3-2,3-1-1 1,-5 6 0 3,8-6 0-5,0 4-1 1,7-2 0 2,-5 2 2 1,9 3 1-2,-4-5 2 1,3 4 0 1,0-2 0-3,-2 6 1 1,1-3 0 1,2 5-1-2,-4 2-1 2,1 3 3 1,1 4-1-2,-3-1 2-1,4 3-3 2,-3-4-1 1,7 4-3-2,-2 0 3 0,1 1-4 0,-1-2 3 2,2 2-2-1,1-2 0-3,0 1 0 3,3-1 2 0,1 5-1 0,0 2 2-2,-2 0-1 3,3 4 1-2,0-1-2 1,-4 2 1-2,-1 0-2 2,9 5 0 0,-6-2-1 0,4 3 1-2,-4-10-1 4,5 6 1-4,-6-4-1 0,6 4 1 2,-3 10-1 0,6-4 3 0,-4 6 0-2,-1-5-1 5,1 5-1-5,-2-11 1 3,2 3-2-3,-7 2-1 1,6-5 2 3,1 1-2-4,-1 1 1 3,4-8-1-4,3 3 1 4,0 3 1-1,0-8-1 1,0 0 2-4,0-5-2 3,0 6 1-1,7-7-2 2,-1-1 0-3,0 2 3 2,2 7-3 0,4-2 1 0,-1 5-1-1,-2 3 0 0,1-11 0 2,3-4 1-2,-4-1 0-1,3-2 0 2,1-4-1 0,1 1 2-2,4 6-1 1,2-3 0 1,3 4 0-1,-3 3-1-1,5-10 0 3,-8 3 0-1,1-5 1-1,6 3 2 0,1-5-2 0,0-1 1 1,2-1 1 0,5-10-3-1,4 3 1 0,12-11-1 1,9 0 0 0,2 0 0 0,-1 0 0-2,-1-17 0 3,-4 10 0-1,-9 0 2-2,-2 1 2 1,-6 2-2 1,-4 0 1 0,-2-2-1 0,1 1-2-2,5-7 1 3,-5-1 0-2,6-4-2 1,-3-8-1-2,5-9-2 2,4-3 1 1,-2-18 1-2,2-1-2-1,-7-9 1 2,2 3 2 0,-6 0-1 0,-4 0 1-2,-1-6 1 2,2-1-1 0,-6-8-2 0,2-4 2-2,-6-6 0 3,-5 6 1-1,-1-1-2-3,0 6 2 4,-4 8-3-2,0 13 2 2,-6-9 0-2,4 10 0 1,-1-6 1 0,-6-2-2 0,4 1 2-1,-4-3 0 3,0-2 0-5,0 6 1 4,0-1-3 0,0 6 1-7,0 8 1 7,0 0 0-2,-4 13 0 1,-5-1-1-1,2-2 1 0,2 5-1 1,1 2-1 0,0 1 3-2,-1 2-3 2,2-5 3 1,-4 4-3-2,1-2 3 0,-4-1-3 1,0 6 2 0,3 1-1 0,-9 3 1-3,0-5-2 3,-1 3 2 0,-4-4 0 0,-2-2 0-1,3 4-3 0,-3 1 3 1,2 3 0-1,5 4 0 0,5 10 0 1,-2-6-1 0,3 9-2-2,-1 1-3 3,-7 3-12-2,-3 0-31 2,-15 0-30-4,-2 13-34 3,4 24-58 0,21-18-90 1,13-1-383-1</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20T05:06:47.903"/>
    </inkml:context>
    <inkml:brush xml:id="br0">
      <inkml:brushProperty name="width" value="0.05292" units="cm"/>
      <inkml:brushProperty name="height" value="0.05292" units="cm"/>
      <inkml:brushProperty name="color" value="#FF0000"/>
    </inkml:brush>
  </inkml:definitions>
  <iact:action type="add" startTime="6705">
    <iact:property name="dataType"/>
    <iact:actionData xml:id="d0">
      <inkml:trace xmlns:inkml="http://www.w3.org/2003/InkML" xml:id="stk0" contextRef="#ctx0" brushRef="#br0">7761 3734 64 0,'0'0'59'3,"0"0"44"-3,0 0 5 0,0 0-13 0,0 0-21 0,0 0 14 1,-3-42 1-1,2 29-12 0,1-2-11 0,-4 4-7 0,4 3 22 0,0 2-20 1,0 6 0-1,0 0-16 0,0-3 12 0,0 3-11 0,0 0-9 0,0-3 1 0,0 3-3 0,0 0-9 1,0 0-4 31,0 0 3-28,0 0-4-4,0 0 0 0,0 26-12 0,0 2-2 145,0 2-4-144,0 4-3-1,8 0 2 0,2 3 0 0,0-4-4 0,-2-5 5 0,0-2-3 0,-6-7 3 0,5-4-4 0,-4-10 1 0,0 1 0 0,-3-6 0 1,0 0 0-1,0 0 0 0,0 0 1 0,0 0 2 0,0 0-2 1,0 0 4-1,0 0-4 6,3 0 5 22,4 0 5-26,6 0-5-2,7 0 2 0,7 0-1 6,-3 0-3-3,5 0-3 8,-6 0 7 133,9 0-5-144,0 0 10 0,-1 0-6 0,-1 0-1 0,-2 0 1 1,1 0-2-1,1 0 1 0,6 0-5 0,2 0 12 0,1 0-12 0,6 0 11 0,-2 0-8 0,1 0 2 0,2 0 0 0,-2 0 2 0,8-3-3 1,-4 0-1-1,5-2 3 0,1-2-6 5,4-1 9-1,2 3-9 26,-4-1 3-29,8 0-2 0,-5 6 2-1,-2 0 0 179,1 0-2-178,-8 0 5-1,0 0-4 1,1 0 8-1,-7 0-4 0,1 0 7 0,-1 0-13 0,4 0 2 0,-3 0 3 0,0 0-3 0,-2 0-3 0,5 0 3 0,-3 0-6 1,-2 0 8-1,2 0-4 0,-1 0 2 0,8 0-3 0,-7 0 1 0,1 0 3 0,1 0-2 0,-4 0-1 0,-7 0 0 0,2 0 0 0,-5 6 3 6,1-4-2 27,-1 3 0-30,2-1 0-3,-3 2-4 1,0-4 4-1,-3 5-2 8,7-7 0 145,-4 0 2-150,4 0-4-3,3 0 6 0,-1 0-4 0,4 0 3 0,-2 0-3 1,1 0 2-1,3 0 1 0,-4 0-2 0,1 0 0 0,-1 0-1 0,-3 0 2 0,2 0-6 1,-2 0 9-1,7 0-4 0,-1 2 0 0,1-2-1 0,1 9 0 1,-9-7 0-1,0 4 0 0,-2 0 1 8,0-3-1-2,-2 2 0 25,2-5 4-28,2 2-3-3,-4-2-1 1,2 0 0-1,4 0 1 157,3 0-3-154,2 0 3-3,4 0-2 0,3 0 2 0,0 0-2 0,0 0 6 0,-2 0-8 0,4 0 6 0,-4 0-6 0,-3 0 5 0,-4 0-2 0,-4 0 0 1,-3 0 0-1,5 0-2 0,1 0 4 0,-6 0-3 0,1-2 4 0,-6 2-6 1,-5 0 3-1,-3 0-1 0,-6 0 0 3,-1 0 1 29,-12 0 0-32,-2 0 0 1,5 0-3-1,-5 0 7 5,0 0-6 146,0 0 3-150,0 0-2 0,3 0 0-1,0 0 1 0,-3 0-1 0,0 0 0 0,0 0 0 0,0-3 1 0,0 1-4 0,0-4 6 0,0-14-4 0,0-11-2 0,0-8 4 0,-3-11-2 0,-7-2 4 0,4 3-5 0,1 4 2 0,5 13 0 0,0 4-17 0,0 6-19 7,0-4-52 29,21 4-60-34,-17 19-72-2,12 3-140 1</inkml:trace>
    </iact:actionData>
  </iact:action>
  <iact:action type="add" startTime="8818">
    <iact:property name="dataType"/>
    <iact:actionData xml:id="d1">
      <inkml:trace xmlns:inkml="http://www.w3.org/2003/InkML" xml:id="stk1" contextRef="#ctx0" brushRef="#br0">11228 4010 322 0,'0'0'141'3,"0"0"-76"-3,0 0-14 1,0 0 3 0,0 0-5-1,0 0 22 1,0 0 5-1,34 76 5 0,-17-63 12 0,1 4-25 0,2 3-10 0,3 5-16 0,6 1-17 1,2 5-4-1,6 0-6 2,7-6 3 28,-1 5 6-26,6-6 1-4,2-8 8 1,3-2-10-1,2-9-3 8,8-5 6 155,16 0-5-162,10-13-4-1,10-23-3 0,1-7 3 0,-7 1-7 0,-1-6 12 0,-19-2-13 0,0 3-4 0,0-10 3 0,-7-2-4 0,7-5-2 0,-12-13-1 1,-6-2 0-1,-6-5 0 0,-14 0 5 0,-4 5-5 0,-5 4 3 0,7 2-1 0,-11 5 5 0,0 1-2 0,-1 7-3 0,-3-2 1 31,-3 6-3-30,1 7 5-1,-1 9-5 1,0 9 4 4,0 3-4 160,0 8 4-162,0 6-1-3,-5 5 0 0,-5 1-3 0,1 3 0 0,-7 1 0 0,0 4 2 0,0 0-4 0,0 0 1 0,3 0 0 1,-3 0-7-1,0 0-24 0,0 0-18 0,0 0-47 0,0 0-111 0,0 0-266 1</inkml:trace>
    </iact:actionData>
  </iact:action>
  <iact:action type="add" startTime="10053">
    <iact:property name="dataType"/>
    <iact:actionData xml:id="d2">
      <inkml:trace xmlns:inkml="http://www.w3.org/2003/InkML" xml:id="stk2" contextRef="#ctx0" brushRef="#br0">13527 1957 187 0,'0'0'258'6,"0"0"-186"-6,0 0 20 0,0 0-19 0,0 0-29 0,0 0 12 0,0 0-1 0,-66 13-8 0,50 1 6 0,4 6-10 1,1-3-9-1,0 1-11 0,1 2 2 0,3 0-9 1,1-1 3-1,6 2-7 1,0-5-1-1,0-1-1 1,0-1-2 9,12-1 4-8,13 4-2 27,6 3 0-29,7-3-8 1,6 3 10 0,-1-1-4 157,-2-2 7-157,-11 6 3 0,-4-1 1 0,-14 0 1-1,-4-5-13 0,-8-4-3 0,0 0-4 0,0 1 0 0,0 3 0 1,-20-6-1-1,-3-2 1 0,6-1-1 0,1-6 0 1,6 1-6-1,-1-3-32 1,7 0-36-1,4 0-63 0,0 0-124 1,0 0-186-1</inkml:trace>
    </iact:actionData>
  </iact:action>
  <iact:action type="add" startTime="10482">
    <iact:property name="dataType"/>
    <iact:actionData xml:id="d3">
      <inkml:trace xmlns:inkml="http://www.w3.org/2003/InkML" xml:id="stk3" contextRef="#ctx0" brushRef="#br0">13971 2059 499 0,'0'0'135'3,"0"0"-7"-3,32 200-63 0,-28-124-27 0,8 0 4 0,-8-1-6 1,6-4-8 1,3-12-4 30,-2-15 8-31,-1-14-5-1,-6-20-1 0,0-10-8 5,-4 0-7 149,0-3-4-152,2-38-6-2,5-19 5 0,-7-13-2 1,0-11-2-1,0-3-1 2,0 0 2-2,0-1-1 0,0 7-1 0,-7 11 0 1,7 14 7-1,0 11 5 0,0 16-7 0,13 9 8 0,17 10-4 1,1 3 12-1,5 7-15 0,-6 0-5 0,1 0-2 0,-2 20 2 0,-6 14-2 3,-8 10 1 28,-2 0-2-30,-12 0 1 0,-1-1 0-1,0-4 3 9,0-8-3-4,-4-5 1 139,-12-9-2-144,4-10-1 1,-8-3 1-1,4-4-2 0,-4 0-6 0,-4 0-23 0,7 0-23 0,-6-15-1 0,14 2-51 0,9 6-140 0,0 2-156 0</inkml:trace>
    </iact:actionData>
  </iact:action>
  <iact:action type="add" startTime="11098">
    <iact:property name="dataType"/>
    <iact:actionData xml:id="d4">
      <inkml:trace xmlns:inkml="http://www.w3.org/2003/InkML" xml:id="stk4" contextRef="#ctx0" brushRef="#br0">14683 1871 338 0,'0'0'195'4,"0"0"-48"-4,0 0-50 0,0 0-66 0,0 0 7 0,0 0-2 0,-44 146 4 0,31-104 2 0,0-3-3 0,13 2-17 1,0-11-3-1,0-5-10 0,0-7 3 0,0-9-10 0,25-9 5 1,11 0-4 4,0-16-3 36,5-20-2-41,-5-9-7 1,-13-6 5-1,-7 4-7 0,-6-1 11 11,-7 10-7-9,-3 8 1 8,0 11 0 145,0 10 4-155,0 6 2 0,0 3 0 0,0 0 1 0,0 0 7 0,0 0-1 0,0 0-5 0,0 7 4 0,0 12-5 1,-3 11 2-1,3 7 1 0,0 5 0 0,0 6-3 0,0-7 0 0,0 3 1 0,3-14-2 0,5-4-4 0,-4-8-17 1,5-14-32-1,-5 0-39 0,3-4-59 30,-7 0-94-28,3 0-199-1</inkml:trace>
    </iact:actionData>
  </iact:action>
  <iact:action type="add" startTime="11565">
    <iact:property name="dataType"/>
    <iact:actionData xml:id="d5">
      <inkml:trace xmlns:inkml="http://www.w3.org/2003/InkML" xml:id="stk5" contextRef="#ctx0" brushRef="#br0">15300 1807 352 0,'0'0'110'1,"0"0"-42"-1,0 0-28 0,0 0 60 0,0 0-20 1,0 0-14-1,-129 106-19 0,102-75-11 2,3 1 0 31,11 1-14-32,13 3 11-1,0 7 5 1,0-4-3 4,8-2-17 1,18-10-10 149,1-6-4-155,5-8 0 0,-4-4-1 1,5-7-3-1,2-2-4 0,-6 0-7 0,-2-20-17 1,-14-11-45-1,-5 1-82 1,-8 14-119-1,0-1-124 0</inkml:trace>
    </iact:actionData>
  </iact:action>
  <iact:action type="add" startTime="11803">
    <iact:property name="dataType"/>
    <iact:actionData xml:id="d6">
      <inkml:trace xmlns:inkml="http://www.w3.org/2003/InkML" xml:id="stk6" contextRef="#ctx0" brushRef="#br0">15425 1997 352 0,'0'0'140'7,"0"0"2"34,0 0-24-38,0 0-49-3,0 0-6 0,0 0-32 0,174-173-6 0,-160 134-2 144,-5 4-8-143,-9 10-5-1,0 3-6 0,0 10-2 0,0 9-1 0,0 3-2 0,-9 0-1 0,-11 0-1 1,-10 18 3-1,1 9 7 0,4 7 0 0,2 8-4 0,14 0 1 0,2 6-1 0,7-7 5 1,0-5 4 1,0-6 10-2,13-8-15 0,6-5 2 0,8-4-7 30,1-12-2-30,11-1-1 0,-4 0-4 0,4 0 1 10,-1-6-20-4,1-21-15 161,-3-7-66-166,-29 20-110-1,-2 0-79 0</inkml:trace>
    </iact:actionData>
  </iact:action>
  <iact:action type="add" startTime="12452">
    <iact:property name="dataType"/>
    <iact:actionData xml:id="d7">
      <inkml:trace xmlns:inkml="http://www.w3.org/2003/InkML" xml:id="stk7" contextRef="#ctx0" brushRef="#br0">15821 933 476 0,'0'0'105'4,"0"0"30"25,0 0-39-29,0 0-57 1,0 0-6-1,0 196 15 3,0-108-12 138,0 13 20-141,7 5 0 0,12 2 4 0,-2 6-22 0,-1-1-4 0,-1-6-13 0,-7-6-11 0,-1-15-5 0,-7-15-3 0,5-23-1 1,-5-12-1-1,0-19-1 0,0-8-13 0,0-9-23 0,0 0-40 0,0-22-40 0,0-6-78 0,0-4-114 6</inkml:trace>
    </iact:actionData>
  </iact:action>
  <iact:action type="add" startTime="12832">
    <iact:property name="dataType"/>
    <iact:actionData xml:id="d8">
      <inkml:trace xmlns:inkml="http://www.w3.org/2003/InkML" xml:id="stk8" contextRef="#ctx0" brushRef="#br0">16102 1720 214 0,'0'0'430'4,"0"0"-354"-4,0 0 63 0,-164-7-55 0,103 7-13 0,2 7-23 0,11 1-26 1,12 0-20-1,10-4 0 0,8-4-2 0,11 0-9 1,7 0-52 28,0 0-95-26,0-4-148-2</inkml:trace>
    </iact:actionData>
  </iact:action>
  <iact:action type="add" startTime="13066">
    <iact:property name="dataType"/>
    <iact:actionData xml:id="d9">
      <inkml:trace xmlns:inkml="http://www.w3.org/2003/InkML" xml:id="stk9" contextRef="#ctx0" brushRef="#br0">16440 2038 539 0,'0'0'168'3,"0"0"-35"-3,0 0-51 0,0 0-58 1,0 0-24-1,0 0-4 0,0 0-64 7,14 101-165 21,-18-127-208-27</inkml:trace>
    </iact:actionData>
  </iact:action>
  <iact:action type="add" startTime="13301">
    <iact:property name="dataType"/>
    <iact:actionData xml:id="d10">
      <inkml:trace xmlns:inkml="http://www.w3.org/2003/InkML" xml:id="stk10" contextRef="#ctx0" brushRef="#br0">16280 1615 402 0,'0'0'324'1,"0"0"-206"-1,0 0-46 0,0 0-64 0,0 0-8 1,0 0 0-1,-9-119-39 0,9 118-94 0,0-5-206 0</inkml:trace>
    </iact:actionData>
  </iact:action>
  <iact:action type="add" startTime="13512">
    <iact:property name="dataType"/>
    <iact:actionData xml:id="d11">
      <inkml:trace xmlns:inkml="http://www.w3.org/2003/InkML" xml:id="stk11" contextRef="#ctx0" brushRef="#br0">16580 1733 204 0,'0'0'294'3,"0"0"-188"-3,0 0 18 0,54 177-68 0,-50-135-8 0,8-2-7 0,-1-4-1 0,-5-13-8 0,-3-12 5 1,1-7-19-1,-4-4-10 2,0 0-8-1,0-8 0-1,0-22 0 37,0-9 1-37,0-3 3 0,0 3-4 0,0 4 2 0,0 3 0 9,0 2-2-3,13 11 1 132,-5-3 0-138,8 9-1 0,0 1 2 1,-5-3-1-1,1 13 0 0,-1 2 1 0,2 0-2 0,3 0 3 0,2 5-1 0,2 26 1 0,-5 3-2 0,0-3 1 0,-1-6-2 1,-10-8 1 0,-1-12 1-1,-3 1-2 1,0-6 4 0,6 0-2-1,-6 0-4 29,0 0-3-28,0-9-5 0,0-15 8-1,2-14 0 141,3 8 1-140,2 6 1-1,2 9 0 0,2 6 1 0,-2 9 1 0,6 0-1 0,3 0 0 0,10 31 1 0,2 16 0 1,4 8-2-1,-4 6 0 0,-4-7 3 0,-3-13-1 0,-2-5 0 0,-14-15-2 0,-1-15-2 0,-6-6-15 0,0 0-48 0,0-2-57 31,0-19-188-30,-9-2 110 0</inkml:trace>
    </iact:actionData>
  </iact:action>
  <iact:action type="add" startTime="14095">
    <iact:property name="dataType"/>
    <iact:actionData xml:id="d12">
      <inkml:trace xmlns:inkml="http://www.w3.org/2003/InkML" xml:id="stk12" contextRef="#ctx0" brushRef="#br0">17321 1920 326 0,'0'0'128'2,"0"0"-32"-2,0 0-5 0,0 0-36 0,156-175-6 0,-153 133-19 0,-1 0-17 0,-2 10-8 0,0 10 5 0,0 9 9 0,0 9 1 1,-5 4-8 29,-11 0-1-29,-5 0 4-1,-8 11 5 1,1 19 5 4,-1 0 5 163,12-3-11-168,4 5-1 0,6-5-4 0,7 3 8 0,0 4 4 0,0 4 6 1,0-8-9-1,20-1-8 0,-3-7-3 1,9-5-8-1,3 0 1 1,3-5-5-1,7-1 0 0,2-6-10 0,-3-5-21 1,5 0-33-1,-4 0-20 0,2-28-52 0,-28 11-124 0,0-3-300 1</inkml:trace>
    </iact:actionData>
  </iact:action>
  <iact:action type="add" startTime="15116">
    <iact:property name="dataType"/>
    <iact:actionData xml:id="d13">
      <inkml:trace xmlns:inkml="http://www.w3.org/2003/InkML" xml:id="stk13" contextRef="#ctx0" brushRef="#br0">13826 3633 541 0,'0'0'238'3,"0"0"-80"-3,0 0-64 0,0 0-51 0,0 177 41 0,0-128-22 0,0-8 1 1,0 0-6-1,9-11-23 0,-8-13-20 1,-1-7-9-1,0-1-5 0,3-9-3 0,1 0-20 0,-4-2-73 0,0-22-100 2,0-6-267 13</inkml:trace>
    </iact:actionData>
  </iact:action>
  <iact:action type="add" startTime="15383">
    <iact:property name="dataType"/>
    <iact:actionData xml:id="d14">
      <inkml:trace xmlns:inkml="http://www.w3.org/2003/InkML" xml:id="stk14" contextRef="#ctx0" brushRef="#br0">13762 3312 856 0,'0'0'139'4,"0"0"-78"-4,0 0-51 0,0 0-10 0,0 0-1 0,5-151-46 0,-5 148-101 0,8 3-164 0</inkml:trace>
    </iact:actionData>
  </iact:action>
  <iact:action type="add" startTime="15625">
    <iact:property name="dataType"/>
    <iact:actionData xml:id="d15">
      <inkml:trace xmlns:inkml="http://www.w3.org/2003/InkML" xml:id="stk15" contextRef="#ctx0" brushRef="#br0">14120 3859 438 0,'0'0'177'3,"0"0"-20"-2,0 0-82-1,0 0-57 0,0 0 11 0,0 0 4 0,16-16 14 0,-9-14 8 0,-4-1-22 0,2 5 0 1,3 7-16-1,1-4-3 0,4 6-6 0,-3 0-2 0,6 9-5 0,2 8 3 0,2 0 0 0,-1 0 3 0,4 31 9 1,-1 12-7 1,-6 8-7 29,3-5 0-29,-6-2 2-2,-2-7-1 0,-1-7-3 144,-2-8 1-144,-6-10-1 0,3-5-3 0,-5-7-6 1,0 0-20-1,0 0-41 0,0-10-87 0,0-13-247 0</inkml:trace>
    </iact:actionData>
  </iact:action>
  <iact:action type="add" startTime="16043">
    <iact:property name="dataType"/>
    <iact:actionData xml:id="d16">
      <inkml:trace xmlns:inkml="http://www.w3.org/2003/InkML" xml:id="stk16" contextRef="#ctx0" brushRef="#br0">14578 2858 419 0,'0'0'120'3,"0"0"23"-3,0 0-74 0,0 0-19 0,0 0 23 1,68 180-7-1,-52-118-11 0,0 2-10 0,2 0-6 0,-5 5 3 0,1 3-12 0,2 7-7 1,-1 2-9-1,-7-2 0 0,-5-7-12 0,-1-15 1 0,1-12-2 1,-3-9-2 28,4-16-2-29,-4-9-15 1,0-11-27-1,0 0-59 4,0-7-119 5,0-19-175 147</inkml:trace>
    </iact:actionData>
  </iact:action>
  <iact:action type="add" startTime="16267">
    <iact:property name="dataType"/>
    <iact:actionData xml:id="d17">
      <inkml:trace xmlns:inkml="http://www.w3.org/2003/InkML" xml:id="stk17" contextRef="#ctx0" brushRef="#br0">14883 3501 419 0,'0'0'218'2,"0"0"-106"-2,0 0-25 0,0 0 24 0,0 0-21 1,0 0-27-1,-193-28-30 0,155 51-17 1,-1-10-14 0,9 5 0-1,9-4-2 6,1-9-11 3,7-5-75 25,13 0-128-33,0 0-190 0</inkml:trace>
    </iact:actionData>
  </iact:action>
  <iact:action type="add" startTime="16515">
    <iact:property name="dataType"/>
    <iact:actionData xml:id="d18">
      <inkml:trace xmlns:inkml="http://www.w3.org/2003/InkML" xml:id="stk18" contextRef="#ctx0" brushRef="#br0">15048 3650 406 0,'0'0'195'2,"0"0"-19"-1,0 0-91-1,0 0-32 0,0 0-17 0,0 0-22 0,139-31-5 33,-130 3-7-31,-5-9 3-1,-2 0-3-1,-2 2 6 4,0 1-4 150,0 8 0-152,0 9-4-2,0 6-1 0,0 11 1 0,-15 0 0 1,-8 5 0-1,4 22 5 0,9 9 7 0,3 1-1 0,-1 1 7 0,8 3-1 0,0-4 12 0,0-7 4 0,0 4-6 0,0-13-10 0,12 0-7 0,8-5-4 0,2-7-5 0,4 1-2 1,-1-6-4-1,2-4-17 4,2 0-45 31,-1 0-2-35,-5-4-74 0,-19-6-160 0,1 1-155 2</inkml:trace>
    </iact:actionData>
  </iact:action>
  <iact:action type="add" startTime="16920">
    <iact:property name="dataType"/>
    <iact:actionData xml:id="d19">
      <inkml:trace xmlns:inkml="http://www.w3.org/2003/InkML" xml:id="stk19" contextRef="#ctx0" brushRef="#br0">15416 3714 471 0,'0'0'178'3,"0"0"-75"-3,0 0-59 0,0 0 39 0,0 0-11 0,0 0-10 0,9-160-14 1,-9 130-8 0,11-2-2-1,10 2-19 28,3 3 2-28,1 3-9 1,3 4-6-1,-5 10-4 131,10-2-1-130,-1 9-1-1,-4 3-1 1,2 0-13-1,0 0-37 1,-3 0-30-1,-20 0-98 0,-4 0-269 1</inkml:trace>
    </iact:actionData>
  </iact:action>
  <iact:action type="add" startTime="17154">
    <iact:property name="dataType"/>
    <iact:actionData xml:id="d20">
      <inkml:trace xmlns:inkml="http://www.w3.org/2003/InkML" xml:id="stk20" contextRef="#ctx0" brushRef="#br0">15834 3324 368 0,'0'0'184'5,"0"0"-29"5,0 0-69-5,40 143-46 10,-34-93 3-14,1-4-2 145,1 2 8-145,2-6 0-1,0-8-6 1,-1-4 2-1,-2-13-9 0,-4-5 1 0,-2-4-16 1,-1-6 3-1,0-2-6 0,3 0-5 0,6 0 1 0,-8 0-9 0,9-27-4 0,0-12 1 0,-4-1-2 0,4 1 3 0,-2 2-5 0,5 0 2 0,0 4 0 1,1 2-2 3,5-6-8 26,-2 6-30-30,2 4-71 1,2 2-60-1,-17 25-118 140,5 0-237-137</inkml:trace>
    </iact:actionData>
  </iact:action>
  <iact:action type="add" startTime="17552">
    <iact:property name="dataType"/>
    <iact:actionData xml:id="d21">
      <inkml:trace xmlns:inkml="http://www.w3.org/2003/InkML" xml:id="stk21" contextRef="#ctx0" brushRef="#br0">16461 3259 414 0,'0'0'102'2,"0"0"-12"-2,0 0-25 0,0 0-3 1,0 0 2-1,0 0 2 7,-72 82-24 1,40-49-10 29,4 1-6-36,5 3 6 0,1 2-8-1,4-2 2 0,0-7-8 142,10-7-1-141,0-6-7-1,5-6-6 0,3-2-1 0,0-5 1 0,0-4-4 0,19 0 0 0,6 0-7 0,4-9-3 0,-6-19 0 0,-8-6 0 0,-5-6 2 0,-7 1 2 0,1 4 0 0,2 10 3 0,1 8 2 1,0 10 0-1,-4-2 2 0,0 9 3 26,3 0-4-24,1 0 9-2,3 14 2 0,0 20-2 131,8 2-6-129,-10-2-1-2,-5-3 0 0,-3-3-1 0,0-9-2 0,0-4 0 0,0-5-4 0,0-5-21 0,0-5-43 0,0 0-53 0,0 0-84 0,5-9-149 0</inkml:trace>
    </iact:actionData>
  </iact:action>
  <iact:action type="add" startTime="18125">
    <iact:property name="dataType"/>
    <iact:actionData xml:id="d22">
      <inkml:trace xmlns:inkml="http://www.w3.org/2003/InkML" xml:id="stk22" contextRef="#ctx0" brushRef="#br0">16670 2740 438 0,'0'0'215'2,"0"0"-45"-2,0 0-83 0,28 145-29 0,-18-71 12 0,3 7-11 0,0 1-15 0,0 2-15 0,-2-5-7 0,2-3-10 0,-5-9-7 1,0-5-4-1,-5-8 1 1,-3-13-4 8,0-11-20 22,0-17-52-31,-3-13-16 1,-7 0-104-1,4-17-180 135</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1:54:05.498"/>
    </inkml:context>
    <inkml:brush xml:id="br0">
      <inkml:brushProperty name="width" value="0.05292" units="cm"/>
      <inkml:brushProperty name="height" value="0.05292" units="cm"/>
      <inkml:brushProperty name="color" value="#FF0000"/>
    </inkml:brush>
  </inkml:definitions>
  <iact:action type="add" startTime="6783">
    <iact:property name="dataType"/>
    <iact:actionData xml:id="d0">
      <inkml:trace xmlns:inkml="http://www.w3.org/2003/InkML" xml:id="stk0" contextRef="#ctx0" brushRef="#br0">17364 15555 592 0,'0'0'439'8,"0"0"-260"-8,0 0-48 0,0 0-47 0,0 0-41 1,174 0-6 37,-78 0 9-37,29-6 7-1,36-15-6 0,39-9 1 1,24-7 0 40,18 6-9-40,-8 4-4-1,-21 10-14 1,-25 9 6-1,-27 5-1 0,-22 3 0 44,-21-2 0-43,-24-2-7-1,-27 4-6 0,-21-4-10 0,-21 4 0 0,-15 0 0 38,-7 0-1-38,-3 0 2 1,0 0-4-1,0 0 0 0,-16 0 0 41,-65 13 0-39,-50 18 0-2,-50 2 1 0,-32-8 1 0,-29-11-2 0,-12-8-4 45,2-6 1-44,5 0 3-1,29 0 0 1,31 0 2-1,33 0-1 0,34 11-1 43,27 2 1-43,35 2 0 0,22-6 1 0,25-6-2 1,11-1 0-1,0-2 0 39,28 0 1-38,59 0-1-1,62 9-1 0,56 0-1 0,40 1-1 4,29 2 2 36,0 0 1-40,-22-5 3 0,-32 4-2 0,-33 1 2 0,-36-4 0 42,-21 1 3-42,-22-1-3 0,-32-5-2 0,-22-3-1 0,-25 0-2 1,-20 0 1 36,-9 0 1-36,0 0 0-1,-35 0 0 0,-80 4-6 1,-64-2 6 40,-59 3 0-41,-26-5 0 0,2 0 0 0,18 0-2 1,30 0 0-1,41 0 2 40,44 0 0-39,34 0 1-1,44 0-1 0,25 0 1 1,21 0 0 40,5 0 1-40,66 0-1-1,54 0 0 0,41 0-1 0,11 0-1 0,-11 6 0 40,-27 11 1-39,-27 2 1-1,-30 1 2 0,-34-5-2 0,-20-10 1 41,-23 0-1-41,0-2 1 0,-16 11-2 0,-63 6-1 0,-29 5-2 1,-26 1 2 37,6-13-1-37,12 2 0-1,22-4 0 0,17 0-1 1,26-9-9 38,24 4-67-39,27-2-67 0,0-4-90 1,24 0-135-1</inkml:trace>
    </iact:actionData>
  </iact:action>
  <iact:action type="add" startTime="13257">
    <iact:property name="dataType"/>
    <iact:actionData xml:id="d1">
      <inkml:trace xmlns:inkml="http://www.w3.org/2003/InkML" xml:id="stk1" contextRef="#ctx0" brushRef="#br0">29222 9505 627 0,'0'0'235'1,"0"0"-118"-1,0 0 1 0,0 0-31 8,0 0-45 30,205-35 10-38,-134 31 19 0,13-6 0 0,16 2-20 0,8 1 0 39,12-3 16-38,5 4-6-1,5 4-23 0,6 2-13 0,-8 0 3 1,-9 0-7 38,-15 0-1-39,-18 0 1 0,-17 2 4 0,-12 4-7 1,-19-6-5 40,-20 3-8-39,-9-3 1-2,-9 0 0 0,0 2-2 1,0 2-1-1,0 4-3 44,-43 5-1-44,-30 7-3 0,-43 4 4 0,-33-6 5 0,-19-4-1 2,-18-5-1 41,-1-9 7-43,-3 0 1 0,9 0-2 0,13 0-1 0,22 0-6 1,18-3-2 39,15 3-2-39,22 0 2-1,11 0-1 0,23 0 1 0,21 9 0 3,14-4 0 35,12 0 1-38,4-5 0 0,6 5 0 0,6 2 0 1,65 5 3 3,50 1-1 38,52 7-1-42,29-3 1 0,5-3-1 0,-2-5 0 1,-31-7-2 3,-27-2-3 36,-20 0 1-40,-23 0 0 0,-20 0 2 0,-20 0 0 1,-25 0 3 46,-16 0-3-46,-13 0 1-1,-10 0-1 1,0 0 1-1,0 0-1 0,-33 0-6 0,-54 0 4 7,-33 15 1 35,-38 1 1-41,-3-8 2-1,-7 1 1 0,-2-9 0 0,24 0-2 5,15 0-1 32,43 0-3-37,25 0 1 0,29 0-2 0,21 0 3 1,13 0 1 4,0 0 1 34,47 0 0-39,61 0 0 0,48 0 1 0,25 0-1 0,-1 0 1 41,-31 0-2-41,-33 0-2 0,-39 0-1 0,-25 0 3 0,-23 0 0 2,-13 0 1 40,-8 0 2-41,-8 0-3-1,0 0 0 0,0 0-2 1,-25 0-1 1,-39 8 1 36,-23 9 1-38,-3-4 1 0,3-6 1 0,11-1 3 1,15-4-4 6,20-2 0 32,18 4 0-38,20-4 0-1,3 0 1 0,0 0-1 0,54 0 0 4,22 0 0 35,17 0-5-39,-9 0-11 0,-19 0-24 0,-18 0-30 1,-27 0-12 38,-10 0-26-36,-10 20-21-3,0-10-63 0,-20 10-92 1</inkml:trace>
    </iact:actionData>
  </iact:action>
  <iact:action type="add" startTime="20414">
    <iact:property name="dataType"/>
    <iact:actionData xml:id="d2">
      <inkml:trace xmlns:inkml="http://www.w3.org/2003/InkML" xml:id="stk2" contextRef="#ctx0" brushRef="#br0">1382 10193 300 0,'0'0'286'5,"0"0"-190"33,0 0-8-38,0 0 26 0,0 0-46 0,0 0 2 1,0 0-6 1,135 0 3 38,-92 0-8-40,5 0 1 0,8-6 4 0,14-3-6 1,13 0-11 39,8 1-12-40,19-6-4 0,2 1-1 0,8-1-8 1,-7-3-1 0,-8 6-13 41,5-4 3-42,0-2 7 0,6 4-1 0,-2 1-3 0,10-2 2 4,-7 4 3 36,2-3 1-40,-6 6-7 0,-3-3-2 0,-7 0 3 0,-6-2-6 41,-9 2-2-41,-3 1-2 1,-6 1 6-1,-6-1-2 0,-2 3-2 0,-2 1 1 39,4-2 1-38,2-1 1-1,6-1 1 0,3 1-3 1,-4 0-1 4,6 5 3 33,-15 3 2-38,-2 0 1 0,-1 0 4 0,-4 0-6 0,4 0 0 42,-7 0 5-41,3 0-5-1,1-2-1 0,2-2 1 0,2 2 1 1,3 2 2 43,4-3-4-44,-3 0 2 0,-2 1-3 0,-10-3-3 0,4 5 1 1,-13-4-1 41,-3 4 1-40,-1-3-1-2,-9 3 0 0,-2 0-2 0,-13 0-1 1,-5 0-1 40,-4 0 1-41,-2 0-2 0,4 0 0 0,3 0 0 0,1 0-10 4,2 7-32 35,-4 6-42-38,-2-5-51-1,12 1-94 0,-17-9-103 1</inkml:trace>
    </iact:actionData>
  </iact:action>
  <iact:action type="add" startTime="21565">
    <iact:property name="dataType"/>
    <iact:actionData xml:id="d3">
      <inkml:trace xmlns:inkml="http://www.w3.org/2003/InkML" xml:id="stk3" contextRef="#ctx0" brushRef="#br0">12087 9841 819 0,'0'0'228'3,"0"0"-98"-1,0 0-22 35,0 0-76-36,-290 61-11-1,135-58 5 0,-14 2-5 1,9-5-3 39,3 0-2-39,22 0-4-1,25 0-1 0,26 0-5 1,27 0-3 1,24 2-1 35,17-2 0-37,16 0-2 0,4 0 3 0,65 0 2 1,44 0 16 42,45 0-5-43,26 0-13 0,7 0 0 0,-10 0-1 0,-21 0 4 2,-36 13 12 37,-34 4 11-39,-29 3 13 1,-35-8 0-1,-21-2-6 0,-10 10-12 5,-72 2-24 35,-50 7-1-39,-53 2 1 0,-24-12-2-1,-14-4 1 1,21-5 1 3,29-1-2 38,43-1 2-42,40-2 1 0,40-3-1 1,32 0 1-1,13-3-1 1,35 0 2 39,57 0 7-39,49 2 10-1,39 1-16 0,8 2-2 1,-8 0 0 37,-35-3 1-38,-39 3 1 0,-45 1-1 0,-34 0 3 0,-24-1 0 5,-3 3 3 34,-51 7-8-39,-46-5-14 0,-36 8 9 1,-3-7 4-1,1-3 2 1,20 3-2 38,28-2 2-39,34-4-1 0,27-1 1 0,24-4 0 0,2 0 2 41,55 0 3-40,52 0 26-1,40 0 2 0,7 0-29 0,-10 0-2 2,-23 0 0 39,-37 2 0-41,-35 6 0 0,-26-2-2 0,-23 11 3 0,-13 7-4 3,-56 8-2 35,-18 11-6-36,-13-10 7-2,3-2 1 0,18-3 0 0,20-8-1 41,21-9 1-41,27-6 0 0,11-5 0 0,3 0-2 0,50 0 1 4,18 0-10 36,5 0-38-40,-16 0-96 0,-19 0-41 0,-41 0-109 0,0 0-447 41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1:58:10.157"/>
    </inkml:context>
    <inkml:brush xml:id="br0">
      <inkml:brushProperty name="width" value="0.05292" units="cm"/>
      <inkml:brushProperty name="height" value="0.05292" units="cm"/>
      <inkml:brushProperty name="color" value="#FF0000"/>
    </inkml:brush>
  </inkml:definitions>
  <iact:action type="add" startTime="2233">
    <iact:property name="dataType"/>
    <iact:actionData xml:id="d0">
      <inkml:trace xmlns:inkml="http://www.w3.org/2003/InkML" xml:id="stk0" contextRef="#ctx0" brushRef="#br0">486 1622 323 0,'0'0'238'16,"0"0"-92"-16,0 0 2 3,0 0-55 5,0 0-18 0,0 0-7-2,0 0-22 3,0 0 23-1,0 0-6 0,0 0-5-3,0 0-11 3,0 0-8 0,0 0 2 0,0 0-5-2,10 0-8 2,3 0 17 1,5 0-15-1,6 0 6-3,-8 0 4 4,12 0-14-2,-4 0-2 1,1 0-2-2,7 0 2 2,-5 0-4 0,2 0-1 2,-1 0-3-6,0-7 2 5,1 6 0-2,-5-6-1 2,4 1-2-4,-4 1 2 3,8-4-4 0,0 4 0 0,0-4 0-2,4 1-1 2,0 3 1 0,1 5 0 1,-4-3-1-3,5-1 1 2,-8 2 2-1,1-1-2 1,2 0-1-1,-6 1-12 1,5-1 0 0,-4 0 0-1,5 0 0-1,4-3 0 3,-4 6 0-1,5 0 0 0,-2 0 0-3,0 0 0 3,-6 0 0 0,5 0 0 0,-3 0 0-1,1 0 0 0,2 0 0 2,1-2 0-1,5-4 0-2,1 3 0 1,0 3 0 1,3-2 0 1,-4 2 0-3,2 0 0 2,8 0 0 0,3 0 0 0,2 0 0-2,3 0 0 2,-3 0 0-1,-3-3 0 2,-1 3 0-1,-1 0 0-2,0 0 0 2,-2 0 0 1,2 0 0-4,-8 0 0 3,1 0 0 0,1 0 0-1,7 0 0 0,2 0 0 1,-1 0 0 0,1 0 0 0,2 0 0-2,1 0 0 2,2 0 0 0,5 0 0 0,1 3 0-2,11-3 0 3,-4 0 0-2,8 0 0 1,-3 0 0-1,-5 0 0 0,-1 0 0 1,-1 5 0 0,-2-2 0-2,-1 2 0 2,-9-1 0-1,7-2 0 2,-14 4 0-2,5-1 0 0,1 3 0 1,-1-4 0 0,5 1 0-2,0-2 0 2,6-3 0 0,5 2 0 0,-1 4 0-2,2-6 0 2,-5 5 0 0,-7-1 0 1,0-4 0-4,-5 2 0 3,-4-2 0 0,3 0 0 0,2 0 0-2,7 0 0 2,-4 0 0 0,10 0 0 0,0 0 0-2,-9 0 0 3,5 0 0 0,-2 0 0-1,-2 3 0-2,-4 0 0 1,2 1 0 1,1 0 0 1,-2 5 0-4,2-7 0 6,3 3 0-6,-3-5 0 4,-2 0 0-4,2 1 0 3,-2-1 0 0,-2 0 0 1,-1 0 0-2,-1 0 0-1,5 0 0 3,-2 0 0-1,1 0 0-2,5 0 0 2,-6 0 0 0,-1 0 0 0,6 3 0-2,-3 1 0 1,9-2 0 2,0 1 0-1,6 1 0-3,2 0 0 3,2 2 0 1,-6-1 0-1,-4 1 0-3,-2 3 0 3,-2-4 0 1,4 0 0-2,2 2 0 0,5-2 0 1,1-2 0 0,0-1 0-1,-3 1 0 0,0-3 0 0,3 4 0 1,-6 1 0 0,-2-2 0-2,-1 0 0 2,-5-1 0 0,-5 0 0 0,7-2 0-2,-7 0 0 3,0 0 0-1,1 3 0 1,-2 0 0-4,-1 1 0 3,5-1 0 0,-1-1 0 0,4 1 0-3,5-1 0 3,6 1 0 1,11-3 0-1,1 0 0-2,1 0 0 3,5 0 0-2,-9 0 0 0,-3 0 0-1,-5 0 0 2,-15 0 0 1,0 0 0-1,-15 0 0-2,0 0 0 2,-5 0 0 0,1 0 0 0,-1 0 0-2,-1-3 0 2,4-7 0-1,-4 0 0 1,4 3 0-1,5-5 0 1,2 7 0 0,2-1 0-1,-5 1 0 0,4 1 0 1,-7 2 0 0,-1 2 0-1,-1-3 0 0,7 3 0 0,-4-3 0 2,5-2 0-2,-4 1 0-1,0-1 0 3,5 0 0-2,-3 2 0 2,4-3 0-4,0 0 0 4,4 4 0-2,2-3 0 2,-4 1 0-3,2 4 0 2,-1 0 0 0,1 0 0 0,-1 0 0-2,-1 0 0 2,5 0 0-1,1 0 0 2,-5 0 0-2,-2 0 0 0,-3 0 0 0,4-4 0 1,-2-1 0 0,8 5 0 0,7 0 0-2,5 0 0 3,9 0 0-4,-12 0 0 5,2 0 0-3,1 0 0 1,-6 5 0-3,-6-5 0 3,-8 0 0 1,-5 0 0-1,-9 0 0-2,2 0 0 1,2 0 0 2,-2 1 0-1,2 2 0-2,7 1 0 1,5-2 0 2,1 1 0-2,4-3 0-1,-2 0 0 3,1 0 0-1,-5 0 0 0,-1 0 0-2,1 0 0 2,-8 0 0 0,1 0 0 0,-7 0 0-3,1 0 0 3,-1 0 0 0,0 0 0 0,0 0 0-1,4 0 0 1,2 0 0 0,8 0 0-1,4 0 0 0,8 0 0 1,-2 0 0 0,9 0 0 0,3 0 0-3,-7 0 0 4,-6 0 0-1,-9 0 0 3,-12 0 0-9,-9 0 0 6,-9 0 0-1,-10 0 0 1,-1 0 0-1,-11 0 0 0,-2 0 0 1,0 0 0 0,0 4 0-2,0 9 0 2,-44 1-74-1,-37 6-135 1,-6 10-69-1,46-13-82 1,25 3-517 0</inkml:trace>
    </iact:actionData>
  </iact:action>
  <iact:action type="add" startTime="6625">
    <iact:property name="dataType"/>
    <iact:actionData xml:id="d1">
      <inkml:trace xmlns:inkml="http://www.w3.org/2003/InkML" xml:id="stk1" contextRef="#ctx0" brushRef="#br0">20495 15822 468 0,'0'0'266'9,"0"0"-179"-3,0 0-10 0,0 0 22 0,0 0-39 2,0 0-2 1,-110-175-3-1,87 133 7-2,-2-1 0 3,-7 4 3-3,5-10-22 2,-9-3-5-2,5-1-10 2,-2-3-9 0,-3-11 5 0,2-7-6-2,0-7 6 3,3-7 4 0,-1-12-6-1,2-5 2-3,1 4-7 3,4 3 2-1,0 10-1-1,-1 5-4 3,0 1-5 0,3-2 0-2,-7-4 0 2,-4 4 3-4,-2-1-3 3,-2 4-2 0,5 3 6 0,0 3-2-2,10 1-3 6,2 0 5-8,4 5-3 4,1 5-3-2,-4 3-1 5,2 6-1-4,-5 8 4 1,3-2-6-2,4 7-2 2,-5 0 2-1,7 3 2 2,2-1-4-4,-5-2 4 4,0-2-4-2,-2-4 2 0,4-3 2 0,-5-6 1 1,3-2-2 1,-7-5 0-2,4 0 0 0,-5-1 0 0,9 2 1 2,1 1-3-4,3-2 2 3,5 0-1 0,-3-4 3 1,2-1 0-1,5-4 2-2,-7-6-4 2,3-5 3 0,4-8 1-1,-7 4-1-1,7-6 0 2,-4 5-1 0,4 1 0-1,3 9 2 0,0 4-1 1,0 8 1 1,0 1-4-4,0 7-1 4,0-6 0-2,0-1 0 1,0-10 1 1,7-1-2-4,0 1 4 4,2 4-3-1,-2 10 5 0,5 6-4 0,0 2 0-2,-2 3 1 2,-3 1 1 1,6-5 3-4,3-9-9 3,-3 3 0-1,1-9 0 2,2 1 0-3,0 0 0 1,8-4 0 1,-7 0 0-1,8-2 0 2,1-2 0-2,3 0 0 1,1-5 0-3,1 1 0 3,-4-5 0 1,1 2 0-2,1-6 0 0,-3 4 0 1,4-2 0 0,5 7 0-1,-2-1 0 2,9 3 0-1,-1-5 0-3,0 3 0 3,2-1 0 0,-5 3 0-1,-4 6 0 0,4 3 0 2,-7 3 0-3,2-1 0 2,3-2 0-1,-5-9 0 3,6-11 0-5,-3-8 0 1,5-5 0 3,1-5 0-2,4 4 0 1,-1 7 0-2,8 6 0 2,0 12 0 0,5 12 0 0,1 6 0 0,-2 14 0-2,-6 8 0 2,-5 0 0 0,-8 2 0-2,0 1 0 3,-8 0 0-2,-4 8 0 1,-2-1 0-2,1 7 0 3,-8 5 0-2,-2 1 0-1,0 4 0 2,-10 5 0 1,0-1 0-2,-2 6 0-1,-1-1 0 2,0 1 0 0,0-1 0 0,0 3 0-2,0 0 0 3,0 0 0-2,0 0 0 1,0 0 0-2,-4 0 0 2,-37 0 0 2,-14 3 0-4,-6 21 0 2,-11 16 0-3,-1 12 0 4,1 5 0-1,4 5 0 0,7 1 0-2,6-8 0 3,10-6 0-2,4-7 0 1,9-14 0-2,9-9 0 2,7-4 0 0,7-13 0-2,7-2 0 2,2 0 0 0,0 0 0 2,0 0 0-6,0 0 0 4,7-17 0 0,25-15 0 0,11-15 0 0,12-9 0-3,16-8 0 6,9-7 0-5,-3 3 0 2,0 11 0-1,-15 6 0 0,-4 8 0 1,-7 9 0 0,-8 2 0-2,-5 12 0 3,-6-4 0-2,-8 8 0 1,-5 5 0-2,-11 1 0 2,-3 10 0 0,-5 0 0-2,0 0 0 2,0 0 0 0,0 0 0 0,0 34 0-2,0 26 0 2,0 19 0 1,0 4 0-2,0 8 0 1,0-1 0-2,0-2 0 2,0-7 0 0,0-2 0-1,0-10 0 1,0-9 0-1,0-13 0 2,-5-10 0-2,-1-10-9 0,1-9-94 0,-5-5-38 1,-3 1-72 0,12-14-73-2,1 0-189 2</inkml:trace>
    </iact:actionData>
  </iact:action>
  <iact:action type="add" startTime="9283">
    <iact:property name="dataType"/>
    <iact:actionData xml:id="d2">
      <inkml:trace xmlns:inkml="http://www.w3.org/2003/InkML" xml:id="stk2" contextRef="#ctx0" brushRef="#br0">9733 13123 752 0,'0'0'244'7,"0"0"-145"3,0 0 9-5,0 0-39 2,0 0 36 1,-103-23-18 0,58 23 0-2,-12 0 0 5,-2 0-12-6,-18 0-9 3,-3 0-3 0,-8 0-13 1,-12 0-6-3,0 0-9 2,-2 0-5-1,-6 7-3 0,12 1-8 2,6 0-19-1,3 1 0 0,7-3 0-1,9 3 0 1,2-4 0 0,-1-2 0-3,9 2 0 3,2-1 0 0,-2-3 0 1,6-1 0-2,-2 0 0-1,5 4 0 2,1 1 0 1,2 0 0-3,9 1 0 1,-1-3 0 2,3 3 0-2,-1-4 0-1,3 4 0 2,-8-3 0 1,4 3 0-2,2-6 0-1,0 2 0 2,9-2 0 1,-4 0 0-3,-5 0 0 0,-2 3 0 1,-8-3 0 2,0 3 0-1,-5-3 0-2,-1 0 0 2,0 3 0 0,8-3 0 0,0 0 0-1,1 0 0 0,-2 0 0 1,1 0 0 0,2 0 0-2,-4 0 0 2,-1 0 0-1,-2 4 0 2,2 1 0-3,-2 0 0 3,2 0 0-2,0 4 0 2,-6-3 0-4,10-1 0 3,-3 0 0 0,0 2 0 0,8-2 0-2,-4-1 0 2,-5 1 0 0,-12 3 0 0,0 4 0-1,-10 1 0 0,-1 4 0 2,-5 0 0-2,3-6 0-1,7 0 0 2,8-5 0 0,4 1 0 0,2-7 0 0,6 2 0-2,10-2 0 2,13 0 0 0,12 0 0-2,11 0 0 1,1 0 0 4,0 0 0-5,0 0 0 2,0 0 0-2,0 0 0 2,0 0 0 0,0 0 0 1,-8 0 0-4,3 0 0 4,-1 3 0-2,1-1 0 1,5 0 0-2,0 4 0 2,-2-1 0 0,0 7 0-2,-2 5 0 2,-1 15 0 0,3 1 0 0,0 8 0 0,-4 6 0-2,1 0 0 2,2 4 0 0,1 1 0 0,2 8 0-2,0-1 0 2,-7 0 0 1,4 3 0-4,2 0 0 2,-7 2 0 3,8-3 0-3,-4 7 0 1,4 0 0 0,-3-1 0-1,3-5 0 1,-1-6 0-2,-2-3 0 3,-3-2 0-2,6 3 0 1,0 3 0-2,0 5 0 3,0 2 0-2,0 0 0 1,0 1 0-2,0-1 0 2,0-3 0 0,0-4 0 0,0-5 0-1,0-8 0 0,0-2 0 1,9-10 0 1,-8-5 0-3,2-5 0 1,4 4 0 3,-2-3 0-2,-4 5 0-4,2-1 0 3,-3 2 0 1,0 1 0 0,4 2 0-2,-1-2 0 2,-1-2 0 1,1-2 0 0,-3-9 0-4,0-4 0 2,0-1 0 1,0-9 0 2,0-1 0-5,0 3 0 2,0-5 0 2,0 12 0-2,5 3 0-1,-2 10 0 2,2 6 0 0,2-1 0 0,-1 2 0 0,1-4 0-3,-1-6 0 4,-5-10 0 0,3-4 0-2,1-3 0-1,-2-5 0 2,-3 0 0 0,1 0 0 0,6 0 0-2,2 0 0 2,4 0 0 0,5 0 0-2,8 0 0 2,0 0 0 0,1 0 0 0,4 0 0-3,-1 0 0 4,9 0 0-1,2 0 0 0,5 0 0-2,5 3 0 2,-2 8 0 2,6 1 0-4,2 1 0 0,-3 0 0 2,5-4 0 0,2 1 0 0,3-5 0 0,12 1 0-2,1-6 0 2,10 0 0-1,-3 6 0 0,2-6 0 5,-2 5 0-8,0 3 0 4,4 4 0-2,4 0 0 2,-4 1 0 0,2-11 0 0,-3 8 0-2,-3-7 0 2,0-3 0 0,10 0 0 0,6 0 0-2,9 0 0 2,0 0 0 0,7 0 0-1,1 0 0-1,-2 0 0 2,-2 2 0 1,-9 6 0-1,0-8 0-2,-4 0 0 3,-7 0 0 0,4 0 0-1,-2 0 0-2,-8 0 0 2,-3 7 0-1,-5 0 0 2,-5 3 0-3,6-3 0 2,0-1 0-1,1 1 0 2,-1 1 0-4,-6 1 0 3,-1-5 0 0,1-1 0 2,-3-3 0-6,2 0 0 5,1 0 0-2,0 0 0 2,0 0 0-2,-8 0 0 0,8 0 0 2,-10 0 0-3,3 0 0 1,-6 0 0 1,-2 0 0 0,-2 0 0-1,-4 0 0 0,-2 0 0 0,-6-7 0 2,-2 7 0-1,-2-5 0 0,2 5 0-2,-1 0 0 2,11 0 0 0,-5 0 0-2,7 0 0 2,-6 0 0-1,0 0 0 1,-2 0 0-1,0 0 0 2,3 0 0-2,0-4 0 1,0-4 0-2,3 7 0 2,2-3 0 0,5 2 0 0,1-1 0-2,-5 3 0 2,1-3 0 0,-9 3 0 1,7 0 0-4,-10 0 0 3,0-5 0-1,-8 5 0 2,-6 0 0-4,-4 0 0 4,-1-2 0-1,-7 2 0-2,-4-4 0 1,-2 4 0 0,0 0 0 2,-3 0 0-2,3 0 0-1,-6 0 0 2,3-3 0 0,3 3 0 0,2-3 0-2,5 3 0 2,3 0 0 2,1 0 0-4,5 0 0 2,-5 0 0-2,-4 0 0 2,4 0 0 0,-8 0 0-1,0 0 0 0,-5 0 0 1,-5 0 0 0,1 0 0-2,-7 0 0 2,3-2 0 0,-3 2 0 0,0 0 0 1,0 0 0-4,2-3 0 3,6 1 0 0,-2-15 0-2,9-6 0 2,-2-11 0 0,1-6 0 0,-4-16 0 2,3 1 0-5,0-16 0 2,-5-8 0 1,3-5 0-2,-2-6 0 2,0 0 0-1,1-4 0 2,-6 12 0-3,5 0 0 3,-5-3 0-2,-1-5 0-1,1-8 0 2,-1-3 0 0,0-5 0 0,0-2 0 0,-3 10 0-2,0 2 0 3,0 6 0-2,0 8 0 1,0 7 0 0,0 7 0-3,0 4 0 4,0 2 0-1,-13 3 0-1,6 5 0 0,-6 1 0 1,3-1 0-1,-3-4 0 0,4-7 0 1,0-1 0 1,3 0 0-2,-2 5 0 1,3 1 0-1,5 7 0 0,0 2 0 1,0 6 0-2,0 6 0 2,0 6 0 0,0 4 0 0,0 7 0-2,0 2 0 2,9 6 0 0,-5 6 0-1,-4-1 0 0,0 3 0 1,0-1 0 0,3-3 0 0,-3 0 0-2,0 2 0 2,0-1 0 1,0 6 0-2,0 3 0-1,0 0 0 2,0-4 0 0,0 4 0 0,0 0 0-2,-7 0 0 2,-18 0 0 0,-12 0 0 1,-10 0 0-4,-9 0 0 4,-8 0 0 0,-4 4 0-3,-6 1 0 1,-1 2 0 0,-4-6 0 1,-3 6 0 0,-2-5 0-2,-3-2 0 2,-8 0 0 0,-8 0 0 0,2 0 0-2,-6 0 0 2,4 0 0 0,9 0 0 0,7 0 0 0,4 0 0-3,15 0 0 4,-2 0 0-1,12-2 0 0,-4 2 0-1,-2 0 0 0,5 0 0 1,1 0 0-2,3 0 0 2,2 0 0 0,7 0 0 0,0 0 0-2,-6 0 0 2,-5 0 0 1,-10 0 0-2,-5 0 0-1,-12 0 0 2,-6 0 0 0,-1 0 0 0,1 0 0-2,10 0 0 2,12 0 0-1,8 0 0 2,16 0 0-3,7 0 0 3,14 0 0-2,3 13 0 1,11 4 0-2,9 7 0 2,0 6-89 0,13-16-154 0,22 6-146-2</inkml:trace>
    </iact:actionData>
  </iact:action>
  <iact:action type="add" startTime="13028">
    <iact:property name="dataType"/>
    <iact:actionData xml:id="d3">
      <inkml:trace xmlns:inkml="http://www.w3.org/2003/InkML" xml:id="stk3" contextRef="#ctx0" brushRef="#br0">6146 16032 683 0,'0'0'211'8,"0"0"-111"-3,0 0-19 2,0 0-26 1,0 0-5 1,0 0 4-4,0 0-6 3,0 0-12 0,0 0 1 0,0 0 5-2,0 0 2 3,0 0-8-1,0 0-6-1,-18 0-5-1,-13 0 28 2,-4 0-17 1,-5 0-3-3,-8 0 9 1,2 0-5 3,-1 0-4-4,-1 0-3 4,2 0-8-4,0 0-7 5,-2 0-3-6,-4 0 0 1,-1 0 4 2,1 0-4 0,4 0 1 0,-4 0-1-2,-1 0-1 3,2 0-2-2,-3 0-1 1,1 0 4-2,-1 0-1 2,5 4-1 2,1-3-1-4,4 3-3 0,11 4 2 3,3-8 0 1,14 0-3-4,-2 0 0 0,14 0-3 2,-8 0-1-2,5 2-1 2,-6-2 1-2,-3 6 2 5,1 1-3-7,-5 3 2 3,0-3 0 1,0-5-2 3,4 1 0-6,3-1 0 2,8-2-3 0,2 0 4 3,3 0-1-4,0 0 2 0,0 0-2 2,0 3 0 3,0-3 1-6,0 0 0 1,0 0 2 2,0 0 1 2,0 0 0-3,0 3-1 0,0 8 1 1,0-3 0-2,0 9-4 1,5 1 0 0,6 1 0 3,-3 6 0-4,0 3 0 3,4 3 0-4,-8 6 0 5,5 0 0-4,-6 1 0 2,-2-3 0-2,2-2 0 4,2-8 0-4,-5 1 0 2,0 2 0 0,0 6 0 0,2 9 0-2,-2 4 0 2,6 9 0-1,-3 0 0 2,-3-3 0-3,0 1 0 1,0 5 0 2,0-1 0-1,0 10 0-2,0-4 0 2,0 2 0 2,0 4 0-4,4-3 0 0,4 4 0 2,3-2 0-3,-2-2 0 6,-5-2 0-5,-2-2 0 2,1-1 0 0,-3-1 0 0,0-10 0-2,0 5 0 1,0-5 0 1,4-6 0 1,2 2 0-4,4 5 0 5,2-3 0-3,-1 3 0 1,2 3 0-2,-3 1 0 2,1 13 0 0,-4-7 0 0,0-13 0-2,-1-4 0 3,1-8 0-2,-7-13 0 1,0 3 0-2,3-2 0 2,-3-6 0 0,1 2 0 1,2 1 0-4,-3-8 0 3,0-3 0 0,0-4 0 0,0 5 0-2,0 0 0 1,0-4 0 2,0 4 0-1,0-7 0-2,6 1 0 2,-3-4 0 0,0-2 0 0,1 0 0-1,-4 0 0 0,10 0 0 1,5 7 0 0,10-2 0-2,5 7 0 2,11-5 0 0,2-1 0 0,8 0 0-2,5-1 0 2,8-5 0 0,3 0 0 0,7 0 0-2,8 0 0 2,2 0 0 0,6 0 0 2,4 0 0-5,5 0 0 3,1 0 0 0,4-5 0 0,1-1 0-2,-12 0 0 2,-2 6 0 1,-3 0 0-2,-4-6 0 0,2 6 0 0,-2 0 0 2,7 0 0-2,-1 0 0-1,-6 0 0 3,-3 0 0-2,-5 0 0 2,-11 6 0-4,-1-6 0 4,-5 6 0-2,-5-6 0 2,-2 0 0-4,2 6 0 4,-1 3 0-2,4 1 0 2,4 6 0-2,7-1 0 0,4 5 0 1,8-3 0-1,-7-9 0 1,9 4 0-1,-5-7 0 1,-3-5 0-1,-2 0 0 0,-11 0 0 0,-6 0 0 2,2 0 0-1,-2 0 0-1,-7 0 0-1,5 0 0 3,3 0 0 0,-1 0 0-3,-2 0 0-1,-8 5 0 3,7-5 0 0,-8 0 0-2,-1 0 0 2,-2 0 0 0,-5 0 0 0,2 0 0-2,-2 0 0 4,-3 0 0-4,1 0 0-1,3 0 0 3,7 0 0 1,5 0 0-1,-1 0 0-2,4 0 0 1,3 0 0 1,2 0 0 0,-5 0 0-1,0 0 0 1,0 0 0 2,-15 0 0-4,0 0 0 1,-8 0 0 0,-4 0 0 1,1 0 0 0,-3 0 0-1,2 0 0 0,2 0 0 3,5 0 0-5,-4 0 0 2,8 0 0 3,-5-5 0-3,2 5 0 0,5 0 0 0,1-5 0 2,-3-1 0-3,0 0 0 0,-4-2 0 2,4 8 0 2,-2-5 0-4,2 5 0 0,-1 0 0 2,1 0 0 2,0 0 0-4,0-7 0 0,-4 7 0 2,4-5 0 2,-7 5 0-4,-1 0 0 0,0-5 0 4,3 5 0-1,0 0 0-4,4 0 0 1,1 0 0 3,0 0 0 0,5 0 0-3,-5 0 0 0,7 0 0 3,2 0 0-3,5 0 0 4,3 0 0-1,-3 0 0-1,2 0 0-2,0 0 0 2,-7 0 0-2,7 0 0 3,3 0 0-2,-3 0 0 0,-4 0 0 0,-3 0 0 2,-4 0 0-3,-1 0 0 4,1 0 0-4,5 0 0 2,-1 0 0-1,4 0 0 1,-2 0 0-1,-4 0 0 1,1-3 0-1,-1 3 0 1,-2 0 0-1,-3 0 0 2,-2 0 0-4,3 0 0 5,2 0 0-3,2 0 0 1,1 0 0-2,-1 0 0 1,1 0 0 2,-5 0 0-2,-2 0 0-1,-6 0 0 2,-2 0 0 0,-9 0 0 0,3 0 0-3,-11 0 0 2,1 0 0 2,-3 0 0-2,-7 0 0 0,-3 0 0 1,0 0 0 1,0-6 0-2,0-15 0-1,0-14 0 2,0-14 0 0,0-9 0 0,0-10 0-2,0-3 0 2,-9-10 0 0,5-10 0 0,1-8 0-2,-1 3 0 2,4 2 0 0,0 12 0 0,0 1 0-2,0 12 0 1,0-8 0 2,0 11 0-1,0-10 0-2,0 6 0 4,0-4 0-4,7-7 0 0,6-5 0 2,1-13 0 2,-1 0 0-4,1 1 0 1,-7 3 0 0,4 7 0 3,-11 1 0-4,0 6 0 0,0-6 0 2,0 6 0 2,0 4 0-4,0 10 0 3,0 16 0-3,0 14 0 4,0 5 0-5,0 6 0 1,0 3 0 4,0-7 0-4,0 0 0 2,0 0 0-2,-3 6 0 4,-2 7 0-4,5 0 0 2,-5 4 0 0,2 3 0-2,1-7 0 2,-3-5 0-1,1 0 0 0,4 9 0 3,-2 1 0-4,-1 11 0 0,3 1 0 3,-7 0 0-3,-1 0 0 3,-13 0 0-3,-6 0 0 3,-7 0 0 0,-5 0 0-3,-1 0 0 0,-5 0 0 3,1 9 0 0,-8 10 0-3,4 3 0-1,-8 3 0 6,-5 3 0-3,-15-4-27-1,-5-14-147 0,54-10-87 1,-1 0-157-2</inkml:trace>
    </iact:actionData>
  </iact:action>
  <iact:action type="add" startTime="17024">
    <iact:property name="dataType"/>
    <iact:actionData xml:id="d4">
      <inkml:trace xmlns:inkml="http://www.w3.org/2003/InkML" xml:id="stk4" contextRef="#ctx0" brushRef="#br0">9435 1523 269 0,'0'0'192'8,"0"0"-51"-2,0 0 27 3,0 0-52-4,0 0-26 3,0 0 0 0,0 0-5 1,0 0-11-4,-94-71-6 6,68 65 13-6,-4 2-10 3,-11-3-18-1,-2 4-5 0,-11-2-3 1,-5-1-8 0,-10 0-2 0,-7-2-3-2,-4-2-1 4,-4 3 5-1,-2-3-7-1,8 4 4-2,1 1-5 1,0-1-5 1,6 6-2 0,-3 0-6-2,2 0-1 2,7 6 6 1,-3 13-9-4,7 8 1 4,-3 2-1-2,4-1-1 2,0 3 3-1,3-2-3-2,6-4-5 3,5 0 7-2,2-2-4 1,4 3 2-1,-4 9-10 2,7 2 0-2,-2 2 0 0,8-5 0 0,2-1 0 1,2-1 0 0,2 0 0-2,5 5 0 2,1 14 0 0,-2 9 0 1,6 12 0-7,2 12 0 6,1 4 0 0,3 11 0 0,2-5 0 0,7 2 0-2,0-5 0 2,0-5 0 1,3-7 0-4,26 0 0 3,6 3 0 0,2-7 0 0,10-2 0-2,-1 3 0 3,11-12 0-2,6 4 0 1,-2-7 0-2,9-10 0 1,4-6 0 2,8-2 0-2,4-7 0 0,20 9 0 0,1 0 0 2,10 5 0-1,4 1 0 0,-4-3 0-3,1-7 0 4,-4-12 0-1,-1-9 0-1,-3-12 0 0,-8-8 0 1,9 0 0 0,7 0 0 0,11-11 0-3,3-19 0 4,-8-7 0-1,-3-7 0 0,-8-17 0-2,-6-6 0 2,-3-9 0 0,1-8 0-2,-5-3 0 2,-3-4 0 0,-7-1 0 0,-11-6 0-2,-10-8 0 1,-17-8 0 2,-15-1 0-2,-9-6 0-1,-13-3 0 3,-15 1 0-1,0-1 0 0,0 3 0-2,-8 9 0 2,-19 7 0 0,-10 17 0 0,-3 6 0-3,-4 11 0 4,-5 4 0-1,-3 5 0 0,-12 3 0-2,-8 3 0 2,-9 5 0 0,-12 1 0 0,-3 11 0-1,-4 5 0-1,0 5 0 3,-10 16 0-2,-13 4 0 0,2 9 0 1,-6 0 0 2,5 0 0-4,6 0 0 0,-1 0 0 2,4 0 0 0,1 5 0 0,-1 5 0-2,9 0 0 2,1 10 0 0,6 6 0 0,4 10 0-2,9 7 0 4,7 4 0-4,9 5 0 2,1 3 0-1,5-5 0 2,4 1 0-3,1-3 0 0,4-6 0 2,2 1 0 0,4-2 0 0,1-1 0-2,1-1 0 1,9 8 0 2,-3 7 0-1,1 11 0-2,2 16 0 4,-2 9 0-4,5 3 0 2,-1 0 0 0,1-1 0-2,3 1 0 2,5 4 0 0,2 6 0 0,14 1 0-1,9 5 0 0,0-5 0 1,9 1 0 0,31-13 0-2,16-8 0 2,12-11 0 0,10-3 0 0,22-9 0-2,14-1 0 3,20-1 0-2,24-5 0 1,1-4 0-2,7-5 0 2,-6-5 0 0,-3-9 0 0,-14-7 0-2,-5 3 0 2,-10-8 0 0,-5-1 0 0,-9-5 0-1,2-9 0 0,-8-4 0 3,-8 0 0-4,-3-7 0 0,-9-27 0 2,-2-6 0 0,-2-14 0 0,0-17 0-2,0-26 0 2,-3-17 0 1,-8-19 0-2,-10-10 0-1,-15-12 0 2,-9 1 0 0,-10-6 0 0,-14 3 0 0,-9 8 0 1,-6 8 0-4,0 14 0 4,-3 7 0-1,-23 7 0-3,-2 7 0 3,-5 4 0 0,-1 7 0-2,-12 11 0 3,-2 3 0-2,-11 4 0 1,-5 1 0 0,-10 4 0-1,-10-2 0 1,-12 3 0 0,-8 6 0-1,-13 11 0-1,1 5 0 2,1 16 0 0,8 4 0 0,2 9 0-1,-2 7 0 0,-2 7 0 1,1 6 0 0,-5 0 0-2,3 0 0 2,5 4 0 0,-1 15 0-1,5-1 0 0,1 9 0 1,3 1 0-2,3 9 0 2,4 7 0 0,-2 13 0 0,4 5 0 0,7 13 0-2,10 6 0 2,7 4 0 0,3 4 0 0,5-3 0-2,3-5 0 2,3 2 0 1,9 2 0-2,5 9 0-1,2 3 0 1,11 6 0 3,6 11 0-3,10 4 0-1,4 8 0 2,3 4 0 0,0 4 0 0,23-4 0-3,31-6 0 4,12-10 0-1,18-6 0 0,24-1 0-2,22-6 0 1,21-3 0 2,26 1 0-1,21-10 0-3,25-8 0 4,8-11 0-2,1-18 0 2,-10-26 0-3,-14-13 0 2,-15-13 0 0,-9-17 0-1,-7-48 0-1,-7-31 0 2,-9-37 0 1,2-31 0-2,-6-34 0 0,-17-17 0 1,-31-15 0-1,-33-4 0 2,-39 3 0-2,-34 12 0 0,-3 22 0 1,-32 23 0 0,-33 17 0-2,-18 16-48 2,-9 6-67 0,-13 19-68 0,1 35-48-1,66 81-92 1,3 0-397 0</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04:27.97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act:action type="add" startTime="9695">
    <iact:property name="dataType"/>
    <iact:actionData xml:id="d0">
      <inkml:trace xmlns:inkml="http://www.w3.org/2003/InkML" xml:id="stk0" contextRef="#ctx0" brushRef="#br0">14626 18126 793 0,'0'0'289'8,"0"0"-140"-3,0 0-33 2,0 0-25 1,0 0-27-2,0 0-3 3,13-25 16-2,-13 25 8 1,0 0 0-1,0 0 2 3,0 8-24-5,3 17 8 2,13 12-55 1,7 7-16 0,2 8 0-1,-5 0 0-1,5 12 0 2,-2 5 0 0,-3 1 0 2,1-2 0-4,-3-7 0 2,-2-16 0 1,-3-20 0-3,-4-10 0 0,-6-10 0 1,1-5 0 1,-4 0 0-1,16-5 0 1,18-46 0 0,9-24 0-3,17-38 0 3,-2-14 0 0,-2-8 0 1,-5 2 0-4,-2 14 0 4,-5 11 0 1,-4 17 0-4,-4 9 0 2,-8 20 0-3,-8 17 0 5,-7 14 0-3,3 6 0 1,-6 10 0 0,-5 7 0 0,3 4 0-2,-8-1 0 2,0 5 0 0,0 0 0-2,0 0 0 2,0 0 0 0,0 0 0 0,0 0-8-3,0 5-184 4,0 22-81-1,-2-16-118 0,2-2-566-2</inkml:trace>
    </iact:actionData>
  </iact:action>
  <iact:action type="add" startTime="10759">
    <iact:property name="dataType"/>
    <iact:actionData xml:id="d1">
      <inkml:trace xmlns:inkml="http://www.w3.org/2003/InkML" xml:id="stk1" contextRef="#ctx0" brushRef="#br0">14693 15718 398 0,'0'0'438'7,"0"0"-268"-1,0 0-48 2,0 0-7-1,0 0-31 2,0 0-3-4,0 0 16 3,16-6 11 0,-2 45-3-2,2 23-23 2,-1 11-39 0,11 4 1 0,-7-3 5-2,1 2-5 3,-3-7-8 0,-2-5-5-3,1-12-31 0,-3-14 0 2,-6-16 0 0,-3-17 0 0,5-5 0-2,1 0 0 4,24-21 0-4,9-41 0 2,14-31 0-2,2-28 0 7,-2-14 0-9,-8 4 0 4,0 5 0 0,-7 27 0 0,-6 17 0-2,-2 19 0 2,-8 21 0-1,-9 14 0 1,-5 9 0-1,-11 13 0 1,-1 6 0 0,0 0 0-2,0 0-11 2,0 0-150-1,-4 8-94 2,-6 5-156-3</inkml:trace>
    </iact:actionData>
  </iact:action>
  <iact:action type="add" startTime="11553">
    <iact:property name="dataType"/>
    <iact:actionData xml:id="d2">
      <inkml:trace xmlns:inkml="http://www.w3.org/2003/InkML" xml:id="stk2" contextRef="#ctx0" brushRef="#br0">14619 13372 69 0,'0'0'384'7,"0"0"-256"0,0 0-19-1,0 0-26 3,0 0 0-1,0 0 21 0,0 0 16-3,51-40-10 4,-35 40 18-2,1 0 0-1,6 31-39 2,2 8-14 2,2 6-6-4,-6-2-7 2,-1-11-6-2,-8-2-12 4,-4-15-4-4,0-8 1 0,-4-7-3 2,7 0-3 2,7 0-2-3,9 0-14 0,13-26-19 2,7-22 0-2,7-23 0-1,3-24 0 5,9-20 0-5,4-26 0 2,1-13 0-2,-2-1 0 2,-16 18 0 0,-14 38 0-2,-13 37 0 2,-13 37 0 2,-9 23 0-4,-4 2 0 0,0 0 0 3,0 25 0-2,0 51 0-1,0 30-117 2,0 30-144 0,0-72-103 0,0 6-355-3</inkml:trace>
    </iact:actionData>
  </iact:action>
  <iact:action type="add" startTime="13232">
    <iact:property name="dataType"/>
    <iact:actionData xml:id="d3">
      <inkml:trace xmlns:inkml="http://www.w3.org/2003/InkML" xml:id="stk3" contextRef="#ctx0" brushRef="#br1">14910 10324 826 0,'0'0'208'7,"0"0"-57"1,0 0-34-2,0 0-11 2,0 0-4 2,0 0 21-3,0 0-5-1,54-39-24 1,-67 78-16 1,-31 15-18-2,-19 16-13 2,-16 8-30 2,-5 7-17-4,-4 6 0 0,7-2 0 2,10-11 0 2,11-8 0-4,11-16 0 5,17-20 0-3,9-14 0-1,10-9 0 0,10-7 0-2,3-4 0 4,0 0 0-1,0 0 0-2,0-20 0 2,16-9 0 0,-9 4-33-2,-3 0-120 2,-1-1-52 0,-3 3-46 0,0 15-75-2,0 1-494 2</inkml:trace>
    </iact:actionData>
  </iact:action>
  <iact:action type="add" startTime="13631">
    <iact:property name="dataType"/>
    <iact:actionData xml:id="d4">
      <inkml:trace xmlns:inkml="http://www.w3.org/2003/InkML" xml:id="stk4" contextRef="#ctx0" brushRef="#br1">14400 10191 669 0,'0'0'402'8,"0"0"-209"-1,0 0-11-2,122 202-55 4,-71-96 11-4,9 0-17 6,3-5-31-4,1-9-15-1,-17-17-25 2,-5-13-50 1,-8-16 0-4,-11-9 0 3,-6-8 0 0,-1-12 0 0,-8-9 0-1,-4-5 0 1,-4-3 0-1,0 0-29-1,0 0-102 2,0-17-80 0,0 4-63 0,-3-2-169-2</inkml:trace>
    </iact:actionData>
  </iact:action>
  <iact:action type="add" startTime="14313">
    <iact:property name="dataType"/>
    <iact:actionData xml:id="d5">
      <inkml:trace xmlns:inkml="http://www.w3.org/2003/InkML" xml:id="stk5" contextRef="#ctx0" brushRef="#br1">15258 7728 717 0,'0'0'264'8,"0"0"-98"-2,0 0-15 2,0 0-41-1,0 0-16 0,-94 149 25 3,21-56-10-3,1 4-36-2,-8 9-15 3,3-8-8 0,5-14-17-2,8-12-3 2,12-15-12 1,11-15-9-2,14-15-9-1,11-12 1 2,12-11-1 3,4-4-3-6,0-7-26 2,23-32-40 1,7-3-19 0,1-1-58-2,-8 4-23 1,-6 3-31 3,-14 25-13-4,-3-4-211 0</inkml:trace>
    </iact:actionData>
  </iact:action>
  <iact:action type="add" startTime="14651">
    <iact:property name="dataType"/>
    <iact:actionData xml:id="d6">
      <inkml:trace xmlns:inkml="http://www.w3.org/2003/InkML" xml:id="stk6" contextRef="#ctx0" brushRef="#br1">14839 7688 539 0,'0'0'199'6,"0"0"3"2,0 0-14-2,0 0-64 2,123 169-16 0,-70-74 10-2,9 10 0 2,2-7-2 1,-5-9-23-2,-4-15-28-1,-10-24-20 2,-16-16-22 2,-13-17-14-4,-9-12-6 0,-7-5-3 2,0 0-21 1,0-44-75-3,-11-18-125 1,-18-5 38 3,13 33-88-4,4 7-316 2</inkml:trace>
    </iact:actionData>
  </iact:action>
  <iact:action type="add" startTime="15237">
    <iact:property name="dataType"/>
    <iact:actionData xml:id="d7">
      <inkml:trace xmlns:inkml="http://www.w3.org/2003/InkML" xml:id="stk7" contextRef="#ctx0" brushRef="#br1">15286 4987 478 0,'0'0'286'5,"0"0"-102"2,0 0-54-1,0 0-20 4,0 0-8-4,0 0 10 2,-86 127-10-1,30-46-22 2,-4 15 13-3,-4 5-19 2,6-2-16 0,-1-9-22 0,7-7-14-2,8-9-14 0,4-14-4 4,12-15-4-2,2-21-1-2,16-11-7 2,6-13-30 0,4 0-47 0,0 0-45 0,0 0-2-2,0-17-60 3,10 4-21-4,-10-4-321 3</inkml:trace>
    </iact:actionData>
  </iact:action>
  <iact:action type="add" startTime="15619">
    <iact:property name="dataType"/>
    <iact:actionData xml:id="d8">
      <inkml:trace xmlns:inkml="http://www.w3.org/2003/InkML" xml:id="stk8" contextRef="#ctx0" brushRef="#br1">14738 5063 645 0,'0'0'270'6,"0"0"-67"0,0 0-49 2,165 149-48 0,-91-53-8 0,9 10 0-2,1 4-5 2,-8-5-33 0,-7-16-22 0,-16-15-17-2,-11-21-15 2,-20-18-6 0,-15-17-1 0,-7-12-32-2,0-6-74 2,0 0-54 0,-14-11-115 0,-1-2-72-2</inkml:trace>
    </iact:actionData>
  </iact:action>
  <iact:action type="add" startTime="20594">
    <iact:property name="dataType"/>
    <iact:actionData xml:id="d9">
      <inkml:trace xmlns:inkml="http://www.w3.org/2003/InkML" xml:id="stk9" contextRef="#ctx0" brushRef="#br2">22630 8136 586 0,'0'0'185'6,"0"0"-114"0,0 0 30 2,0 0-26-1,0 0-7 2,-7-73 7-2,7 37-18 1,0-1-2-2,0-12 2 2,0-7-12 0,0-2 1 1,0-3-10-4,9 6-8 3,7-7 6 0,4 0-6-2,-1-4 1 2,6-8-1 0,-5 0-3-2,0 2-7 6,3-4-2-5,1 3-3-1,-4 2 0 3,6 6-3-2,-3 5 3-2,2-2-3 2,-5 2 0 1,9-2-1 2,-3 4-1-4,2 1-2 2,1-2 1 0,-2 6 3-2,4-1 0 2,6-4 4 0,4-2 0-2,-5-1-5 2,5-7 0 2,-2-5-1-4,2 2-3 0,-5-3-2 2,1 9-1-1,3-1 2 0,0 7-2 0,1 4 0 2,2-11 1-1,4-1 0 0,-1-6-2 0,5-6 1 0,-2-11-2-2,2-3 1 2,-6 1-1 0,4-1 1-2,-3 9-1 2,-2 2 1 0,-6 6 0-2,-5 10-1 2,3 4 1 0,-5 5 0-2,1 6-1 2,-5 3 0 2,-2 9 0-4,-5 7 0 2,5 8 1-3,-11 7 2 6,-1 4-3-6,-4 3 4 4,-2 5-3-1,-7 5 2-2,0 0 0 2,0 0 0 2,0 0-1-4,0 0 3 0,0 0 1 2,0 0 0 0,-32 20-2-2,-11 19-3 2,-11 7 2 0,-10 1-3-2,1 5 2 2,-10 3-1-1,5-8 0 1,0-3 0-2,8-12 0 6,11-9 0-7,17-9-1 3,8-9-1 1,16-2 1-2,8-3 1-1,0 0-1 2,0 0 0 0,0 0 2-2,16-11-2 2,16-20 1 1,20-9 0-2,12-4 0-2,16-9 0 4,4-4 1-1,3 4 0-2,-3 8-1 2,-7 11 3 0,-15 9 1 0,-7 8 9-2,-13 5 1 4,-13 11-2-4,-6 1-2 1,-14 0 3 2,-5 0 7-1,-1 0-3-2,-3 11-18 2,0 33 0 0,0 13 0-2,0 7 0 2,0 0 0 0,-13-7 0-2,2-8 0 2,-4-11 0 2,11-12 0-4,0-13 0 2,-1-4 0 0,4-6 0-2,1-3 0 2,0 0-76-2,0 0-40 4,0 0-77-4,0 0-120 1,0-7-233 2</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06:22.764"/>
    </inkml:context>
    <inkml:brush xml:id="br0">
      <inkml:brushProperty name="width" value="0.05292" units="cm"/>
      <inkml:brushProperty name="height" value="0.05292" units="cm"/>
      <inkml:brushProperty name="color" value="#FF0000"/>
    </inkml:brush>
  </inkml:definitions>
  <iact:action type="add" startTime="7975">
    <iact:property name="dataType"/>
    <iact:actionData xml:id="d0">
      <inkml:trace xmlns:inkml="http://www.w3.org/2003/InkML" xml:id="stk0" contextRef="#ctx0" brushRef="#br0">18099 7220 901 0,'0'0'165'9,"0"0"-86"-5,0 0-6 4,0 0-29 1,0 0 1-1,0 0 38-2,0 0 2 2,2-12 1 0,-17 12 1 0,-12 19-8-2,-4 7-18 3,-1 2-18-3,-4 3-10 2,4 2-7-2,0 5 0 3,-5-1-5-2,0 3-1 3,6 4-3-4,-9-6-4 1,7 5 0 0,-3-5 2 4,5 3-4-5,2 0 0 0,0 0-1 2,-3 0-10 0,-2 4 0 1,2 0 0-3,1 0 0 1,1 3 0 1,-3 2 0 0,2 1 0-2,1-1 0 3,4-5 0-2,1-6 0-2,2-2 0 4,-3-1 0 0,-2 4 0-2,-1-1 0-2,2 1 0 6,-1-1 0-5,-4 3 0 2,0 0 0 0,3 6 0-2,-4 1 0 2,3 6 0 0,-10-1 0 0,7 2 0-2,-2-1 0 2,2-3 0 1,-3-2 0-2,2-2 0-1,4-1 0 2,-3-3 0 0,2-4 0 0,-2 1 0-2,1-3 0 2,-3 2 0 0,2 4 0 0,-5 4 0-2,-1-3 0 2,3 4 0 0,-2-4 0-2,-5 2 0 2,-1 5 0 0,1 0 0 1,2 1 0-2,0-2 0 2,1-3 0-4,5-6 0 4,3 0 0-2,0-2 0-2,5-1 0 3,-7 6 0 1,1-3 0-1,3-3 0-2,2 4 0 2,2-7 0 0,3 6 0 1,-5 0 0-4,5-3 0 3,-3 4 0 0,9-4 0-1,-2 1 0 0,-2 1 0 2,4-1 0-2,2 2 0 0,0 0 0 0,-1 7 0 1,4-2 0 0,-1 3 0-2,7-1 0 2,-1-5 0 0,7-4 0 0,0-10 0 0,-3-2 0-2,3 0 0 2,0-5 0 0,0-3 0 0,0-1 0-2,0-4 0 2,17-1 0 0,12-1 0-1,6-4 0 0,9-4 0 1,1-1 0 0,-2-4 0 0,5 0 0-2,1 0 0 2,-5 0 0 1,-1 0 0-2,2-9 0-1,7 0 0 2,0-4 0 0,8-4 0-2,2-5 0 3,6-13 0-2,1-6 0 2,2-11 0-4,-2-3 0 3,2-9 0 0,-1-5 0 0,2 5 0 0,-4 2 0-2,5 0 0 2,-1 3 0 0,-5 0 0 0,1 3 0-1,-7-1 0 1,0 4 0 0,1-8 0-2,1-8 0 0,2-3 0 3,4-7 0-1,1 6 0 0,-5 3 0-2,-3 2 0 2,-1 6 0 0,-4 0 0 0,4 2 0-3,1-1 0 4,-1 6 0-1,9-4 0-3,-2 5 0 3,0 2 0 0,-3 3 0 0,-6 7 0-2,-11 5 0 3,0 5 0-2,0 2 0 2,-3-4 0-4,9-3 0 3,1-7 0 0,4 2 0 0,2 1 0 0,-2 1 0-2,1-5 0 3,-2 2 0-1,6-9 0 0,-5-4 0-3,0-5 0 4,-4 3 0-2,1-1 0 0,-9 6 0 0,3 3 0 2,-7 5 0-1,-2 1 0 0,-1 2 0-1,7 2 0 0,-4-3 0 1,8-5 0-2,0-5 0 2,1-3 0-1,-4-4 0 2,1 7 0-3,-6-1 0 1,-2 1 0 2,-3 5 0-1,-3-6 0-1,5 1 0 2,1-5 0-3,5-2 0 2,3-4 0-2,4 2 0 2,-1 6 0 0,0 6 0 0,0 1 0-1,-1 10 0 0,-5 2 0 1,-2 1 0 0,4 2 0-2,-5-5 0 2,6-3 0 0,5-5 0 0,-3-5 0-2,2 2 0 2,-2-3 0 0,1 1 0 0,-7-1 0 0,2 9 0-2,-11 3 0 2,1 11 0 0,-5-1 0-2,3 1 0 2,7-5 0 0,3-1 0-1,3-9 0 1,0 3 0 0,-3-3 0-1,-6 0 0 2,-1 8 0-4,-5 3 0 3,3 7 0 0,-8-1 0 0,2-9 0 0,9-5 0-2,2-5 0 2,5-10 0 0,1 3 0 0,0 2 0-2,0-1 0 2,-7 8 0-1,-2-4 0 1,-2 7 0-1,-2 2 0 1,-4 1 0 0,2 2 0-1,6 1 0 0,-4-7 0 1,7-1 0 0,4-6 0-3,-7-6 0 4,2-1 0-1,-3 5 0-1,-8 5 0-1,-2 8 0 2,-7 11 0 1,1 3 0-1,-1 1 0-2,-1 2 0 2,3 0 0 0,-2-3 0 0,6-4 0 0,3 2 0-2,-4-1 0 2,4 1 0 0,-2 0 0 0,-4 7 0-2,2 2 0 2,0-3 0 0,-5 5 0 0,4-7 0-2,4-2 0 2,4-3 0 0,4-6 0 0,-5 3 0-2,6-3 0 1,-3 3 0 2,5 0 0-3,-7 3 0 2,0 6 0-1,-1 3 0 2,-2 0 0-2,-1 6 0 0,4-4 0 1,-2-5 0-1,5-1 0 0,1-1 0 1,1-2 0-1,-3 3 0 3,3 1 0-4,-4 3 0 1,-3-2 0 0,4 2 0 2,-1-3 0-1,-3 2 0-2,10-5 0 2,3-7 0 0,3 2 0 0,5-4 0-3,0 1 0 4,-8-4 0-2,1 6 0 1,-8 5 0-2,-4 2 0 3,-3 0 0-1,-1-3 0-3,3-8 0 4,0-4 0-2,2-6 0 2,8-2 0-3,-5 2 0 2,2-1 0-1,-5 11 0 1,0 1 0-1,4-1 0 0,-5 4 0 1,4-4 0 1,-3 0 0-1,6 5 0-2,-8-1 0 1,2 5 0 2,3 4 0-1,-7-6 0-3,8 2 0 4,-3 1 0-2,4-2 0 1,-3-2 0-1,4-1 0 1,-9-4 0 0,7-3 0-3,-7-3 0 4,0 1 0-2,-2 2 0 2,1 5 0-4,-6-3 0 3,5 1 0 0,-8 4 0 0,6-4 0-1,3 0 0 0,-4 3 0 1,2-3 0 0,5 1 0 1,-4-1 0-4,2 3 0 4,-2 1 0-2,4 2 0-1,0-1 0 3,-4 4 0-2,6 0 0 2,-7 3 0-2,10 2 0-1,-7-5 0 2,2 1 0 0,1-3 0 1,2-2 0-4,3-2 0 4,-2 0 0-2,0 4 0 0,-2-3 0 1,-4 10 0 0,-2-5 0-3,-2 5 0 3,0-1 0 2,-6 1 0-4,5 1 0 2,1-2 0 0,3-11 0-1,0-2 0 0,3 1 0 2,4-7 0-4,-4 3 0 3,4 1 0 0,-4 4 0 0,-3 2 0-2,-3 1 0 3,0 4 0-1,-3-3 0 0,0 0 0-2,5 0 0 1,-2-5 0 2,2-10 0-1,5-5 0-3,-5-8 0 4,0-3 0-2,-1 5 0 2,-10 6 0-4,0 9 0 6,-2 3 0-6,1-3 0 1,0-4 0 2,0-2 0 0,-2-2 0 1,4 2 0-3,2-8 0 4,0 4 0-5,0-1 0 3,-1 3 0 0,-6 4 0-1,-1 2 0 0,-3-6 0 1,1 6 0 0,-4 4 0-1,-2 7 0 0,0 2 0 1,5 9 0 0,-6-2 0-1,1 1 0 1,-1 0 0 0,-3-5 0 0,4 0 0-3,-4 0 0 3,0 5-5 1,0 3 5-2,0 6-1 1,0 0-3-1,0-6 3 0,0-8 0 1,-20-12 0-1,-7-5 1 0,-7-6-1 2,0 7 0-2,2 7 2 0,11 14 0 1,5 9-1 0,3 7 0 0,2 2-1-3,-5-1 1 4,-7-3 0-2,-5-2 0 2,-5 0 2-4,-3-1-1 4,7 1-1-1,-3 3 1-3,0-2-1 4,7 7 2 0,-2-6-2-3,0 6 0 3,0 0 4-3,-4 0 0 2,-5 0-4 0,3 0 0 0,-6 0 0-3,3 0 0 3,-1 0 0 2,-2 0 0-3,3 0 0-2,0 0 0 4,7 0 0 0,-3 0 0-1,-2 0 0-2,7 6 0 1,-4 6 0 1,2-4 0 0,2-2 0-2,-2-1 0 2,1 5 0 1,-2-3 0-4,1 5 0 3,-1 1 0 0,-5 5 0 1,-1 1 0-4,-4 9 0 3,3 6 0 0,-2 5 0 0,-2 4 0 0,0 1 0 0,-2 1 0-1,-1-6 0 0,4 2 0 1,-7-3 0-2,8 1 0 2,-4 1 0 0,-5 2 0 0,-6 3 0-2,4-4 0 2,0 3 0 0,2-7 0 0,5-2 0-2,2 2 0 2,-8 3 0 0,6 2 0 0,-1-5 0-2,1-3 0 2,-1-7 0 0,1 4 0 0,-1-3 0-2,4 6 0 3,-7 1 0-2,-6 5 0-1,-4 9 0 2,-7 3 0 0,3 2 0 0,2 8 0 0,-5 0 0-1,8-6 0 0,5 0 0 1,-3-3 0 0,6-8 0 0,2 3 0-2,0-3 0 2,-2-3 0 0,1 6 0-1,1-3 0 0,3 0 0 1,-1 8 0 0,-2-2 0-1,5 0 0 1,6-1 0-1,-7-2 0 2,2 3 0-4,2 3 0 3,-1-2 0 1,-10 5 0-2,8 2 0 0,0 0 0 0,-2 6 0 2,10-1 0-2,-8 7 0 1,-1 1 0 0,1 2 0-2,1-3 0 2,-1-2 0 0,2-7 0-1,-1 0 0 0,-8-3 0 1,1 0 0 0,-8-6 0 0,-1 7 0-2,-7-2 0 3,2 6 0-1,-2 7 0-3,-4 11 0 4,-4 6 0-2,-4 6 0-1,-2-1 0 2,0-8 0 0,-3-7 0 0,-1-1 0-2,1-5 0 2,-4-1 0 0,3-4 0 0,-2-3 0-1,10-5 0 0,2-5 0 1,1-4 0 0,6 1 0-2,3-1 0 2,-2 6 0 0,3 1 0-2,4-3 0 2,-1 2 0 2,5-6 0-4,0 3 0-1,-2-2 0 3,3-3 0 0,6-1 0 1,-2-2 0-2,3 0 0 2,3 3 0-4,1-2 0 5,-1 1 0-3,2-2 0-2,3-6 0 3,-5-2 0 0,1 2 0 0,-4 1 0-1,4 5 0 1,-1 2 0 0,-2 4 0 0,2 6 0-3,-2-5 0 3,-7-1 0 1,7-1 0-2,-4-6 0-1,5 3 0 2,-3-2 0 0,2-4 0 0,-1 2 0-1,4-4 0 0,-1-3 0 3,1 2 0-3,-2-5 0 0,1 3 0-1,0 3 0 2,-2 4 0-2,-1-4 0 2,2 1 0 3,8-13 0-6,0 4 0 4,4-1 0-4,1-6 0 3,0 4 0 0,-3 2 0 0,-6 7 0 0,-1 3 0-2,-1 4 0 2,3 2 0 1,0-6 0-3,-1-3 0 2,6-7 0 0,5-8 0 0,0-3 0-2,4-2 0 2,0-4 0 0,3 0 0 0,-5-1 0-2,2-2 0 2,-3 4 0 0,6 1 0 0,-7-2 0-2,10 2 0 1,-3-5 0 2,1-1 0-1,4-4 0-2,2 5 0 2,-1-3 0 0,-2 5 0 0,-7 6 0-2,2 0 0 2,-2 2 0 1,6 4 0-3,-6-4 0 1,2 4 0 1,-2 1 0 0,0 0 0 0,0 4 0-2,0-4 0 5,2 0 0-6,-2 1 0 0,6-5 0 3,-2-1 0 0,4-3 0 1,-5 0 0-3,0 3 0 3,-3-1 0-3,-1 6 0 2,6-1 0 1,3-3 0-2,2-1 0-1,9-9 0 3,1-1 0-2,3-7 0-1,0-3 0 2,0 0 0 0,0 0 0 1,0 7 0-3,10 18-113 1,10 24-137 1,-15-21-127 1,6 6-530-4</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22:30.276"/>
    </inkml:context>
    <inkml:brush xml:id="br0">
      <inkml:brushProperty name="width" value="0.05292" units="cm"/>
      <inkml:brushProperty name="height" value="0.05292" units="cm"/>
      <inkml:brushProperty name="color" value="#FF0000"/>
    </inkml:brush>
  </inkml:definitions>
  <iact:action type="add" startTime="3954">
    <iact:property name="dataType"/>
    <iact:actionData xml:id="d0">
      <inkml:trace xmlns:inkml="http://www.w3.org/2003/InkML" xml:id="stk0" contextRef="#ctx0" brushRef="#br0">5267 272 426 0,'0'0'203'12,"0"0"-115"-8,0 0 2 5,0 0-46-4,0 0-37 3,0 0-5 0,0-8 2 1,0 8 11-4,0 0 30 5,0 0 32-4,0 0 9 2,0 0 5-2,0 0-9 3,0 0-4-2,0 0-23 1,0 0-16-2,0 0-15 2,-25 0 2 0,2 0-1 0,-9 3 12-2,-2 2-2 2,-5 4-2 0,-4-4 9 0,7 7 3-2,-5-4 8 2,-2 4-35 1,5-1 3-2,-9-3 11 0,-3 1-4 0,-5-2-3 1,0 3-4 1,-6-5-7-3,-9 3 0 1,-1 3-2 2,-4-3 0-2,-4 1 6 1,0 0-5-2,5-5-1 2,0 0-5 1,-3 0 0-4,5-4-2 3,-2 0-2 0,0 0 5 0,-3 0-4-1,4 0 7 1,-2 0-5-1,-2 2-2 2,5 3-4-4,-2-2 0 4,6-3 0-1,-8 0 0-1,5 0 0-1,-6 0 0 4,5 0 0-4,2-5 0 2,-1-4 0-2,11 1 0 3,-1 3 0-1,1-2 0-3,5 5 0 4,-1 2 0-2,-1 0 0-1,-1 0 0 3,2 0 0-2,-7 0 0 2,-2 0 0-3,-10 0 0 1,-4 0 0 1,-5 0 0 0,2 0 0 0,2 0 0 0,2 5 0-1,2 1 0 1,1 1 0 0,10 3 0-3,-3-2 0 3,4-3 0 0,7 2 0-1,8-2 0 1,8 0 0 0,4-5 0 0,3 7 0 1,2-7 0-4,1 0 0 2,-3 5 0 2,-5-5 0-2,6 0 0 0,-8 0 0 0,1 0 0 2,0 0 0-1,0 0 0-2,12 3 0 2,2-1 0-1,4 5 0 0,4-2 0 0,-6 3 0 2,7 0 0-2,1 1 0 0,3-1 0 0,6-8 0 2,2 7 0-2,1-5 0 2,0 3 0-4,1 9 0 3,-2 6 0 1,-3 10 0-3,1 2 0 1,2 4 0 2,1 7 0-1,4-1 0-3,-5 3 0 5,1-1 0-4,4 5 0 3,-3 7 0-4,3 6 0 4,0 3 0-2,0-3 0 2,0 2 0-2,0 5 0-1,0 2 0 3,0 6 0-2,0-8 0 0,0 5 0 1,0-2 0 2,0-1 0-3,3 5 0-1,6-1 0 2,-5 14 0 0,1 2 0 0,-3 0 0-2,1 3 0 2,-3-3 0 1,0-1 0-2,0-4 0-1,0-5 0 2,0 1 0 1,0 1 0-2,0-8 0 0,0-2 0 0,0-8 0 2,0-8 0-2,0-4 0-1,2-5 0 2,9 1 0 2,-2 0 0-4,0-1 0 0,-2-1 0 2,-1-2 0-1,-3 0 0 2,1 0 0-3,-1-3 0 2,0 0 0-1,-3 4 0 2,1-6 0-3,2 1 0 2,-3-8 0 0,6-8 0 0,-3-1 0-2,-2-2 0 0,2-4 0 2,-3 3 0 0,5-1 0-2,-2 0 0 3,-1 0 0-2,1 4 0 2,-3-7 0-4,3-3 0 3,-3-2 0 0,5-10 0 0,-5 1 0-2,0-3 0 2,2 3 0 0,3 3 0 1,6 5 0-4,-2 0 0 3,0 4 0 1,1-7 0-2,0-5 0 1,-6-1 0-2,8 1 0 2,-8-1 0 0,9 5 0-1,0 1 0 0,9-3 0 2,1 4 0-2,6-4 0-1,3 5 0 2,5 1 0 0,6-7 0 0,11 2 0-2,17-6 0 2,10 0 0 0,15 0 0 1,8 0 0-4,2 0 0 3,0-1 0 0,-5-8 0 0,-1 5 0-2,1 2 0 2,-1-1 0 0,3 1 0 0,-4-5 0-1,1-1 0 0,-3-1 0 1,2-1 0 0,-1-5 0-2,2 4 0 2,0 0 0 0,5 3 0 0,-13 6 0-2,0-3 0 2,-8 5 0 0,-2-2 0 1,-2-1 0-4,-4 3 0 6,0-3 0-6,1 3 0 3,-1 0 0 0,-4 0 0 0,-2 0 0-2,1 0 0 2,-2 0 0 0,1 0 0 0,1 0 0-1,0 0 0 0,4 0 0 1,6 0 0 0,2 0 0-2,-2 3 0 2,-4 2 0 0,0 0 0 0,-5-1 0-2,-1 2 0 3,2-3 0-2,-1 3 0 2,5-4 0-3,7 4 0 3,6-3 0-1,6-1 0-1,-1-2 0 0,-2 0 0 1,0 0 0 0,-5 0 0-1,-4 3 0 0,2 2 0 1,-2 4 0 0,3 2 0-1,1 0 0 0,-2 1 0 1,1-7 0-1,0 1 0 2,-3-6 0-3,1 0 0 2,-11 0 0-1,2 0 0 2,-4 0 0-4,-8 0 0 4,6 0 0-1,-4 0 0 0,-5 0 0-2,0 0 0 2,-2 0 0-1,-2 0 0 2,-2-6 0-3,2 1 0 2,-1-1 0 0,1 0 0 1,1 4 0-5,1-1 0 3,8 1 0 1,1 2 0 0,9 0 0-2,0 0 0 3,-4 0 0-2,3 0 0 2,-8 0 0-4,0 0 0 3,-3 0 0 0,-4 0 0 0,-1 0 0-2,1 0 0 2,-2 0 0 0,-1 0 0 0,4 2 0-2,6 3 0 2,5 5 0 0,2-3 0 0,-2-3 0-2,-5-2 0 2,4 0 0 0,-4 3 0 0,2-5 0-2,-6 1 0 3,5 2 0-2,1 1 0 2,1-2 0-3,0 3 0 2,-1-3 0-1,1 6 0 1,1-3 0-2,-4 0 0 2,2 2 0 0,-3-5 0 0,-8 1 0-2,2-1 0 2,-5 1 0 0,-3-3 0 0,-1 0 0-2,-4 0 0 3,1 0 0-2,2 0 0 1,5 0 0-2,5 0 0 3,-2 0 0-2,2 0 0 2,3 0 0-4,-4 0 0 4,-3 0 0-2,3 0 0 1,-4 5 0-2,1-1 0 3,-5-1 0-2,5-1 0 1,2-2 0-2,8 0-3 2,4 3 0 0,9-3-3 0,-1 5 5-2,5-2-3 2,0 1 2 1,-4-4-3-2,-2 0 3-1,-2 0-3 3,-5 0 5-2,1 0 0 2,2 0 1-3,-6-9 0 1,5 6 0 2,-5 0 0-2,-4 1-1-1,-3-1 0 2,-6 3-2 0,-10-4-9 0,4 2-4-1,-10 2 1 0,-1-3 3 2,-1-2 4-2,0 5 3-1,0 0 1 2,2 0 3 0,-5 0 0 0,6 0 0-1,2-3-1 3,-1-3 1-4,-3 6 0-1,-5-3-3 4,-2 0 2-1,0 1 1-1,-3-1-1-1,-1 1-2 2,2 2 0 2,-4 0-3-4,-2-4 4 0,-5 0-2 2,-2 2-1 2,-3 0 3-4,-6 2 0 1,-1 0-2 0,-5 0-2 4,8-3 2-6,-6 1-3 1,-2-2 0 2,9 0 1 3,-1-11-3-6,3-7 0 1,4-15-1 2,-3-12 5 0,3-11 1 0,-5-8 2-2,1-20 2 2,-8-13 0 0,1-17 0 0,3-11 0-1,4 0 1 3,4-1-1-5,0 7 0 1,1 3 0 2,-10 1-1 2,1 4 2-4,-6-4 0 0,-2-4-1 3,0-1 0 1,0-2 0-4,0 5 1-1,0 8 0 3,-10 14-1 2,6 13 0-4,-5 9 0 0,8 8 1 2,1 3-1 2,0 2 0-4,0-3 0 1,-3-9 0 0,3 1 1 4,-3-6 0-6,-4-1-1 1,-2 8 0 2,0 2 0 2,-2 11 0-4,6 4 1 0,-2 4 0 3,4 4-1 0,0 1 0-2,1 4 1-2,-3 4 0 3,5 1 1 0,0 6-2 0,0 1 0-2,0 4 0 2,0 8 1 2,0 3-1-4,0 9 0 0,0 2 0 2,0 4-1 2,0 2 1-4,0-5 0 0,0-7 0 2,-3-8 1 2,-1-2-1-4,-5-6 0 0,2 5-1 2,-6 3 1 2,0 3 1-3,-2 6-1-2,-5 1-1 3,-3-2 1 2,-6 4 2-4,-9-1-1 0,-1-2 0 2,-2 0-1 2,-2-2 1-4,0 6 3 0,-1 5-2 4,3 2 2-2,-8 0-2-2,-2 0 1 0,-2 0-2 2,-8 0 0 2,-3 0 0-4,-8 0 2 0,-12 2-1 3,0-2 0 0,-1 2 3-2,6 1-2-2,2-1-2 3,3 5-1 2,-6-7-1-4,1 6 1 0,-10-4 1 2,-1-2 1 2,-7 6 0-4,-1-6 0 0,-2 0 4 2,4 0-3 2,6 0 2-4,3 0-3 0,3 0-2 2,0 0 5 2,-2 0-4-4,5 0 3 0,0 0 0 2,-2 0-2 2,2 0 5-3,1 0 0-2,4 0-1 3,0 0-2 2,1 0 1-4,-2 0-1 0,-4 0-1 2,-3 0-1 2,-5 0 1-4,-2 0 0 0,-3 0-1 2,3 0-2 2,2 0 0-4,4 0 0 0,2 0 0 2,2 0-1 2,-3 0 1-4,-2 0 1 0,-1 0-1 2,-1 0 1 2,-1 0-1-3,1 0 2-2,4 0-1 3,4 6-1 0,3 7 3 0,3 4-3-2,2-3 0 4,1 0 3-4,-2-3-2 2,5 2-1-1,2-8 0 2,8-3 1-3,1 1 0 2,-2 0-1-2,5 6 1 4,-2-1 2-4,2-1-3 3,-3 9 3-3,2-11-3 3,2 3 1-2,-7-5-1 1,7-3 0-3,-4 0 0 7,-2 0 1-6,1 0-1 1,-9 0 0-1,3 0 0 4,0 0-1-3,8 0 0 0,-5 0 0 0,4 0 0 2,-3 0 0-4,-1 0-1 3,1 0 1-1,-4 6 0 3,5 0 1-3,-2-1 0 0,2-3 0-1,-5 4 0 4,6 1 0-2,-7-5 2-2,7 1-2 0,8-1 1 2,0-2-1 1,6 0 0-3,1 0 0 0,-1 0 0 2,4 0 0 2,1 0 0-4,1-5 0 1,5 5 0 0,-5 0 2 2,5 0-1-2,1 0-1-1,7 0 0 2,-1 0 0 2,1 0 1-4,5 0-1 0,-6 8 1 2,7 0 1 2,-4 1 0-4,5-2 1 0,-2-3-1 2,3 3 3 2,1-3-4-4,3 0 2 0,0-2-3 2,5-2 0 2,-5 0 0-4,-1 0 0 1,-9 0 0 0,-3 0-1 3,-5 0 1-4,1 0 1 0,-9-6 1 2,7 2 0 2,-5 0-1-4,6-1-1 0,2 5 3 3,0-6-1 0,1 3-1-3,-11 0 0 0,-5 1 2 2,-5 2-1 0,-12 0 2 0,0 0 0-2,-5 0-4 4,5 0 0-4,-6 0 0 2,9 0 0-2,10 0 0 4,8 0 0-3,17 0-8 0,8 0-49-1,5 0-24 4,3 0-56-4,7 0-140 2,0 0-122-2</inkml:trace>
    </iact:actionData>
  </iact:action>
  <iact:action type="add" startTime="9307">
    <iact:property name="dataType"/>
    <iact:actionData xml:id="d1">
      <inkml:trace xmlns:inkml="http://www.w3.org/2003/InkML" xml:id="stk1" contextRef="#ctx0" brushRef="#br0">14373 1618 227 0,'0'0'653'7,"0"0"-558"1,0 0-42 0,0 0 2 0,0 0-2-2,0 0 13 2,0 0 6 0,0 0 6-2,-173 17-15 1,121 17-10 2,7 5-4-1,1 6 1 0,5 0-6-2,9 3 0 2,11-6-11 0,10-3 1-2,6-2-3 2,3-4-2 0,0 1-5 0,31 3-6 0,20-3-8-3,-1-3-4 5,7-6-3-3,-1-11-3-1,-2-2-8 2,-3-7-17 0,1-5-49 0,-1 0-39-2,-5 0-34 2,-2-22-70 0,-34 10-64 0,-3 4-540-2</inkml:trace>
    </iact:actionData>
  </iact:action>
  <iact:action type="add" startTime="9692">
    <iact:property name="dataType"/>
    <iact:actionData xml:id="d2">
      <inkml:trace xmlns:inkml="http://www.w3.org/2003/InkML" xml:id="stk2" contextRef="#ctx0" brushRef="#br0">15089 1716 349 0,'0'0'387'5,"0"0"-324"2,0 0 82 1,0 0-36 0,0 0-41-2,-218 0 4 2,154 29 0 0,11 3-15 0,12 9 15-2,11 4-10 2,17 2-17 0,13 4-5 0,0-6-1-2,20-9-3 2,29-5-18 0,5-14-13 0,2-14-3-2,-5-3-1 1,-16-3-1 2,1-36-1 0,-7-11 0-3,-10-18-3 3,-7 4 1-1,-11-3-5-1,-1 7-22-1,0 13-35 3,0 10-2-1,0 14-73 0,-4 17-50-3,-4 6-81 2,8 0-213 1</inkml:trace>
    </iact:actionData>
  </iact:action>
  <iact:action type="add" startTime="10028">
    <iact:property name="dataType"/>
    <iact:actionData xml:id="d3">
      <inkml:trace xmlns:inkml="http://www.w3.org/2003/InkML" xml:id="stk3" contextRef="#ctx0" brushRef="#br0">15202 2053 404 0,'0'0'261'10,"0"0"-136"-6,0 0 20 4,0 0-56-2,74-157-29 2,-57 107-5 0,2 6-11 0,-2 6-1-2,3 7-13 2,1 8-4 2,-2 10-6-4,4 2-5 0,1 8-4 2,3 3-3 0,-4 12-1 0,4 38-1-2,7 16 2 4,0 9-4-4,-5-4 0 5,0-6-3-7,-5-16-1 6,-7-13 0-3,-7-19-27-2,-3-17-64 3,6 0-64 0,-13-21-188 0</inkml:trace>
    </iact:actionData>
  </iact:action>
  <iact:action type="add" startTime="10384">
    <iact:property name="dataType"/>
    <iact:actionData xml:id="d4">
      <inkml:trace xmlns:inkml="http://www.w3.org/2003/InkML" xml:id="stk4" contextRef="#ctx0" brushRef="#br0">16242 1666 702 0,'0'0'167'3,"0"0"-92"5,0 0-40-1,0 0-23 1,0 0 54-2,0 0-10 5,-127-12-2-6,83 33-2 3,5-5-15-2,10 3-11 2,13-1-5 0,3 1-1-2,10 1 12 4,3 0-2-4,0 4-21 2,5-1 6 0,34 6-3-2,1-1-2 2,4-3-1 1,-11 3-2-2,-4-2 7-1,-10 1-3 2,-15 7-5 0,-4 1-6 1,0-3-2-1,-23 0 0-1,-17-12-1 3,-10-6-4-3,0-11-20-3,3-3-35 4,8 0-46 1,14-34-36-1,25 4-56-3,0 0-236 2</inkml:trace>
    </iact:actionData>
  </iact:action>
  <iact:action type="add" startTime="10787">
    <iact:property name="dataType"/>
    <iact:actionData xml:id="d5">
      <inkml:trace xmlns:inkml="http://www.w3.org/2003/InkML" xml:id="stk5" contextRef="#ctx0" brushRef="#br0">16450 533 620 0,'0'0'240'5,"0"0"-54"3,0 0-86 0,0 0-63-2,33 217 6 2,-26-93 12 0,1 10-1-2,3 13-3 2,-2-1 0 0,-6-12-25 2,1-21-5-6,-4-20-12 4,0-18-4 0,0-15-5 0,0-18-5-2,0-17-18 2,0-14-25-1,0-11-42 2,0 0-38-3,0-5-63 2,0-18-256 0</inkml:trace>
    </iact:actionData>
  </iact:action>
  <iact:action type="add" startTime="11020">
    <iact:property name="dataType"/>
    <iact:actionData xml:id="d6">
      <inkml:trace xmlns:inkml="http://www.w3.org/2003/InkML" xml:id="stk6" contextRef="#ctx0" brushRef="#br0">16621 1472 556 0,'0'0'196'4,"0"0"-60"4,0 0-1 0,0 0-44 0,0 0-42-1,-192-34-27 0,133 34-17 1,5 0-5-2,11 0-3 2,10 0-55 0,9 0-51 0,24 0-145-2,0 0-158 2</inkml:trace>
    </iact:actionData>
  </iact:action>
  <iact:action type="add" startTime="11283">
    <iact:property name="dataType"/>
    <iact:actionData xml:id="d7">
      <inkml:trace xmlns:inkml="http://www.w3.org/2003/InkML" xml:id="stk7" contextRef="#ctx0" brushRef="#br0">17016 1508 488 0,'0'0'218'8,"0"0"-121"-4,0 0 37 4,0 0-38 0,0 0-21-3,-165 97-1 3,129-67-29 0,11 1-4 0,6 0-10-2,12-5-16 2,7-4 0 0,0-5-5 0,7-7-5-2,28-10-4 3,2 0-1-2,-1-5-1 1,-7-34-6-2,-5-11 0 2,-9-4-6 0,-6 0-5 0,-4 12 1-2,-2 14 0 4,2 14 4-4,-2 6 10 2,-3 8 1 1,0 0 2-3,0 0-20 1,0 0-31-1,0 13-35 4,0 24-27-4,0-17-207 2</inkml:trace>
    </iact:actionData>
  </iact:action>
  <iact:action type="add" startTime="11796">
    <iact:property name="dataType"/>
    <iact:actionData xml:id="d8">
      <inkml:trace xmlns:inkml="http://www.w3.org/2003/InkML" xml:id="stk8" contextRef="#ctx0" brushRef="#br0">16956 1562 469 0,'0'0'138'8,"0"0"15"0,0 0-41 0,0 0-24-2,0 0-15 3,0 0-13-1,40 154-5-1,-34-120-13-1,-6-7-17 4,0-6-19-4,0-4-6 2,0-6 0 0,0-5-7-2,0-6-27 2,0 0-52 0,0 0-112 0,0 0-85-2</inkml:trace>
    </iact:actionData>
  </iact:action>
  <iact:action type="add" startTime="12032">
    <iact:property name="dataType"/>
    <iact:actionData xml:id="d9">
      <inkml:trace xmlns:inkml="http://www.w3.org/2003/InkML" xml:id="stk9" contextRef="#ctx0" brushRef="#br0">17130 1759 459 0,'0'0'144'5,"0"0"1"2,0 0-24 1,59-182-37 0,-36 150-4-2,-7 7-21 4,1 8-24-4,-2 10-2 2,2 7-3-2,5 0-2 2,0 24-3 0,3 21-16-1,-2 12-8 2,-2-4-1-3,-2-3 0 2,-4-11-2 1,-2-9-8-4,-10-13-16 3,4-7-19 0,-4-10-41 0,1 0-66-2,-4-6-187 2</inkml:trace>
    </iact:actionData>
  </iact:action>
  <iact:action type="add" startTime="12346">
    <iact:property name="dataType"/>
    <iact:actionData xml:id="d10">
      <inkml:trace xmlns:inkml="http://www.w3.org/2003/InkML" xml:id="stk10" contextRef="#ctx0" brushRef="#br0">17702 632 175 0,'0'0'393'8,"0"0"-276"-2,0 0-23 2,0 0-23-2,0 0-8 2,0 0-14 0,16 143 25-2,-16-42 3 2,10 6-8 2,0 6-15-4,3-7-18 1,-2-5-8 0,-1-5-19 1,-3-14-5 0,2-10-4-2,-6-11-4 2,1-14-28 0,0-8-45 0,5-16-61-2,-5-23-118 4,6 0-469-4</inkml:trace>
    </iact:actionData>
  </iact:action>
  <iact:action type="add" startTime="12603">
    <iact:property name="dataType"/>
    <iact:actionData xml:id="d11">
      <inkml:trace xmlns:inkml="http://www.w3.org/2003/InkML" xml:id="stk11" contextRef="#ctx0" brushRef="#br0">18133 1225 733 0,'0'0'41'3,"0"0"127"5,0 0-24 0,-218-87-84 0,125 67-25-2,5 1-21 2,-8-8-10 0,8 0-4 0,-8 2-12-2,-5-4-56 2,72 18-61 2,1 8-205-4</inkml:trace>
    </iact:actionData>
  </iact:action>
  <iact:action type="add" startTime="14400">
    <iact:property name="dataType"/>
    <iact:actionData xml:id="d12">
      <inkml:trace xmlns:inkml="http://www.w3.org/2003/InkML" xml:id="stk12" contextRef="#ctx0" brushRef="#br0">12606 4124 72 0,'0'0'366'8,"0"0"-303"-2,0 0 62 2,0 0 28 0,0 0-35 0,-205 27-11-2,91-17-19 2,-30-1-10 0,-27-6-11-2,-36-3-3 2,-21 0-14 0,-17 0 3 0,0 0-25-1,-1-3-12 0,18-16-3 1,17-8 0 0,14 2-6-2,12 6-2 3,17 2 1-2,6 9-3 1,17 8-3-2,20 0 0 2,22 0 0 0,27 0 0 0,22 12 0-2,18-2 1 2,20-1 0 0,14-1 2 0,2 4 3-2,31 5 29 2,60 4-27 0,45 10-3 0,48 7-1-1,44 3-2 0,36 9 0 1,29 1 0 0,12 0 2-2,-3-8 2 3,-21-10 10-2,-33-11 21 2,-33-10-15-4,-36-7 0 3,-34-5-10 0,-37 0-6 0,-39 0 1-2,-37 0-3 2,-23 0-4 0,-9 0-4 0,-90-8-8-2,-54-6 12 2,-70 2-3 0,-51-4 2 0,-30-6 1-2,-15-12-1 2,14-3 1 0,22 0 0 0,24 12 4-2,32 12-3 3,33 4 4-2,38 9-5 2,47 0 0-4,50 0-1 3,31 0 2 0,19 0 0 0,48 0 20-2,63 0 49 4,63 0-64-3,44 27-5 0,38 13-1 0,12 3-3 2,-1-2 3-3,-15 1 0 2,-43-5 1-2,-48-9 1 2,-48-8-1 0,-52-7 3-2,-38-6-3 2,-23-4-1 0,-7-3-5 0,-74 0-17-2,-51 0 12 3,-54 0 9-2,-27 0 1 1,-19 0 0-2,-3 0 1 4,22 0-1-4,32 0 3 2,40 0 1-2,43 0-2 5,43 0 1-6,37 0-3 3,18 0 10-2,87 0 28 2,58 0 18 0,77 0-56 0,43 5-1-1,18 7 0 2,-12 1 1 0,-38 4 2-3,-64-2 1 3,-69-6-2-2,-57 1 2 0,-43-5-3 0,-42 10-4 2,-71-1-18-3,-47 2 18 2,-21-4 4 0,-4-9-2 0,12-3 2-2,24 0 2 2,26 0-1 0,39 0-1 0,36 0 2-3,28 0-2 4,20 0 1-1,0 0 1-2,50 2 9 0,37 10 1 3,31 8-10-2,8-1-2 1,-2-1 0-2,-13 6 0 2,-30-7 2 1,-36-3-1-2,-28-5 0-1,-17-4-1 2,-29 7-1 0,-56 1-9 0,-39 4 8-1,-12-2 2 0,1-2 0 1,16 1 1 0,31 0 0-2,29-1 0 2,31-3 0 0,18-7 4 0,10 5-4-1,33 3 18 0,54 6 25 1,42 11-43 1,23 0 0-4,-7-2-1 3,-21-4 1 0,-46-5-1 0,-42-5 0-2,-29-7-2 4,-7 6-13-4,-32 6-44 2,-47 2-57-1,-34 4 53 0,-25-8-43 2,-6-6 0-2,-5-5-68-1,90-4-47 4,2 0-424-4</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26:23.402"/>
    </inkml:context>
    <inkml:brush xml:id="br0">
      <inkml:brushProperty name="width" value="0.05292" units="cm"/>
      <inkml:brushProperty name="height" value="0.05292" units="cm"/>
      <inkml:brushProperty name="color" value="#FF0000"/>
    </inkml:brush>
  </inkml:definitions>
  <iact:action type="add" startTime="15396">
    <iact:property name="dataType"/>
    <iact:actionData xml:id="d0">
      <inkml:trace xmlns:inkml="http://www.w3.org/2003/InkML" xml:id="stk0" contextRef="#ctx0" brushRef="#br0">4761 17758 600 0,'0'0'203'11,"0"0"-76"-6,0 0-36 1,0 0-29 1,0 0-3 1,0 0 14 0,16-12 19-2,-16 12 5 3,0 0-25-2,0 0-15 1,0 0-7-2,4 0-9 3,0 0-2-2,-4 0 1 1,0 17 0-2,0 13 0 2,3 10-29 0,-3-3-7 0,0 0 5-2,0 3-3 2,0-10 1 0,0 1-2 0,0 2-2 0,0-2 1-1,0-2-1 0,0-4 1 1,0-5-2-1,0 0 3 1,0-10 0 0,0-3 0 0,0-6 0-2,0 3 0 2,0-4-2 0,0 0 2 0,0 2-1-1,0-2 0 0,0 0 0 1,0 0 1 0,0 0 3-2,0 0 2 2,0 0 0 0,0 0-1 0,0 0 1-3,0 0 3 4,0 0 0-2,2 0 2 2,18 0 2-3,8 0-4 2,0 0-11 0,3 0 5 0,2 0-1-2,6 0 2 2,2 0-1 0,0 0 1 0,-1-2-8-2,-4-3 0 2,-5-2 0 0,5 2 0-1,-3 0 0 0,2-2 0 1,-1-1 0 0,5 3 0-1,-6-1 0 0,6 6 0 1,-7-9 0-1,4 4 0 2,2 5 0-3,-2-7 0 2,-1 7 0 0,4 0 0-1,2-5 0 0,-1 5 0 1,5-5 0 0,-4 5 0 0,7-7 0-2,-8 7 0 2,4 0 0 0,-1-1 0 0,2 1 0-2,-1-4 0 2,-1 4 0 0,-1 0 0 0,0-2 0-3,-1 2 0 4,-1 0 0-2,1 0 0 1,0 0 0-2,-2 0 0 2,1 0 0 1,1 0 0-1,-1 0 0-2,2 0 0 2,2 0 0 2,2 0 0-3,-1-6 0-3,2 6 0 5,2-5 0-1,-1-1 0-1,-2 3 0 0,5 0 0 1,-8 1 0 0,4 2 0 0,-4 0 0-3,1-5 0 3,-4 5 0 3,-1 0 0-6,2-7 0 2,-5 7 0 2,2 0 0 0,4 0 0-3,-13 0 0 0,3 0 0 2,-5 0 0 2,-2 0 0-1,4 0 0-6,2 0 0 5,5 0 0 2,-3 0 0-4,6 0 0-1,-7 0 0 3,7 0 0 3,2 0 0-5,-1 0 0 0,4 0 0 2,2 0 0 2,5 0 0-5,-2 0 0 2,4 0 0 1,-1 0 0 2,1 0 0-4,-6 0 0 0,1-6 0 2,1 4 0 0,-3 2 0 1,5 0 0-4,-8 0 0 3,-2 0 0 0,-8 0 0 0,-2 0 0-3,2 0 0 3,-2 0 0 1,-2 0 0-1,-2 0 0-3,4 0 0 4,2 0 0-2,6 0 0 2,-1 0 0-3,-8 0 0 2,-1 2 0 0,-4-2 0 0,-2 6 0-2,3-6 0 2,0 0 0 0,-1 0 0 0,-5 0 0-3,6 0 0 4,-3 0 0-1,-2 0 0 0,-1 0 0-2,-6 0 0 2,0 0 0 0,-7 0 0 0,4 0 0-3,-9 0 0 4,1 0 0-2,5 0 0 2,-5 0 0-3,-1 0 0 2,1 0 0 0,1 0 0 0,-4 0 0-2,0 0 0 2,0 0 0 0,3 0 0 0,-3 0 0-2,0 0 0 2,0 0 0 0,0 0 0 0,0 0 0-2,0 0 0 2,0 0 0 0,3 0 0-1,-3 0 0-1,0 0 0 2,0 0 0 0,3 0 0 0,1 0 0-1,2 0 0 1,-2 0 0 0,6 0 0 0,-2 0 0-3,-6 0 0 5,1 0 0-3,0 0 0 1,0 0 0 0,2 0 0-2,-1 0 0 2,10 0 0-1,-9 0 0 1,3 0 0-2,-3 0 0 3,-5 0 0-1,4 0 0 0,-4 0 0-2,0 0 0 1,3 0 0 1,1 0 0 0,5-17 0-1,-6-11 0 1,-2-14 0 0,-1-3 0-1,0-16 0 0,0-3 0 1,-1-5 0 0,-12-1 0 0,0 12 0-2,7 13 0 2,2 8 0 0,4 17 0 0,0 6 0-3,0 8 0 2,0 6 0 3,0 0 0-3,0 0 0 0,-3 0 0 0,3 0 0 1,0 0 0 0,0 0 0-1,0 0 0-1,0 0 0 2,0 0 0 2,0 0 0-3,0 0 0-1,-2 0 0 0,-1 0 0 5,1 0 0-5,-7 0-4 1,-6 0-106 0,-18 0-50 3,-18-11-97-4,25 3-108 0,2 3-324 2</inkml:trace>
    </iact:actionData>
  </iact:action>
  <iact:action type="add" startTime="20968">
    <iact:property name="dataType"/>
    <iact:actionData xml:id="d1">
      <inkml:trace xmlns:inkml="http://www.w3.org/2003/InkML" xml:id="stk1" contextRef="#ctx0" brushRef="#br0">10959 17614 394 0,'0'0'440'10,"0"0"-299"-4,0 0-57-1,0 0-17 3,0 0-28 2,0 0 5-6,0 0 20 4,0 0 21 0,193-6-7 2,-143 6-11-6,10 0 3 4,9 0-5 2,5 0-13-1,5 0-17-4,8-2-7 1,0 0 3 4,10-2-5-1,3-1-5-4,4 5-2 5,-1 0 3-3,4 0-4-1,0 0-6 1,4 0-2 2,6 0 5-3,9 0-6 2,6 0-1-1,-4 11-5 1,1-3 0-1,-12 4 1 1,-5 0-1 0,5 1 7 0,-1-7-4-3,1 2 0 3,7-3-1 1,-10 2 3-3,-1-7 0 3,-11 0-1-2,-10 0-4 1,-7 0 5-2,-12 0-5 2,-3 5 1 2,-9-5 5-5,-5 5-2 2,1-2-1 1,0 3-6 2,-5-6 0-5,7 0 0 2,-2 0 0 4,-4 0-3-2,2 0 1-6,-10 0 2 3,6 0 5 5,-5 0-5-3,11 0 0-4,-2 6 0 4,5-6 0 2,3 0 0-3,4 5 0 0,0-5 0 1,9 2 0 0,-2-2 0-3,-3 0 0 2,2 0 0 4,-9 0 0-3,-5 0 0-2,-7 0 0 0,-7 0 0 4,-14 0 0-4,-10 0 0 3,-8 0 0-2,-10 0 0 1,-3 0 0-3,0 0 0 2,0 0 0 4,0 0 0-7,0 0 0 4,-40 0-5 0,-28 0-8 0,-37 0 10-2,-22-7 3 2,-21-8 0 2,-13-2 4-4,-16 4-4 0,-8-6 0 2,-13 2 2 2,-6 4 3-5,-6 5-5 4,-2 8-10-1,-5 0 3 0,-6 0 7-3,1 0 0 2,9 0-1 3,14 0 1-2,12 0 0-3,13 0 2 2,18 4-1 3,15 13 0-4,16-4 1 2,8 4-2-1,4-6 4 3,6-3-3-5,11-1-1 3,12-7-5 0,0 5 3-1,3-5 0 0,1 0 0-1,0 0 2 4,3 3-2-4,6-3 0 2,2 2 2 0,11 7-1 0,3-9 0-2,7 6 1 1,0-1 0 2,7 0 1-2,10-2-1 0,6-3-2 1,9 4-1 0,1-1-1-2,0 2 1 2,0 0 3 0,-4 2-3 0,3-5 3-2,8-2-3 2,-4 3-3 2,11-3-5-7,1 0 1 5,0 0 1 0,0 0 0 2,0 0-1-6,0 0 0 4,0 0 3 3,0 0-1-6,13 0-2 2,18 0-1 2,19 0 9 1,9 0 2-3,15-3 0-1,10 1 1 3,21-5 1-1,11 2-2-2,11-3 1 2,11 1 2 0,8 7 0 1,9 0 2-4,2 0 0 5,-1 3 3-4,8 14-7 0,-3 3 0 3,7-1-1-1,10-2 1 0,2 3 3-2,-6-8-3 2,2 1 4 2,-4-1-3-4,-11-9 2-1,-13-1-4 3,-19 1 6 0,-20 2-3-1,-20 2 1 1,-9-2-3 0,-12 0 4 0,-8-2-3-1,-7 0-1 0,-12-3 0 2,-11 4-2-3,-6 0 1 0,-11-4 0 2,3 6 0 0,-12-6 1-4,-4 0 0 4,0 0 3 3,0 0-3-6,0 0 0 1,0 0-1 2,-52 0-1 3,-44 0-2-5,-58 0 1 2,-46 0 1 0,-39 0 0-1,-25-17-1-1,1 4-3 2,9-7 4 1,32 15 1-1,34-2 0-2,28 7 0-1,27 0 2 5,21 0-1-4,15 15 1 2,16 2 1 0,22-1-1 1,18-8-1-3,18-2-1 1,17-6-3 3,6 0 2-3,0 0-1-1,0 0-2 2,0 0-11 2,0 0-18-6,0 0-52 4,0 0-68 0,0 0-55 0,0 0-64-2,3 0-357 2</inkml:trace>
    </iact:actionData>
  </iact:action>
  <iact:action type="add" startTime="35820">
    <iact:property name="dataType"/>
    <iact:actionData xml:id="d2">
      <inkml:trace xmlns:inkml="http://www.w3.org/2003/InkML" xml:id="stk2" contextRef="#ctx0" brushRef="#br0">17260 15661 861 0,'0'0'212'6,"0"0"-109"1,0 0-16 1,0 0-9 0,0 0-20-2,0 0-7 2,0 0-12 0,0 0 2 0,0 0-8 0,-196-14 6-2,157 17-13 2,-3 21 7 0,7 8 7-1,6 5 1 0,9-4-10 2,8 1-3-2,1-3-4-1,11-8-4 2,0-1 4 0,0-5-1 1,0 3 7-4,32-6-5 3,3-3-6 0,9-5-5-2,1-6-3 2,-1 0-1 0,4 0-2 0,-12 0-3-2,-3-26-1 5,-10-8-3-4,-2-4 0 1,-13-5-1 1,-8 9 0-2,0 6 1-1,0 6 0 3,-15-4-1-1,-22 1 0-2,-13 3 0 2,-6 3 3 1,-3 10 0-1,0 9-1-3,-2 0 2 3,4 0-1-1,-2 33 2 2,5 12 0-2,6 11-5 3,9 6 0-4,9 5 0 2,7-3 0-1,15-7 0-1,8-8 0 1,0-10 0 2,12-4 0-3,33-8 0 2,14-14 0 1,12-6 0-3,8-7 0 1,-3-3 0 1,4-34 0 0,-16-11 0-2,-8-10 0 2,-15-11 0 1,-13-7 0-2,-15 2 0 0,-13 5 0-2,0 12 0 2,-5 13 0 2,-32 7 0-3,-11 7 0 3,-4 8 0-2,-12 9 0 1,4 11 0 0,2 2 0-2,3 0 0 2,10 23 0 0,5 10 0 0,11 7 0-2,10-1 0 2,10 4 0 2,9-4 0-4,0 1 0 0,0-4 0 2,38 1 0-1,10-4 0 2,7-2 0-3,-2-14 0 2,-9-4 0 0,-11-10 0-2,-5-3 0 4,-5 0 0-4,-7 0 0 1,-4-3 0 1,-7-14 0-1,0-5 0 0,-5 0 0 2,0 2 0-1,-8 0 0-3,-21 10 0 3,0-2 0 0,-2 9 0-1,-1 3 0 1,0 0 0 1,7 8 0-2,6 18 0-1,9 2 0 1,10-3 0 1,0-5 0 1,0-1 0-3,9-10 0 1,29 0 0 2,1-7 0-1,6-2 0 0,1 0 0-2,-13-2 0 3,-5-24 0-2,-8-2 0 1,-17-9 0-3,-3 0 0 3,0-1 0 0,-3-2 0-2,-24 9 0 2,-10 4 0 0,4 7 0 0,3 13 0 0,-7 7 0-1,4 0 0 1,1 16 0-1,0 22 0 1,8 7 0 0,12 6 0-1,8-4 0 1,4 4 0-1,0-13 0 0,7-6 0 1,25 0 0 0,6-12 0-1,-5-1 0-1,2-11 0 2,-3-8 0 1,-8 0 0-4,-1 0 0 3,1-17 0 0,-7-25 0 0,-5-5 0-2,-12-1 0 2,0 2 0 0,-12 11 0 0,-17-2 0 0,-13 9 0 0,-4 11 0-2,2 3 0 2,1 9 0 0,-2 5 0-1,8 0 0 2,1 19 0-1,13 20 0-2,6 9 0 0,9 2 0 3,8-7 0-2,0-10 0-1,5-4 0 2,34-8 0 0,6-9 0 0,10-12 0-1,3 0 0 0,-3 0 0 4,-6-17 0-6,-13-13 0 1,-12-9 0 4,-16-4 0-4,-8-2 0 2,0 2 0 0,-8 11 0 0,-29-6 0-2,-3 16 0 3,1 11 0-2,-6 11 0 1,1 0 0-2,1 0 0 2,9 22 0-1,4 14 0 0,4 7 0 1,16 0 0 0,4-5 0-1,6-7 0 1,0-6 0-1,33-7 0 2,31-4 0-3,9-14 0 2,3 0 0-1,1 0 0 3,-13-6 0-3,-13-20 0 0,-19-4 0 1,-15-6 0 0,-17-4 0-2,0 3 0 1,-9 4 0 2,-39 2 0-2,-11 9 0-1,-6 5 0 1,0 14 0 2,1 3 0-2,9 0 0 0,8 13 0 2,5 30 0 0,15 5 0-3,12 8 0 0,12-6 0 3,3-8 0-3,0-5 0 2,28-7 0 0,21-6 0 0,15-4 0-1,0-10 0 1,10-10 0 0,-15 0 0 2,-14 0 0 1,-6-34 0-5,-27-7 0 2,-12-8 0 0,0 5 0 0,-15 2 0-1,-25 5 0 0,-13 10 0 1,-2 3 0 0,-4 16 0 0,0 8 0-2,8 0 0 2,6 6 0 4,6 27 0-7,10 4 0 3,11 5 0-2,11-3 0 3,7-1 0-2,0-6 0 3,25 5 0-6,27-12 0 5,4 1 0-4,8-9 0 2,3-8 0 1,-2-9 0 2,-5 0 0-5,-16 0 0 3,-7-18 0 0,-16-16 0 0,-18-16 0-3,-3-7 0 3,0-4 0 0,-32 11 0 3,-12 1 0-6,-9 16 0 2,6 7 0 1,-7 13 0 0,8 9 0-1,5 4 0-1,2 0 0 3,8 24 0-2,5 14 0 0,12 13 0 0,11 3 0 1,3 2 0 0,0-3 0-1,9-6 0 0,28-3 0 2,14-12 0 1,8-6 0-3,-1-12 0-2,9-11 0 3,-8-3 0 2,-5 0 0-6,-10-21 0 5,-17-18 0-2,-5-10 0 1,-22-16 0-1,0-3 0 0,0 1 0 0,-49 7 0 2,-8 11 0-4,-10 12 0 4,-1 10 0-1,6 27 0 1,-2 0 0-2,9 10 0-1,3 37 0 3,11 12 0-2,12 7 0-1,15-11 0 1,5-1 0 2,9-9 0 0,0-8 0-3,13-3 0 2,34-10 0-2,13-4 0 5,10-12 0-6,4-8 0 2,3 0 0 0,-11-5 0 1,-12-27 0 0,-16 0 0-2,-19-17 0 2,-15-3 0 0,-4 3 0-1,0 4 0 0,-28 6 0 2,-2 11 0-2,-8 9 0-1,6-2 0 2,5 16 0 0,-2 5 0 0,4 0 0 0,6 0 0 0,2 13 0 0,10 24 0-1,7 5 0 1,0 3 0-3,7-8 0 3,26-9 0 0,11-5 0-2,7-18 0 2,2-5 0 0,-6 0 0 0,-10-5 0 2,-8-52 0 3,-22-16 0-6,-7 4 0-1,0-2 0 2,-36 28 0 2,-7 13 0-4,-5 13 0 2,-1 17 0 1,-2 0 0-4,-3 28 0 4,11 28 0-1,9 12 0-3,14-2 0 4,20-3 0 1,0-13 0-3,9-13 0 0,31-12 0 0,8-8 0 0,16-17 0 2,6 0 0-3,-7-8 0 2,-6-31 0 0,-6-13 0-3,-18-10 0 3,-17-4 0 0,-16 4 0-1,0 8 0-1,-16 15 0 4,-27 19 0-4,-11 10 0 3,-3 1 0-2,7 9 0 0,-3 0 0 0,20 0 0 3,8 26 0-5,14-6 0 2,7 4 0 1,4-4 0 0,0-9 0-1,4 3 0 0,21-9-43 2,5-2-32 1,0-3-25-2,-2 0-39 0,-8 0-52 1,-20 0-59-6,0 0-174 2</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26:23.402"/>
    </inkml:context>
    <inkml:brush xml:id="br0">
      <inkml:brushProperty name="width" value="0.05292" units="cm"/>
      <inkml:brushProperty name="height" value="0.05292" units="cm"/>
      <inkml:brushProperty name="color" value="#FF0000"/>
    </inkml:brush>
  </inkml:definitions>
  <iact:action type="add" startTime="6259">
    <iact:property name="dataType"/>
    <iact:actionData xml:id="d0">
      <inkml:trace xmlns:inkml="http://www.w3.org/2003/InkML" xml:id="stk0" contextRef="#ctx0" brushRef="#br0">22220 10043 680 0,'0'0'165'6,"0"0"-72"50,0 0-39-55,0 0-14-1,0 0 8 0,0 0 25 0,0 141-7 0,0-127 7 0,0-2 1 66,0-1-21-66,0-1-13 0,0-1-9 0,0 0-13 0,0-1-1 0,0-3-5 0,5 5-4 0,3-7-3 0,1 5-1 58,3-6-2-58,1 1 1 0,0-3 3 0,1 0-2 0,2 0 5 0,7 0-4 0,2 0 3 0,4 0-4 57,1 0 6-57,2 0-1 0,6-3 3 0,-2-3 4 0,2 2 2 0,0 4-1 2,-2 0-2-2,3 0-2 62,-1 0 2-62,2 0-5 0,-1 0 0 0,9 0 0 0,2 0-4 0,3 0 3 0,5 0 0 0,-1-3 0 60,6 3 4-59,-3 0 2-1,7 0-2 0,-4 0-3 0,8 0 0 0,3 0-2 0,-1 0-1 0,-5 3-2 58,-4 7 1-57,5 2 3-1,1-4 0 0,1 3-1 0,0-3-1 0,1-2-1 1,-1 3-2-1,2-1 1 63,-5 1 0-63,-3-2 0 0,-4-1-1 0,-7-6 3 0,2 0 0 0,-5 0-1 0,-3 0-2 0,4 0-2 0,-4 0-1 57,7 0 3-56,-3 0 1-1,5 0-1 0,-1 0-2 0,-2 0 1 0,-6-6 2 1,4-1-2 56,-9 1 1-57,1 0-1 0,1-1 0 0,4 0 1 0,0-1-2 0,-4 2-1 0,5 0 1 1,-7 1-1 56,2 2 4-56,4-2-3-1,-5 1 1 0,-4-1-2 0,-3 2 3 0,2 3-2 1,-12 0 0-1,7 0 2 59,-7 0-3-59,6 0 1 0,-2 0 0 0,2 0 0 0,-1 0 1 1,3 0-1-1,1 0 0 1,5 0 3 59,2 0-5-59,2 0 0-1,-9 7 0 0,4-2 0 0,0-3 0 0,4 1 0 0,1 0 0 0,4-1 0 59,-3-2 0-59,-1 3 0 0,-4 0 0 0,-1 0 0 0,1 3 0 0,2-6 0 0,1 0 0 0,-1 0 0 3,11 0 0 53,2 2 0-56,4-2 0 0,-2 0 0 0,6 0 0 0,-8 4 0 1,-5-4 0-1,3 4 0 66,-7-4 0-65,0 0 0-1,-5 0 0 0,1 0 0 0,-2 0 0 0,0 0 0 0,-1 0 0 0,-1 0 0 0,2 0 0 62,-1 0 0-62,4 0 0 0,4 0 0 0,1 0 0 0,-3 0 0 0,8 0 0 0,-6 0 0 0,1 0 0 2,2 0 0 59,-2 0 0-61,-1 0 0 1,0 0 0-1,0 0 0 0,-1 0 0 0,-3 0 0 1,-1 0 0-1,1 0 0 60,-1 0 0-60,1 0 0 0,4 0 0 0,1 0 0 0,6 0 0 0,-6 0 0 0,-5 5 0 0,-1-1 0 58,4 2 0-58,-4-3 0 0,8 3 0 0,-5-1 0 0,5 1 0 0,-3 0 0 0,-3-5 0 0,3 6 0 55,0 1 0-55,1-3 0 0,0 4 0 0,2-2 0 0,-2 1 0 0,-5-3 0 1,-5 3 0 3,-7 1 0 51,4-4 0-55,-6 5 0 0,4-10 0 0,3 5 0 0,5-3 0 1,0 4 0-1,3 2 0 3,-1-5 0 52,1 3 0-55,-6-4 0 1,4 2 0-1,-2-2 0 0,-2 1 0 0,-1-3 0 0,-5 0 0 56,2 0 0-54,1 0 0-2,3 3 0 0,-1-3 0 0,-2 5 0 0,8-2 0 1,-1-3 0-1,5 0 0 60,-3 0 0-60,-4 0 0 0,-1 0 0 0,4 0 0 0,-8 0 0 0,2 0 0 0,-4 0 0 0,-2 0 0 67,-1 0 0-66,-1 0 0-1,2 0 0 0,-4 0 0 0,3 0 0 0,-6-5 0 0,-2 2 0 1,-1 3 0-1,-2 0 0 59,4 0 0-59,-4 0 0 0,3 0 0 0,-3 0 0 0,6 0 0 0,2 0 0 1,4 0 0-1,3 8 0 56,1-2 0-55,2 2 0-1,4-3 0 0,-2 5 0 0,-2-3 0 0,-3-1 0 0,-3 2 0 0,4-1 0 66,-6-5 0-65,4 1 0-1,-4 1 0 0,-7-3 0 0,3-1 0 0,2 4 0 0,1-1 0 0,1 2 0 0,-2-5 0 60,-1 5 0-60,2-5 0 0,-3 3 0 0,5 3 0 0,4-3 0 1,5 5 0-1,5-1 0 0,-1-5 0 57,-12 3 0-57,-1-2 0 0,6 0 0 1,-5 3 0-1,1-4 0 0,3-2 0 1,8 0 0-1,3 0 0 61,3 0 0-61,-2 0-3 0,-9 0 2 1,-2 0-5-1,5 0 4 0,-4 0-2 0,-2 0 1 0,3 0 1 62,-1 3 0-62,-6-3 2 0,-3 0-1 0,-3 0 1 0,-8 3-3 0,-5-3 1 0,1 3-2 0,-2-1 1 57,-8-2 1-56,3 4 1-1,-1-4-3 0,-6 0 1 0,3 0-5 0,1 0-2 1,-4 0 2-1,5 0-5 58,3-9 0-58,3-25 1 0,9-11 3 0,-3-4 2 0,6-8 3 0,-4 3 4 1,-4 11 0-1,-1 8 0 60,-5 9-2-60,-3 3-51 0,-6-7-41 0,0-15-56 0,0-15-27 0,0-2-65 1,0 40-48-1,0 5-294 57</inkml:trace>
    </iact:actionData>
  </iact:action>
  <iact:action type="add" startTime="10065">
    <iact:property name="dataType"/>
    <iact:actionData xml:id="d1">
      <inkml:trace xmlns:inkml="http://www.w3.org/2003/InkML" xml:id="stk1" contextRef="#ctx0" brushRef="#br0">15064 12194 198 0,'0'0'309'1,"0"0"-123"-1,0 0-24 0,0 0-33 0,0 0-34 4,0 0 1 55,197-6 8-59,-93 6-6 0,27 0-29 0,30 11-16 0,49 5 11 0,35 8-7 1,29-4-10-1,17 2-6 55,-4-6-11-55,-14-7-14 0,-15-3 5 0,-7-6 1 0,-5 0-7 0,-1 0-3 0,-28 0-2 4,-22 0 4 53,-32 0-6-57,-32-6 1 0,-27-7-1 0,-27-2-3 0,-31 6-1 0,-19 3-3 1,-23 4 0 57,-4 2-1-57,0 0 0-1,-54 0-2 0,-56 0-2 0,-67 11 4 0,-58 3 0 0,-46 0-1 0,-33-8 1 61,-24-4-1-61,-4-2 2 0,0 0 3 0,13 0 3 0,16-8-5 0,26 3-2 0,42-1-2 1,34 3 1 1,43 0 0 53,35 3 1-55,31 0 0 0,37 0-1 0,30 0 1 0,22 0 0 0,13-5-1 1,5-1-4 56,59 0 2-56,56 1 3-1,54 5-4 0,66 0 4 0,62 11 1 0,31 20 0 0,17-9-1 0,-20-2 6 60,-25-14-3-60,-14-6 0 1,-10 0-3-1,10 0 0 0,-2-21 4 0,-15-9 9 0,-22-1-5 0,-32 3 1 59,-27 2 5-59,-32 6-2 0,-38 7 3 0,-37 2-6 0,-34 5-5 0,-32 3 1 0,-15 1 2 0,-5 2-2 61,-9 0-5-60,-74 2-2-1,-57 31-1 0,-62 11 3 0,-54-14 7 0,-50-6-7 1,-45-22-4-1,-17-2 0 57,10 0 4-56,20-9 4-1,34-8 8 0,27 9 4 0,35-1-9 0,42 3-7 0,52 6-3 0,54 0 0 5,47 0 1 52,47 0 0-56,16 0 2-1,94 0-2 1,64 0 0-1,79 10 2 0,45 15 0 0,43-3 0 0,24-5 0 7,2-12-14 52,-2-5 7-59,-27 0 6 0,-37 0 1 0,-46 0 2 1,-49-17 0-1,-51 2 4 1,-44-2-6-1,-40 0 0 60,-31 4-5-60,-20 6 4 0,-8 0 0 0,-12 7 1 0,0 0-1 1,-39 0 1-1,-76 9-4 0,-79 26 4 57,-75-14 1-57,-60-12 4 0,-50-9-5 0,-12-11-6 0,20-28 5 0,29-2 1 1,42 10 3 2,50 9 4 57,44 14 0-60,66-1-7 0,59 9-3 1,50 0 1-1,31 0 2 0,87 0 1 0,91 0 4 0,82 17 4 4,66 16-5 60,55 11-4-64,24-7-2 0,-10-5-4 0,-36-2 2 0,-59-6 4 0,-73-4 2 0,-69-3 2 0,-51-4 1 58,-53-6-5-58,-35-7 0 0,-19 0-3 0,-42 3 1 0,-86-1-4 0,-79 0 2 0,-84-2 4 0,-72 0 0 5,-43 0-6 55,-17-32 5-60,3-5 1 0,40 5 7 0,49 19 8 0,43 13 8 0,66 0-20 0,63 8 0 3,65 12 0 56,50-9-3-59,44 0 0 0,91 1 0 0,86 4 0 0,100 13 0 0,48 1 0 1,10-3 0-1,-24-3 0 56,-57-8 0-55,-66-5 0-1,-57-5 0 0,-57 1 0 0,-41-7 0 0,-33 0 0 1,-16 0 0-1,-85 0 0 56,-59 0 0-56,-51-13-3 0,-34-6 3 0,-13 7 3 0,13 9-3 0,23 3 0 0,45 0 0 6,50 12 0 53,45 8 0-59,39-5 0 0,31-7 0 0,12-3 0 0,51 0 0 0,35 4 0 1,25-1 0-1,-11-2 0 63,-22-3 0-61,-27-3-20-1,-22 0-57-1,-17 0-30 0,-12 0-68 0,0 0-82 1,-12 3-163-1</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31:41.453"/>
    </inkml:context>
    <inkml:brush xml:id="br0">
      <inkml:brushProperty name="width" value="0.05292" units="cm"/>
      <inkml:brushProperty name="height" value="0.05292" units="cm"/>
    </inkml:brush>
  </inkml:definitions>
  <iact:action type="add" startTime="20707">
    <iact:property name="dataType"/>
    <iact:actionData xml:id="d0">
      <inkml:trace xmlns:inkml="http://www.w3.org/2003/InkML" xml:id="stk0" contextRef="#ctx0" brushRef="#br0">3437 9730 487 0,'0'0'67'9,"0"0"26"-3,0 0 30 2,0 0-51-2,0 0 49 2,0 0 2 0,0 0-22 1,-3 0-10-4,3 0 4 3,0 0-30 0,0 13-6 0,0 17-10-2,0 8-30 2,0-1 9 0,0 3-6 2,0 1-9-6,0-4-3 4,0-2-1 1,0-6-3-2,-3-4 1-1,3-5-1 2,0 0 1 0,0-6 1 0,0-3-2 1,0-1-3-1,0-3 0-2,0-5 1 2,0-2-1-2,0 0 4 4,0 0-1-4,0 0-2 1,0 0 4 0,0 0 2 3,0 0 2-4,3 3 0 0,23-1-4 2,-2 4 7 0,8 0-9 1,-1-6 4-3,7 0 0 1,1 0 0 1,6 0 1 0,-1 0-1 0,5 0-3-2,5 0 1 2,-1 0-1 0,4 0 3 0,-1 0 1-2,-1-6 0 2,2 0 2 0,-3 4-4-1,2-3-1 0,-2-2-1 2,7 2 0-2,4-3 2 1,3 3-3-1,0-2 3 0,5 5-1 1,-1-2 1-1,-1 2-3 2,3 0-3-3,-10 2 3 2,2-3-2 0,1-1 0 0,-3 2-2-1,3 2 3 0,-7 0-2 2,4 0 0-3,-3 0 0 1,4 0 2 1,-5 0-4 0,-2 0 1 0,-2 0 5-2,-1 0-3 2,0 0-1 0,-7 0-2 0,2 0 6-2,-3 0-7 2,1 0 0 0,0 0 0 0,-3 0 0-2,3 0 0 2,0 0 0 0,-3 0 0 0,2 0 0-2,3 0 0 2,-4 0 0 0,8 0 0 0,-1 0 0-3,1 0 0 4,5 0 0-1,-2 0 0 0,-3 0 0-2,-9 0 0 2,5 0 0 1,-2 0 0 0,-6 0 0-4,5 0 0 4,2-4 0-2,-1 4 0 2,5 0 0-3,-2 0 0 2,1 0 0-1,5 0 0-1,-7 0 0 3,4 0 0-2,0 0 0 1,-6 0 0-2,7 0 0 3,-8 0 0-2,6 0 0 2,-8 0 0-4,5 0 0 5,-3 0 0-3,1 0 0 2,1 0 0-4,-3 0 0 3,-1 0 0 0,2 0 0 0,-7 0 0-2,5 0 0 1,-4 0 0 1,-1 0 0 0,1 0 0-2,-2 0 0 2,2 0 0 0,2 0 0 1,-2 0 0-4,2 0 0 4,6 0 0-2,-5 0 0 2,1 4 0-4,1-4 0 6,1 0 0-6,-4 0 0 3,1 0 0-1,-8 0 0 2,4 0 0-2,0 0 0-2,0 0 0 4,1 0 0-1,2 0 0 1,1-4 0-3,-4 4 0 1,1-2 0 0,2 2 0 2,-2-5 0-2,5 3 0-1,-4-3 0 3,-1 0 0-1,-1 5 0 0,1 0 0-1,0 0 0-1,-5 0 0 2,4 0 0 0,3 0 0 0,-3 0 0-2,1 0 0 2,-5 0 0 0,2 0 0-1,-1 0 0 1,0 0 0 0,2 0 0-1,-5 0 0 1,3 0 0-2,2 0 0 2,-4 0 0 0,5 0 0 0,1 2 0-1,-1 6 0 1,5-4 0 0,-10 1 0-1,-2 1 0-1,-6 1 0 2,-10-7 0 1,-4 0 0-3,-6 0 0 0,-1 0 0 2,-3 0 0 0,-3 0 0 0,4 0 0-2,-4 0 0 2,3 0 0 0,-3-32 0 0,3-16 0-2,-3-8 0 2,0-1 0 0,0 10 0 0,2 3 0-3,0 12 0 4,4 13 0-2,-6 8-20 2,3 9-19-3,-3 2-26 2,0 0-32 0,0 0-47-2,-26 2-62 2,12 9-51 0,5 0-240 0</inkml:trace>
    </iact:actionData>
  </iact:action>
  <iact:action type="add" startTime="23131">
    <iact:property name="dataType"/>
    <iact:actionData xml:id="d1">
      <inkml:trace xmlns:inkml="http://www.w3.org/2003/InkML" xml:id="stk1" contextRef="#ctx0" brushRef="#br0">13056 10092 545 0,'0'0'186'5,"0"0"-81"4,0 0 2-2,0 0-61 1,0 0-4-2,0 0 15 2,0 0-11 0,164 0-7 0,-128 0 1-1,5 0-4 1,5 0-2-1,11 0-10-1,4-6-5 3,0-3-9-2,-2 0-5 2,-2 4-1-2,-1 2-1-1,-4 1 7 2,5 2 3 2,2 0 1-2,-2 0-1-2,-1 0-5 2,5-3-1 1,6 0-3-2,4-2-2 1,3-1-1-1,3 6 1 2,-2 0-2-3,-5 0 0 0,-2 0 3 2,-10 0 0 0,0 0-1 0,-2 0 3-2,1 0-4 2,-1 0-1 1,-5 0 1-2,3 0-1-1,-5 0 0 3,6 0-1-2,2 0 1 2,2 0 1-4,5 0-1 3,-8 0-1 0,-2 0 0 1,-6 0 1-4,4 0 0 4,-1 0 0-2,2 0 0-2,7 0-2 4,1 0 1-1,-5 0-1 0,-5 0 2 0,1 2 0 1,-4 3 0-4,-3 2 0 4,3-2 0-2,-5 0-1 0,2 5 2 0,4-3-1 2,-1-3 0-2,4 5-1 1,-4-5-1-1,6 2 1 2,2 1 0-3,-2-2 1 0,0 0 0 2,-1-2-1 0,-3 1-1 0,-1-3 1-2,-1 6 1 2,-3 0 0 1,4 2 2-2,-3-1-2 0,-1 5 1 1,7-6-1 0,-4 3-2-3,6-3 0 4,2 1-1-2,1-3 2 1,-2 2-2 0,2-2 0 0,-2 0 3-2,-7 5-1 2,4-1 1-2,0-5-3 2,-3 0 1 0,12-2 2 0,-2 1-1 1,2-3-3-4,6 0-1 4,-3 0-2-2,5 0 4 3,0 0 0-6,0 0 2 4,-5 0 1 1,-5 0-1-1,-2 0 1-2,-5 0-2 2,0 0-1 0,-4 0 3-1,-2 0 0-1,-2 0-1 4,2 0 0-3,-5 0 1-1,7 0 5 1,-3 0-3 2,-2 0-2-2,1 0 2 2,-2 0-2-2,1 0 0 0,6 0-1 1,-2 0-1-3,6 0 2 4,-5 0 0-2,4 0 3 2,-7 0-2-2,2 0 2 1,2 2-2-1,-4-2-1 1,-2 0 1 0,1 0-1-2,-3 0-2 1,1 0 1 1,0 0 1 0,0 0 0-2,1 0 2 2,5 0 5 0,-2 0-6 1,1 0 3-3,1 0-1 1,-2 0 0 1,3 0 3 0,-5 0-4-2,-4 0 1 2,1-5 1 1,-2-1 0-4,-6-2 1 4,5 3-2-2,0-2 1 1,2 4 2 0,8-2-1 1,0 0 0-2,6-3-2-1,2-1 0 2,1 1 0-2,1-4-2 4,-2 5 2-4,1-3-1 3,4 5 0-4,-9-1 1 3,0 3 2 1,0 3 5-2,-7 0-4 0,2 0 3 1,-5 0-5 1,5 0 2-2,0 0-2-1,4 0 0 2,11 0-4 0,-1-8 2-2,4 3-1 1,2-7 2 1,-8 4-3 0,-5 3 1 0,-11-2 1 0,-9 1-2-2,-8 4 0 2,-5 0 0-2,-8 2 0 2,-10 0-1-1,-3 0 0 2,0 0-12-2,0 0-34-2,-30 0-61 4,-27 10-60-1,20-3-33 0,5 3-146-3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4:42:53.652"/>
    </inkml:context>
    <inkml:brush xml:id="br0">
      <inkml:brushProperty name="width" value="0.05292" units="cm"/>
      <inkml:brushProperty name="height" value="0.05292" units="cm"/>
      <inkml:brushProperty name="color" value="#FF0000"/>
    </inkml:brush>
  </inkml:definitions>
  <iact:action type="add" startTime="9807">
    <iact:property name="dataType"/>
    <iact:actionData xml:id="d0">
      <inkml:trace xmlns:inkml="http://www.w3.org/2003/InkML" xml:id="stk0" contextRef="#ctx0" brushRef="#br0">7899 7126 517 0,'0'0'257'12,"0"0"-90"-8,0 0-29 1,0 0-44 3,0 0-25-1,0 0 1 1,0 0-6-2,0 0-9 2,10-8-14 0,-10 31-7 0,0 7-16-2,0 4 1 3,0 1-1-2,0-3 6 2,0 0 0-4,0-4-1 6,0-2-4-6,0 1-4 3,0 1-6 2,0 0 5-6,0-2-7 4,0-8 4 1,0 1-2-3,0-2-1 1,0-7 0 1,0 1 0 0,0 0-1 5,0-1-2-11,0-7-2 5,0 4-2 1,0-2 1 2,0 2 0-5,0 1-1 3,0 1 2 2,0-1-2-7,0-3 2 5,0-1-1 1,0-3 0-2,0-1 2 0,0 0-1 0,0 0 1 2,0 0-1 0,3 0 2-4,4 0 5 2,3 7-1 2,6-2-1-1,2-2-6-2,-2 2 1 2,1 2-1 0,6-5 0 0,-4 1 4-3,6-1 0 4,-2-2-3-2,2 0 2 3,4 4 1-5,-2-4-1 2,6 0 1 2,-2 0 3-2,5 0-2 0,3 0-5 0,2 0 4 2,2 0-1-1,4 0-3-2,1 0 6 2,-2 0-4 0,-4 0 0 0,6 0 1 0,0 0-1-2,-3 0-1 2,10 0 2 0,-2-6-4-2,7-2 2 2,1 1 1-1,2 2-2 2,-3 0 1-1,-7 1 0-3,0 4 1 3,-4 0 0 1,2 0-1-1,-2-3 0-1,-1 3-3 0,1-1 5 1,5 1-5 0,-5 0 1-3,3 0 1 4,3 0 0-1,-7 0-1 0,9-4-1-3,-4 2-1 4,-2 2 1-2,3 0 0 0,-8 0 0 1,5 0-1-1,-1 0 2 2,6-3-2-4,-6 0 3 4,5 0-3-1,2-3 1 0,5 1 0-3,-4-1 0 4,6 2 0-1,-2-1 1 0,2 5-1-1,-2 0 0 0,-1 0 2 1,3 0-3-1,1 0 2-1,-2 0 2 3,-5 0-3-2,1 7-2 1,-2 1 2-1,-1-3 1 1,-2 1 0-1,-1 3-1 2,-2-7 0-3,-3 3 0 1,4-5 1 1,-4 3-1 1,4-3-3-3,-7 0 3 1,-1 0 0 2,-2 0 0-2,-8 4 0 1,-8-4 0-2,1 0-1 3,-3 0 1-1,-1 0-1 0,-2 0-1-2,-5 0 0 2,4 0 2 0,-6 0-1-1,2 0 1-1,5 0 0 3,-5 0-1-1,4 0-1-3,-4 0 2 3,-5 0-1 1,2 0 0-1,-8 0 1-2,6 0-1 1,-8 0 0 1,-1 0-1 0,1 0 0 0,-3 0 1-2,4 0 0 3,-4 0-1-1,0 0 1 2,0 0 1-7,0 0-2 5,4-7-3 0,-2-17 1-2,1-13 1 3,7-14 0-2,-3 1 2 3,-1-5-1-5,-5 1 1 3,-1 0 1-1,0 9 0 1,0 5-1-2,0 13-2 3,0 15-8-2,0 7-27 2,0 5-24-3,0 0-32 2,0 0-33 0,24 0-43 0,-6 3-92-3,10 16-370 3</inkml:trace>
    </iact:actionData>
  </iact:action>
  <iact:action type="add" startTime="11748">
    <iact:property name="dataType"/>
    <iact:actionData xml:id="d1">
      <inkml:trace xmlns:inkml="http://www.w3.org/2003/InkML" xml:id="stk1" contextRef="#ctx0" brushRef="#br0">13506 7338 432 0,'0'0'222'7,"0"0"-86"1,0 0-9 0,0 0-42 0,0 0-10-2,0 0 8 2,0 0-40 0,23 64 0-2,-17-31 10 2,-3 4-10 0,-1-3 1 0,-2-2-17-2,0-5-6 2,0-2-5 0,2-5-5 1,-2-3-1-4,3-7-6 3,1 0 3 0,-4-3-2 0,5-1 6-2,-5-2 5 2,1 1 2 0,6 3-1 0,-4-1 0-1,1 1-7 0,8-3-4 2,-5 3 0-2,3-2 3 0,1 2 2 0,5 1-7 1,-2-6 9 1,9-1-1-4,0 1-7 3,11-3 6 0,6 0 1 0,4 0-6-2,12 0 6 5,4 0-2-4,4 0-3 3,4 0 9-6,-2 0-7 4,4 0 2 1,0 0-2-2,-2 0 7 0,4 0-4 1,-1 0-2 0,3 0-2-1,-6 0-5 3,3 0 5-6,-6 0-4 4,-5 0 4 0,-2 0-5 0,-7 0 1-1,-2 0-1 0,-6 0-2 2,-3 0 0-4,0 0 4 4,1 0-2-2,2-5 0 1,1-1-2-2,2 0 4 2,2 3-1 1,-2 1-4-2,-2-1 3 0,-1 1-1 0,1 2 2 2,-5 0-3-2,1 0 0-1,-6 0 2 1,4 0-2 2,-1 0 0-1,-1 0 1-3,8 0-1 3,-1 0-1 1,7 0 2-1,-7 0 1-2,1 0-2 3,-4 2 0-2,1 3 1 3,-1 4-2-5,1 2 1 2,2 1 0 1,2-1 1 0,-4 0-1 0,3 1 0-2,0-7-1 3,6 3-1-2,-4-3 1 1,2-2 1-2,-2 1 0 3,4-4-1 0,-5 0 1-6,4 0 0 6,-3 0-1-3,-4 0 0 3,0 0 1-4,-1 0-1 4,-1 0 0-2,-3 0 1 1,3 0 1-2,1 0-1 2,2 0-1 0,2 0 0 0,6 0 0-1,-6 0 0 1,4 0 0 0,-2-9 0-1,-7 4-2 2,1 2 2-4,-8-4 0 3,3 0-1 1,-8 1 1-3,-1-3-1 1,-2 4-2 1,0-3 3 1,1 1 2-4,-2 2-2 3,3 0 1 0,-7-1-1 0,6 6 0-1,-9-3-2 0,7 3 2 1,-4 0 2 0,-4-3-2 2,-5 3 0-6,1-3 0 5,-8 3-1-2,1 0 1-1,0 0 2 2,3 0-2 1,-8 0 0-2,3 0 1 0,0 0-1 1,-2 0 1-1,-1 0-1 1,4 0 0-2,1 0 0 3,-5 0-1-2,5 0 1 1,-5 0 0-1,0 0 0 1,2 0-1 0,-2 0 0-1,0-2 1 2,9-11-3-3,-5-8 3 2,6-7-2-1,3-14-1-1,-6-3 2 3,6-12 0-1,-2-4 0-1,-1-1 0 1,-3 5 0-2,5 16-1 2,-8 7-3 1,3 12-3-2,-1 4-8 0,-2 10-13 0,-1 3-22 1,-3 5-44-2,0 0-32 2,0 0-27 1,0 0-94-1,0 5-173-2</inkml:trace>
    </iact:actionData>
  </iact:action>
  <iact:action type="add" startTime="15589">
    <iact:property name="dataType"/>
    <iact:actionData xml:id="d2">
      <inkml:trace xmlns:inkml="http://www.w3.org/2003/InkML" xml:id="stk2" contextRef="#ctx0" brushRef="#br0">17340 8447 134 0,'0'0'606'6,"0"0"-464"2,0 0-10-1,0 0-55 0,0 0-12 1,0 0-19 1,191 142 4-4,-155-129-6 4,5 2 7-2,5-5-5-1,11 2-4 2,9-4-9 1,8 3-9-2,8 1-4 0,0-8 0 0,2 5-7 1,2-6-2-2,7-1 2 4,9-2 0-2,13 0-2 1,5 0-4-3,1 0 5 1,-5-10-9 2,-9-7 0-1,-9-5-1 0,1 0 0-1,-6-10 3 0,7 0-3 0,0-3 1 0,0-5-2 3,-6 3 0-5,-7 1-1 4,-10-6 0 0,-3 0-1-4,-3-12-1 2,1-4 1 3,-4 4 0-3,-5 3 1-1,0 10 0 2,-3 5 0 0,-9 1 0 0,2 4 0-2,2-2 1 4,-5-1-1-4,-4 0-1 1,-5 8 1 0,-15 7 0 4,-7 7 1-8,-8 7-1 3,-5 0 1 3,1-1 0-2,-4 2-1-2,-3-1 1 4,0 3 0 1,0-1-1-4,0 3 0 2,0 0 2-2,0 0 0 4,-32 0 2-4,-20 17-3 2,-20 3 0 0,-5 4 0 1,-7-1 1-4,7-1-2 3,6-7 0 0,7-5 0-2,21-3 0 2,14-7-1 2,13 0 1-4,11 0-1 0,5 0-2 2,0 0-1 1,3 0-4-4,38-17-4 3,18-13 12 2,22-2 1-4,12 0 0 0,9 5 0 2,2 0-1 0,-6 0 0 0,-16 9 0-2,-19-3 0 4,-22 12 0 0,-18 4 0-5,-10 5 3 3,-13 0-1-1,0 0 1-1,0 0 6 2,0 18 0 0,-3 31 1 0,-26 11 11-2,2 7-20 0,2-1 7 6,-4-9-4-8,6-6 4 4,6-6-4 0,-2-5 0 0,7-13-4-2,5-10 0 2,1-7-3 0,3-6-19-2,-1-4-39 2,0 0-9 2,-1 0-38-4,5 0-77 0,0 3-89 2,0 9-539 0</inkml:trace>
    </iact:actionData>
  </iact:action>
  <iact:action type="add" startTime="17893">
    <iact:property name="dataType"/>
    <iact:actionData xml:id="d3">
      <inkml:trace xmlns:inkml="http://www.w3.org/2003/InkML" xml:id="stk3" contextRef="#ctx0" brushRef="#br0">22880 7671 603 0,'0'0'153'7,"0"0"-34"-2,0 0-21 3,0 0-51-1,0 0-9-1,0 0 6 2,0 0-7 2,109 0-2-4,-86 0-2 1,4 0-1 1,7 0-3-1,11 0-2 0,7 0-5 2,16-2-11-2,14-9 2 0,5 0-6 1,8-1 1 0,-1 4 5 2,2 1 7-3,1 6 12 0,-3 1-2-2,-4 0-12 5,-2 0-3-1,-11 0-1-4,3 0 7 3,-5 0-8 0,3 0-4-1,-4 0-7 0,3 0 0 2,-3 1 1-2,-12 2-3-1,-1 1-3 2,-9-1 3 0,-10 2 2-1,1 0-1 0,-14 2 0 4,0-2 3-6,-6-5 2-1,-12 2 0 4,-2-2 3 0,-9 0-8 0,0 0 6-1,0 0-1 3,0 0-4-4,-16 6 0 1,-45 3 3 1,-36-3-4-1,-31-4 5 1,-28-2-6 0,-8 0 2-1,-1 0-2 0,5-6 0 0,14-7-3 1,14 2 2-1,18 1-4 2,24 5-7-1,23 5-9-4,26 0 5 5,18 0 4 1,20 0 4-4,3 0 8 2,0 0 0-1,53 0 0 1,32 0 1-2,46 20-2 3,29 3 2-2,30-1 1 0,18-3-1 1,-11-2-1 3,-23 0 2-8,-34-1-2 5,-35 0 2 0,-30-3 8-1,-23-5 7 0,-23-1-5 0,-14-7-2 3,-15 2-5-5,0 3-5 2,-60 5-1 3,-47-3-9-2,-42-1 10-2,-31-6 0 2,-17 0 1 0,7 0-2-1,22 0 0 1,34 0-2 0,30 0 3-1,37 0-3 0,34 0 1 1,26 0-3-2,7 0 5 1,43 0-1 4,44 0 1-7,35 0 3 4,10 0-1 1,6 0 0-1,-21 7 0-2,-23-3 0 0,-34 2 2 4,-30-3 6-4,-23 1-2 0,-7-4-4 4,-36 7-4-4,-39-7-7 2,-31 3-5 1,-6-3 11-2,8 3 1 0,4-1-6 1,19 7 3 0,24-3-2-3,21-1 3 3,30-2 2 0,6 3 1-1,23-1 5 1,48 10 1 2,27 3 4-4,10 6-10 1,0-2 2 3,-14 3-1-5,-28-5 1 2,-28-9 8-1,-19-2 1 4,-19 1 5-4,-12 7-9 2,-44 10-8 0,-22 0-12-1,-12 1 11 1,-3-2 1-1,9-9-4 1,19-6-1-2,26-4-4 3,21-4 2-2,18 1 4 1,9-1 3 1,46-1 2-1,22 3 2-1,17 5-3-3,-10-3 1 8,-9 5 0-8,-27-7 0 4,-19 4 1 0,-24-5-3 1,-5 0-1-3,-5 5-3 2,-60-4-54 0,-23-5-84-2,-26 0-38 1,59 0-23 1,-1 0-273-2</inkml:trace>
    </iact:actionData>
  </iact:action>
  <iact:action type="add" startTime="21239">
    <iact:property name="dataType"/>
    <iact:actionData xml:id="d4">
      <inkml:trace xmlns:inkml="http://www.w3.org/2003/InkML" xml:id="stk4" contextRef="#ctx0" brushRef="#br0">25443 7773 393 0,'0'0'300'5,"0"0"-160"2,0 0 2 2,0 0-55-4,0 0-26 3,97 166-6 0,-70-132 3-2,8 0 14 2,7-1-9 2,4 1-11-4,20 3-12 1,2-3 2 2,16 1-2-1,13-6-14-2,3-1 5 2,13-4-11 0,7-3 2 0,5-2-7 0,11 1 9 2,2-3-15-6,-6 0-4 4,4-4 10 2,2-1-1-3,-15-7-6-2,0 0-2 4,-1-5 1 0,-2 0-2-5,11 0 0 4,-4-5 1 3,5-17-1-6,-7-3 0 3,4 0-3 0,3 3 2 0,0-4 0-1,8 5 1 0,-2 3-1 2,-6-5-1-4,-4 3 3 4,-7 0-2 0,-5 3 1-6,-3 0 1 5,-8 3-1 1,2 1-2-2,-7-10-3-1,-6-8-1 1,-5-10 1 3,-4-10-2-5,-11-3-2 2,3-1 4 3,-9-2-1-3,5-5 1 0,-1-6 0 1,-7 1-1 0,-1 3 1-1,-7 9 0 0,-7 11 1 2,-3 4-1-4,-8 4 1 3,-7 4-1 0,-3 7-1-2,-2 0 1 2,2 3 2 2,2-3-2-5,-2 3 0 3,3-2-2 2,-5 3 2-5,2 2 0 3,1-5-1-2,-3-1 2 4,-4 3-2-3,0-1-2 0,-6 3 0 2,-4 7 2-4,-2 4-3 4,-7 3-1-2,2 4 5 1,-6 2 0-2,0 0 0 2,0 0 0 0,0 0-3-2,0 0 2 3,0 0-7-2,-21 0-11 0,-28 0 0 0,-16 0 12 4,-15 8 7-5,-4 5-1 1,0 8 2 2,3 1-2-2,3 4 3 0,11-4-2 0,13-3 0 1,12-6-3-1,18-9 2 1,13-4-1 1,11 0-3-4,0 0-2 3,0 0 4 0,13 0 2-1,28-9 1-1,21-16-1 3,14 1 2-2,14 1-1 0,10 1 0 0,4-2 0 5,0 5 0-8,-11 2 0 3,-16 6-1 2,-20 8 1-1,-17 3 2-2,-14 0 1 2,-14 0 0 0,-12 0-1-1,0 17 1 1,-7 13-3-1,-30 14-1-1,-8 6 1 3,-4 1 0 0,3-4 1-4,1-4-1 2,11-7 1 3,7-11-1-2,8-12 0-1,12-1-2 0,1-8 1 2,6-4 1-4,0 0-2 1,0 0-11 4,0 0-52-4,0 0-45 3,0-17-28 0,0-23-70-4,0 16-82 2,0 7-413 2</inkml:trace>
    </iact:actionData>
  </iact:action>
  <iact:action type="add" startTime="22588">
    <iact:property name="dataType"/>
    <iact:actionData xml:id="d5">
      <inkml:trace xmlns:inkml="http://www.w3.org/2003/InkML" xml:id="stk5" contextRef="#ctx0" brushRef="#br0">30870 6699 476 0,'0'0'159'8,"0"0"-33"-3,0 0-12 1,0 0-27 4,0 0-16-4,181-2 1 3,-120 2-17 1,10 0-5-6,16 0-6 3,10 0 16 3,13-7-19-6,4-1-23 5,8 0 24-2,0 2-23 3,1-2-6-6,-16-2 0 4,-9 6 3 3,-22-1-2-4,-25-3 0-1,-17 8 4 4,-19-5-10-4,-10 3 3 0,-5 2-10 4,0 0-1-5,-41 0-7 3,-39 0-2-1,-24 0 9 2,-13 0-1-3,-7 0 1 2,0 0-3-1,-2 7 2-1,8 1-3 3,8 1 2 1,16-2 0-4,14 1 1 0,28-2 0 4,13-3 0-2,23 0 1-3,12-3 0 3,4 3 1 0,0-1 0-1,40 4 5 1,21 5 0 1,19 0-4-4,10 1-1 3,4 2 0-1,-7-3 0-1,-13 1 0 2,-15-2 0 3,-23-3-1-6,-21-5 2 3,-12 3 0 1,-3-1 0-2,-9 4-2 0,-36 3-5 0,-14 3-4 2,-14-2 8-3,1-1-1 2,-4-6 2 0,11 0-1-3,13 2 0 4,24-5 0-2,15 1 1 2,13-3 1-3,0 2 2 2,37 6 3 0,24-1 7-2,18 1-11 2,-2 1 1 1,3-3-1-2,-12-4 3-1,-19-2 3 4,-14 0 3-4,-19 0-3 2,-16 3-6 0,0-3-2 0,0 4-1-3,-28-3-5 3,-14-1-6 0,-4 7 11-1,3-2 1 0,6 3 0 2,17-2 0-3,8-1 0 2,12-2 1 2,0 0 1-5,0 3 3 2,28-1 1 3,18 1 2-3,1 1-8 0,-7-5-1 1,-9-2 1 0,-8 2-1-3,-13-2-4 4,-7 0-19-2,-3 0-54-1,-6 0-62 2,-31 0-70 3,8 0-107-7,1 17-450 4</inkml:trace>
    </iact:actionData>
  </iact:action>
  <iact:action type="add" startTime="29278">
    <iact:property name="dataType"/>
    <iact:actionData xml:id="d6">
      <inkml:trace xmlns:inkml="http://www.w3.org/2003/InkML" xml:id="stk6" contextRef="#ctx0" brushRef="#br0">3137 11767 437 0,'0'0'310'7,"0"0"-160"-1,0 0-25 1,0 0-45 1,0 0-42 0,0 0 1 0,0 0 7-2,0 0-13 2,9 136 4 0,-2-101-6 0,-1-8 8-2,1 3-11 1,0-6 1 2,6-4 1-2,1-7-6-1,0-1-6 3,6 0-2-2,5-5-3 2,7 6-4-4,1-5-3 3,9-3 4 1,0 0 0 0,10-5 6 0,-4 0-5-5,9 0 0 4,-1 0-7 0,4 0 6 0,-5 0-6-1,1 0-2 0,1 0 2 1,-6 0 1 0,-5 0-4-2,5 0 1 2,-5 0 0 0,5 0-1-2,3 0 1 2,2 0-2 0,-5 0 2 0,4-1 0-1,-1-6 1 0,-7-1-1 1,6 3-2 0,-9-1 2-2,0 2 0 2,-3 2-1 1,-5 0 1-2,-9 2-2-1,-6 0 3 2,2 0 0 0,-3 2 6 0,5 21-5-1,-4 1 3 0,1 6-6 2,-4 0 5-2,-4 1-5-1,6 9 3 2,-7-2-1 0,3 5 3 0,-4 4-6-3,4-2 2 4,-7-2-2-2,-1-10 1 2,0-4 0-3,-8-13 1 1,4-4-2 2,-1-10 0-2,-2-2 0-1,2 0-1 3,2 0-2-2,-1 0 1 2,7-27-4-3,3-13 3 2,-3-11 2 0,1 4-1 0,-4-2 0-2,4 8 2 2,-8 1-4-1,9 7 4 1,-2 8-2-2,2 5 2 3,-2 3 1-2,5 5 0 2,-3 1 1-3,3 6-1 2,3-1 0-1,3 3 3 1,1 3-4-2,9-6 1 2,0 6 0 0,4 0 2 0,4 0 0 0,1 0 0-2,7 0 0 3,-5 0-1-2,5 0 0 0,2 0 1 1,-3 0 1 0,-2 0-3 0,3 3 0-3,-4 0 1 4,1-3 0-1,-2 0 0 0,-2 0-2-2,2 0 0 2,-2 0 0-1,-5-3 0 2,2-8 3-3,-5-2-3 3,3-2-1-2,-5-2 1 1,-1-8 0-2,3 0-1 4,-5-7 1-4,1-2-1 1,-6-1 1-1,-3 1 0 3,-4 11 1-2,-8 6-1 0,-1 14 0 1,-4 1 0 0,-3 2 0 0,0 0-1 0,0 0 1-2,0 0-2 2,0 0-20 0,0 8-36 0,0 29-59 0,0-13-110-2,0 2-54 2</inkml:trace>
    </iact:actionData>
  </iact:action>
  <iact:action type="add" startTime="31777">
    <iact:property name="dataType"/>
    <iact:actionData xml:id="d7">
      <inkml:trace xmlns:inkml="http://www.w3.org/2003/InkML" xml:id="stk7" contextRef="#ctx0" brushRef="#br0">3184 14672 635 0,'0'0'252'9,"0"0"-114"-1,0 0-17 1,0 0-47-4,0 0-28 3,0 0 18 0,0 0-2-2,187-45-9 1,-140 14-8 1,13-5 3 0,7-7 3-1,6-4-2 1,13-7-8-1,-2-4-10 1,2-4-6-2,2-9-1 2,-4-3-3 3,4-4-6-5,2 1 0-1,5-5 0 3,7-3 0 0,9-3-6 0,5 0 5-2,2-4-10 3,1-3 4-1,-3 1-7 0,-3 4 2-2,-5 7-1 2,-7 14 0 0,-2 4 2 0,-5 1-3-2,-4-5 1 2,-3 3-2 0,1-3 2 0,-4 11-1-2,-8 7 0 2,-11 12-1 0,-9 14 1-1,-12 3-1-1,-12 9 0 3,-15 8 0-1,-4-1 0 0,-10 6 1-2,-3-3 0 2,0 3-1 0,0 0 0 0,0 0-2-2,0 0 0 2,-32 27-2 0,-10 9-1 0,-20 9 4-2,-3-12-1 2,-1-2 0 0,5-9 1 0,8-4 0-1,12-4 0 0,9-6 1 1,18-3-1 0,8-1-2-2,6-4-3 2,0 0-7-1,0 0 2 2,0 0-2-3,13 0 1 2,26-17 8-1,16-15 4 3,22-2-1-5,12-5-1 2,3-1 2 2,-2 8-2-1,-4 3 2-2,-25 15 3 2,-21 8-3 0,-17 6 3 0,-21 0 2-2,-2 0-4 2,0 0 0-1,0 9-1 2,-18 33 0-3,-22 11 1 2,-4 1-2-1,4-3 1 2,-1-9 0-3,6-12-1 2,11-3 1-1,1-10-2 3,18-10-16-5,2-4-27 2,3-3-22 1,0 0-23 0,24 0-10-1,29-6-70 0,21-25 8 1,-38 11-78 1,-2-2-332-3</inkml:trace>
    </iact:actionData>
  </iact:action>
  <iact:action type="add" startTime="32610">
    <iact:property name="dataType"/>
    <iact:actionData xml:id="d8">
      <inkml:trace xmlns:inkml="http://www.w3.org/2003/InkML" xml:id="stk8" contextRef="#ctx0" brushRef="#br0">6978 12249 77 0,'0'0'443'8,"0"0"-329"-1,0 0-21 1,0 0 6-1,0 0 14 0,0 0-12 1,-129 17-13 0,82 31-19-2,3 2-8 2,14 5-5 0,4-3-6 0,21 4-3-2,5-2-6 3,0-3-4-2,51 3-14 2,23-13-10-4,6-12-2 3,12-20 4 1,-8-9-8 1,-10-15-2-5,-10-45 0 3,-25-38-5 2,-15-14-2 3,-24-4-1-10,0 8 3 3,-44 34-3 4,-20 20-13-1,-4 39-73-3,32 15-117-1,7 15-160 5</inkml:trace>
    </iact:actionData>
  </iact:action>
  <iact:action type="add" startTime="36414">
    <iact:property name="dataType"/>
    <iact:actionData xml:id="d9">
      <inkml:trace xmlns:inkml="http://www.w3.org/2003/InkML" xml:id="stk9" contextRef="#ctx0" brushRef="#br0">9585 15047 649 0,'0'0'236'5,"0"0"-123"2,0 0-15-2,0 0-6 6,0 0-21-4,20-17 15 0,-20 30 14-1,-29 52-9 4,-45 39 11-2,-39 44-23-3,-20 30-22 3,-24 24-3 0,-12 13-14-2,5-3-12 3,13-24-4-1,25-30-12 3,35-37-4-8,21-40-4 5,29-27 0 0,21-24-1 0,17-22 0-2,3-4-3 2,23-4-7 0,37 0-25 0,1-4-36-1,-8-23-55 0,-16-11-44 3,-17 11-2-4,-20 19-86 0,0 2-316 3</inkml:trace>
    </iact:actionData>
  </iact:action>
  <iact:action type="add" startTime="41664">
    <iact:property name="dataType"/>
    <iact:actionData xml:id="d10">
      <inkml:trace xmlns:inkml="http://www.w3.org/2003/InkML" xml:id="stk10" contextRef="#ctx0" brushRef="#br0">22039 11753 394 0,'0'0'645'8,"0"0"-544"-2,0 0 17 2,0 0-11 1,0 0-43-5,0 0 19 5,0 0-2-2,6 190-30 1,-6-97 14-2,-3 20-2 3,-10 10-21-2,0 9-5 0,9 4-7 0,-2-10-10 3,1-20-9-3,2-15 1 0,3-24-2 1,-2-20 2 4,2-15-3-9,0-15 3 5,0-7-5 0,0-7 5-2,0 4-1 2,0-2 1 2,20-3 0-4,16 4-3 0,5-2 0 3,8-4-1-2,5 0-8-1,7 0 0 3,18 0 0-1,0 0 0-1,0-4 0 4,2-9 0-6,-8 3 0 2,-5 5 0 0,-9 0 0 1,-2 5 0 1,-14 0 0-3,-6 0 0 2,-13 0 0 1,-8 0 0-5,-3 0 0 4,-5 0 0 0,-1 0 0-3,-4 0 0 4,-3 0 0-2,0 0 0 0,0 0 0 1,0 0-8 2,0 0-105-4,10 0-51 2,-7 0-97 0,7 0-130-1</inkml:trace>
    </iact:actionData>
  </iact:action>
  <iact:action type="add" startTime="42235">
    <iact:property name="dataType"/>
    <iact:actionData xml:id="d11">
      <inkml:trace xmlns:inkml="http://www.w3.org/2003/InkML" xml:id="stk11" contextRef="#ctx0" brushRef="#br0">23744 12480 502 0,'0'0'235'8,"0"0"-146"-2,0 0 64 1,0 0-54 0,-197-20-20 2,128 56-10-4,9 13-12 3,6 1-1 0,10 6-8 1,14-7-9-4,10-5-11 3,11-10-8 0,9-6-8-2,0-3 1 3,19-5-9-2,23-12-3-1,10-8-2 2,5 0-1 2,-1-21-1-4,-8-28-1 2,-5-13 4 1,-3-2 0 0,-13 5 0-1,-9 17-1 0,-5 20 2-1,-10 19 1-4,-3 3-2 6,0 0 4-1,0 20 8 0,0 29 2-2,-6 16 19 2,-4-3-28 0,5-11 1-3,2-9-1 6,3-5-2-4,0-10-3 0,0-2 0-1,0-12-6 2,0-9-32 0,16-4-29 0,9 0-56-1,7-4-93 1,-18-14-86-1,-1-2-368 1</inkml:trace>
    </iact:actionData>
  </iact:action>
  <iact:action type="add" startTime="42682">
    <iact:property name="dataType"/>
    <iact:actionData xml:id="d12">
      <inkml:trace xmlns:inkml="http://www.w3.org/2003/InkML" xml:id="stk12" contextRef="#ctx0" brushRef="#br0">24023 12444 701 0,'0'0'240'8,"0"0"-53"1,0 0-86-3,16 165-35 0,-16-99 10 2,2 0-9 2,7-5-10-4,-5-12-4 2,3-15-8 0,-1-15-11 0,0-8-5-2,1-11-2 2,6 0-15 0,7 0-12-2,12-13-1 2,4-26 1 0,-4-3 1-2,-4 8-1 2,-5 14 1 0,-10 11 0 0,-11 9 0-1,1 0 5 0,5 0 1 1,-3 20 3-2,10 16 3 2,-3-2-10 2,4-6-2-4,0-2 3 5,1-9-2-2,-2-6 6-3,1-6 2-1,0-5-1 3,4 0-3 0,5 0-5-2,14-5-1 1,4-35 0 2,1-7-3-3,-1-5-5 1,1 0-7 3,-5 3-16-5,-7 8-22 3,1-2-37 2,-1 15-52-4,-28 28-61 2,1 0-103 1</inkml:trace>
    </iact:actionData>
  </iact:action>
  <iact:action type="add" startTime="43202">
    <iact:property name="dataType"/>
    <iact:actionData xml:id="d13">
      <inkml:trace xmlns:inkml="http://www.w3.org/2003/InkML" xml:id="stk13" contextRef="#ctx0" brushRef="#br0">25550 12615 119 0,'0'0'579'5,"0"0"-497"3,0 0-42 2,0 0 15-4,0 0 39 1,0 0-39 0,-145 36 16 2,106 3 1-4,11 1-7 3,8-5-2 0,4-5-13-2,13-4-16 2,3-7-3 2,0 0-3-4,0-5-8 2,10-4-4 1,24-8-5-4,2-2-1 3,3 0-3 0,-1-17-6 0,-5-20 0-2,-3-5-1 2,-4-8-7 0,-4-6-28 1,-6-15-23 0,-3-4-46-3,2-2-32 2,-11 49-97-2,0 8-293 3</inkml:trace>
    </iact:actionData>
  </iact:action>
  <iact:action type="add" startTime="43560">
    <iact:property name="dataType"/>
    <iact:actionData xml:id="d14">
      <inkml:trace xmlns:inkml="http://www.w3.org/2003/InkML" xml:id="stk14" contextRef="#ctx0" brushRef="#br0">26130 11612 262 0,'0'0'329'8,"0"0"-228"-1,0 0 34-1,0 0-72 4,-57-151-27-4,30 144 5 2,2 7-8 0,2 0 4 1,5 0 9-4,-5 3 15 3,3 22-12 0,-6 9-14-2,0 8-9 2,8 12-7 0,5 8-2-1,3 8 4 0,7 11 10 3,3 7 8-2,0 1 7 1,0 2-4-2,19-4-5-1,1-4 3 2,1-4-8 1,-1-9-14-1,-4-7-10-3,-5-13-6 4,-2-13-2-2,-2-12-5 1,-2-10-39-2,3-11-36 3,0-4-70-3,-4 0-36 0,5 0-134 4</inkml:trace>
    </iact:actionData>
  </iact:action>
  <iact:action type="add" startTime="43908">
    <iact:property name="dataType"/>
    <iact:actionData xml:id="d15">
      <inkml:trace xmlns:inkml="http://www.w3.org/2003/InkML" xml:id="stk15" contextRef="#ctx0" brushRef="#br0">26092 12194 788 0,'0'0'84'6,"0"0"78"0,-178-17-66 1,121 17-57 1,8 0-27-1,8 0-5 0,2 0-7 4,12 0-15-6,9 11-75 2,18-9-144 2,0 2-605 0</inkml:trace>
    </iact:actionData>
  </iact:action>
  <iact:action type="add" startTime="44572">
    <iact:property name="dataType"/>
    <iact:actionData xml:id="d16">
      <inkml:trace xmlns:inkml="http://www.w3.org/2003/InkML" xml:id="stk16" contextRef="#ctx0" brushRef="#br0">26817 13011 428 0,'0'0'359'7,"0"0"-174"2,0 0-26-2,0 0-61-1,0 0-6 4,0 0-9-4,0 0-10 2,45-104-7 0,-42 26-13 0,-1-16-5-1,0-15-4 0,-2-14 0 1,3-2-11-2,-3 3-5 2,6 0-11 0,-3 13-2-2,1 4-8 4,6 10-2 1,0 20-2-6,6 9 0 3,1 19-2 0,10 13 0 0,0 14 2-2,11 12 1 3,8 8 1-2,8 0 3 0,5 8-5 0,-2 29-1 1,-1 14-2-1,-12 11-2 1,-11 10 0 2,-10 7-4-4,-21-3 5 0,-2-5 1 1,-2-9 2 3,-45-12 1-4,-14-11 2 0,-3-7-3 3,10-15 0-1,11-7 0-2,15-5-2 3,15-2-1-2,7-3 1-1,6 0-3 4,0 0-16-6,0 0-54 4,12 0-33 2,29-5-16-4,2 5-19 0,-20 0-110 2,-8 0-321 0</inkml:trace>
    </iact:actionData>
  </iact:action>
  <iact:action type="add" startTime="45189">
    <iact:property name="dataType"/>
    <iact:actionData xml:id="d17">
      <inkml:trace xmlns:inkml="http://www.w3.org/2003/InkML" xml:id="stk17" contextRef="#ctx0" brushRef="#br0">27785 11617 539 0,'0'0'361'8,"0"0"-198"-2,0 0-17 2,10 158-95-2,-13-44-12 2,-21 19 15 0,0 7 0 0,8 4-1-2,-1-6-8 2,1-17-7 0,6-23 3-1,6-22-9 0,4-31-9 1,0-20 2-2,0-16-11 2,0-9-3 2,0 0-11-4,0 0-7 2,20-31 7 0,15-15-2-1,5-1 1 0,-1 4 1 1,2 11-1 0,0 8 1-2,-9 7 0 2,-9 9 2 0,-6 8-1 0,-4 0 1-1,-3 0 0 1,6 32-2-3,-3 15-1 5,-1 7-10-3,-8 4 9 0,2-5 2 2,-6-4-1-2,0-12 3-1,0-13-4 2,0-7 3 0,0-8-2-2,0-5-1 4,0-4-12-1,0 0-31-4,3 0-34 2,16-2-32 3,3-22-41-4,8-4-1-1,-17 16-121 5,0 7-529-4</inkml:trace>
    </iact:actionData>
  </iact:action>
  <iact:action type="add" startTime="45699">
    <iact:property name="dataType"/>
    <iact:actionData xml:id="d18">
      <inkml:trace xmlns:inkml="http://www.w3.org/2003/InkML" xml:id="stk18" contextRef="#ctx0" brushRef="#br0">28697 12368 401 0,'0'0'268'7,"0"0"-109"1,0 0-50-2,-68 199-19 2,24-95 28 0,2 0-30-3,-10 4-3 4,4-6-6-1,0-5-20-1,8-7-23 0,3-12-15 2,10-13-7-2,10-17-9 0,9-17-2 1,5-16-3-1,3-8-2 2,0-7-9-1,0 0-41-2,12-20-79 1,16-13-10 0,-17 10-72 2,-7 3-283-4</inkml:trace>
    </iact:actionData>
  </iact:action>
  <iact:action type="add" startTime="45999">
    <iact:property name="dataType"/>
    <iact:actionData xml:id="d19">
      <inkml:trace xmlns:inkml="http://www.w3.org/2003/InkML" xml:id="stk19" contextRef="#ctx0" brushRef="#br0">28532 12904 228 0,'0'0'426'7,"0"0"-253"0,0 0-12 2,0 0-63-4,11-199-4 3,-36 133-8 0,-2 2-10-2,-1 3-19 2,-1 7-27 0,2 9-18-1,7 8-8 0,1 1-4 2,6 2-1-2,5-5-27-1,8-3-50 4,0 10-56-4,0 27-81 2,3 5-276 0</inkml:trace>
    </iact:actionData>
  </iact:action>
  <iact:action type="add" startTime="46352">
    <iact:property name="dataType"/>
    <iact:actionData xml:id="d20">
      <inkml:trace xmlns:inkml="http://www.w3.org/2003/InkML" xml:id="stk20" contextRef="#ctx0" brushRef="#br0">29107 12377 633 0,'0'0'154'6,"0"0"-65"1,0 0-19 2,0 0-25-3,0 0 9 2,-170 116 2 0,141-86-9-2,2-3-9 1,12-7-6 3,2 2-6-4,12-2 5 0,1 2-7 5,0 3-5-6,0 4-3 4,22-1-4-2,10 3-5 2,-1 0 0-3,-2 0 3 1,-1 0 11 2,-12-5-2-3,-9-4-2 1,-7-3-1 1,0-2-13-1,0 0-3 2,-11-6-3-2,-26-3-1 1,1-4 0-2,-3-4-13 4,-2 0-37-4,8-12-51 3,8-19-35-2,25 14-93-1,0 3-252 2</inkml:trace>
    </iact:actionData>
  </iact:action>
  <iact:action type="add" startTime="46741">
    <iact:property name="dataType"/>
    <iact:actionData xml:id="d21">
      <inkml:trace xmlns:inkml="http://www.w3.org/2003/InkML" xml:id="stk21" contextRef="#ctx0" brushRef="#br0">29375 12651 864 0,'0'0'146'6,"0"0"-7"2,0 0-88-2,0 0-45 5,28 155-6-6,-36-132-1 3,-12-9-27 0,4-4-94 0,9-10-130-2,3 0-438 3</inkml:trace>
    </iact:actionData>
  </iact:action>
  <iact:action type="add" startTime="46895">
    <iact:property name="dataType"/>
    <iact:actionData xml:id="d22">
      <inkml:trace xmlns:inkml="http://www.w3.org/2003/InkML" xml:id="stk22" contextRef="#ctx0" brushRef="#br0">29352 12345 117 0,'0'0'497'3,"0"0"-358"6,16-174-14 0,-16 143-63-3,0 9-36 0,0 8-20 4,0 6-6-6,0 1-14 3,0 7-99 4,0 0-169-6,3 0-186 2</inkml:trace>
    </iact:actionData>
  </iact:action>
  <iact:action type="add" startTime="47117">
    <iact:property name="dataType"/>
    <iact:actionData xml:id="d23">
      <inkml:trace xmlns:inkml="http://www.w3.org/2003/InkML" xml:id="stk23" contextRef="#ctx0" brushRef="#br0">29930 12412 529 0,'0'0'221'6,"0"0"-99"2,0 0-50-1,0 0-28 0,0 0 30 1,-78 175 6-2,49-133-20 2,2-5-20 0,0 2-2-2,10 3 2 2,4-2 2 0,10-1 1 0,3-6-9-2,0-4-6 5,3-7-1-6,14-4-2 3,4-11-7 0,-1-5-7-2,6 2-8 2,5-4-3 0,8 0-18-1,4 0-35 0,-1-9-8 2,5-13-58 0,-1-3-30-1,-36 13-84 0,0 2-202-1</inkml:trace>
    </iact:actionData>
  </iact:action>
  <iact:action type="add" startTime="47492">
    <iact:property name="dataType"/>
    <iact:actionData xml:id="d24">
      <inkml:trace xmlns:inkml="http://www.w3.org/2003/InkML" xml:id="stk24" contextRef="#ctx0" brushRef="#br0">30720 12394 662 0,'0'0'117'5,"0"0"-8"3,0 0-59-2,0 0-24 5,0 0-8-6,0 0 9 4,-95-7 10-2,54 24 6 1,5 8 6-2,0 4 7 2,7 1-18 0,3-2-6-2,8 4-8 3,5-5 2-2,3-4 0 1,8 0-8 0,2 5-3-2,0 2 7 2,12 4-1 0,26 0-2 0,10 3-4-2,-3-3-2 2,-2-6-1 1,-2-4 3-1,-12-1-5-1,-6-3 0 3,-16 2 7-6,-7 7-10 4,0-1-7 0,-4 2-6-1,-31-4 5 0,-13-7 0 2,-6-10-4-1,-6-3 1-1,-3-6-19 2,-1 0-34-4,11 0-81 3,40 0-42 0,10 0-220-4</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2T02:31:41.45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4693">
    <iact:property name="dataType"/>
    <iact:actionData xml:id="d0">
      <inkml:trace xmlns:inkml="http://www.w3.org/2003/InkML" xml:id="stk0" contextRef="#ctx0" brushRef="#br0">23118 7112 467 0,'0'0'191'8,"0"0"-79"24,0 0-24-31,0 0 0-1,0 0-15 1,0 0 10 0,0 0-7 31,-12-121-16-32,12 76-4 0,0-2-10 0,0-4-3 32,0-4-7-32,0-7-8 0,4-4-1 0,6-1-3 4,-1 0-6 27,3 2-3-31,4 4-1 0,-3-2 1 1,3-2-1 3,-2 1-2 28,6-7-2-32,-2-4-2 0,8-3 0 0,-3-10 1 32,0 3 2-31,2 1 0-1,4 0 0 1,4-6 2 35,5-2-1-35,4-4 0-1,-1-5 1 0,2 2-1 0,-2 7-1 5,-4 1 1 23,7 8 5-27,2 1-4 0,1 1 3-1,6 2-1 31,-6 0-3-31,6 3-4 0,1 6-2 0,-3 0 1 5,-4 2-1 30,6 4-1-34,-6-1 0-1,10-2 0 0,7-3 0 2,-5-7 0 26,2-7 1-28,0 3 0 0,-9 2-1 3,-4 6 0 27,-5 5-2-30,-9 9-2 0,2 9 0 1,-13 10-1 31,-5 9 0-31,-8 9-2-1,0 11 3 0,-3 0-1 30,0 8 1-29,-7 0-1-1,0 0 0 0,0 3 1 4,0 0 4 24,0 0-2-28,0 0 3 0,-24 9 2 1,-20 25-7 29,-6 7 0-30,-17 14 3 0,-7 5-1 0,-7 14-3 30,-2 7-2-30,1-2 2 0,6-3 0 0,7-9 0 32,5-10 0-32,16-10-1 0,12-15 1 0,15-13 0 4,10-14 0 23,11-5 0-27,0 0 0 0,23-7 0 3,29-36 0 26,16-16 0-29,12-9 1 0,7-11 0 0,4-5 2 27,-2-3-3-27,-8 8 2 0,-4 10-1 3,-13 18-1 27,-17 11 0-29,-7 13-2-1,-16 7 2 1,-5 8 3 29,-9 4-1-29,-4 5-2-1,-6 3 2 0,0 0 1 4,0 3 4 23,0 37 9-26,0 22-1-1,0 7-10 1,0 8 0 30,0 1-2-31,0-8-2 0,0-8 1 0,-15-8-2 32,7-7-1-31,3-2-4-1,5-5-21 0,0-7-26 33,0-1-32-33,0-15-38 0,16-4-38 1,-7-13-81-1,-6 0-59 33</inkml:trace>
    </iact:actionData>
  </iact:action>
  <iact:action type="add" startTime="10708">
    <iact:property name="dataType"/>
    <iact:actionData xml:id="d1">
      <inkml:trace xmlns:inkml="http://www.w3.org/2003/InkML" xml:id="stk1" contextRef="#ctx0" brushRef="#br1">213 9372 300 0,'0'0'385'1,"0"0"-276"-1,0 0 23 0,0 0-14 3,0 0-57 25,0 0 6-28,0 0 6 1,0-9 3 26,0 9-7-26,0 0-6-1,0 0-15 0,0 0-23 3,0 0 31 24,0 0-12-27,0 0-12 0,0 0-1 28,0 0-2-28,0 9-4 0,0 13-8 0,0 1-11 28,0 0 6-27,0-2-1-1,0 6-4 0,0-10 0 27,0 8-3-27,0-9-2 0,0-2 0 27,0-3-1-27,0-5 0 0,0-3 0 1,0 1 0 26,0-4 0-27,0 2 0 0,0-2 0 0,0 5 1 26,0 3 0-26,0 4-1 0,0-2 0 29,0 0 0-28,2-8 1-1,-2-2 4 0,3 0 1 5,-3 0-2 24,4 0 0-29,-4 0-2 0,0 0 2 1,0 0 0 24,0 0 2-25,3 0-6 0,-3 0 10 29,13 3-3-29,3 1 3 0,4 4 1 0,12-1-7 29,-7-3-4-29,2 2 0 0,7-3 2 0,-1-3-1 29,0 4 1-28,4-4-1-1,-5 0 0 1,4 0 1 27,0 0-1-28,0 0 0 0,5 0-1 0,2 0 2 31,1 0 1-30,1 0 2-1,7 0-4 1,-7 0 3 27,4-4 3-28,-1 4-2 0,4-7 2 0,-1 5 2 32,1-4-3-31,-3 1-2-1,-1-1 0 0,0 0 1 28,4 1 0-27,-2 2-3-1,2-4 1 0,4 5 0 4,2-3 1 25,0-1-2-28,-6-3 4-1,2 4-7 1,-8-2 0 29,8 6 0-30,-6-5 0 0,-2 0 0 0,1 3 0 27,-4 1 0-25,-4 0 0-2,2 2 0 0,-6 0 0 31,2 0 0-29,13 0 0-2,-4 0 0 0,3 0 0 5,2 0 0 22,-7-5 0-27,-2 5 0 0,-6 0 0 3,-1-2 0 25,2 2 0-28,0-3 0 0,0 3 0 3,1 0 0 24,-2 0 0-27,3 0 0 0,-5-3 0 2,0 3 0 30,0-2 0-32,2 2 0 1,-6 0 0-1,1 0 0 25,2 0 0-25,-7 0 0 1,-1 0 0 0,1 0 0 5,0 0 0 21,-1 0 0-27,2 0 0 1,-2 0 0 2,2 0 0 23,7 0 0-26,-7 0 0 1,4 0 0 2,2 0 0 28,3 0 0-31,-2 0 0 0,1 0 0 1,-1 0 0 29,-3 0 0-29,6 0 0-1,0 0 0 0,0 0 0 27,2 0 0-27,-5 0 0 0,2 0 0 0,-1 0 0 29,4 0 0-28,-1 0 0-1,-2 0 0 0,2 0 0 28,-2 0 0-27,-1 0 0-1,4-3 0 1,-3 0 0 26,0 0 0-25,-2-3 0-2,-7 6 0 0,1-2 0 27,-5-1 0-27,0 3 0 0,-4-2 0 4,-8 2 0 22,-2 0 0-25,1 0 0-1,-5 0 0 28,5 0 0-28,0 0 0 0,0 0 0 0,0 0 0 29,2 0 0-28,-3 0 0-1,-9 0 0 1,2 0 0 27,-2 0 0-28,0 0 0 0,0 0 0 0,0 0 0 30,3 0 0-30,-3 0 0 0,0 0 0 0,0 0 0 29,0 0 0-29,0 0 0 0,0 0 0 1,0 0 0 29,0 0 0-30,0 0 0 0,0 0 0 0,0 0 0 29,0 0 0-29,0 0 0 0,0 0 0 1,0 0 0 26,0 0 0-27,0 0 0 0,0-3 0 2,0 3 0 27,0 0 0-28,0 0 0-1,0 0 0 0,0 0 0 30,0-9 0-30,0-7 0 0,0-16 0 1,11-7 0 29,-1-8 0-30,-5 1 0 0,4 1 0 0,0 0 0 29,-2 14 0-29,-3 10 0 0,5 5 0 1,-9 15 0 29,3 1 0-30,-3 0 0 0,0 0 0 0,0 0 0 29,0 0 0-28,0 0 0-1,0 0 0 1,0 0 0 24,0 0 0-25,0 0 0 0,0 0-76 28,-3 0-51-28,-14 0-50 0,-2 0-52 0,12 1-114 30,-1 8-514-30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5:00:34.596"/>
    </inkml:context>
    <inkml:brush xml:id="br0">
      <inkml:brushProperty name="width" value="0.05292" units="cm"/>
      <inkml:brushProperty name="height" value="0.05292" units="cm"/>
      <inkml:brushProperty name="color" value="#00B050"/>
    </inkml:brush>
  </inkml:definitions>
  <iact:action type="add" startTime="2367">
    <iact:property name="dataType"/>
    <iact:actionData xml:id="d0">
      <inkml:trace xmlns:inkml="http://www.w3.org/2003/InkML" xml:id="stk0" contextRef="#ctx0" brushRef="#br0">9356 4999 583 0,'0'0'377'11,"0"0"-261"-9,0 0 26 6,0 0-33 0,0 0-50 0,0 0 1-2,24-24 7 2,-19 24-1 0,-1 17-25 0,2 27-3-2,0 4 6 2,1 5-7 0,0 2-7 0,-4 0-7-2,0-2-7 2,1-3-3 1,-1 1-2-2,0-3-2-1,-1-12-2 4,0-8 2-2,4-13 3 0,-3-10-3-2,1-5 0 0,4 0 3 3,-2 0-4-4,8 0-4 4,11-5-1-1,4-30 0 0,14-12-1-3,6-12-1 6,2-17 0-6,3-14 0 4,5-8 0-1,2-9-1 0,1 1 1-2,-1 3 0 2,-4 2-1-2,-5 7-1 2,0 8 1 0,-8 9 0-1,-8 8 0 3,0 17 1-4,-11 6-1 0,-5 13 1 2,-7 13-2 1,-6 9 2-3,-1 8-1 2,-6 3 1 0,0 0 2 1,0 0-3-3,0 0-1 1,0 0 1 1,-6 22 3 0,-18 20 1-3,-8 12 1 4,-3 5-1-2,2 9-2 2,-8 10 0-2,1 3-1 0,-4 6 1 0,-5 6-2 3,2-3 1-6,4 0 0 4,-3-2 0 0,-2-10 0 1,1-4 0-3,5-12 0 2,-3-12-1 0,6-11 1-1,15-10-1 0,0-14-3 1,11-6 2 0,6-3 0 0,3-6-2-2,1 0 3 4,-3 3 0-4,6-3 0 2,0 0-1-2,0 0-2 1,0 0 3 1,-3 0-6-2,-1 0 2 2,-9-3 1 0,-2-22 3 0,-5-4-1-2,4 2-1 4,0-1-4-3,3-4 1 1,6 0 1-1,0-15 0 0,5 3-2 1,-2-3 0 0,4-2 0 0,-8 2-3-2,4 0 4 2,-9 10-1 0,3 9-1 0,1 7 2-3,2 13 0 4,7 5-1-1,0 3 5 0,0 0 1-2,0 0 3 1,-1 0-1 1,-2 0-1 0,3 0 0-1,-6 0 2 0,6 0 0 2,0 23 0-1,0 7-1-2,0 14 1 2,0 5 1-1,0 7-2 2,0 1 1-4,0-2-1 4,0 2 0-1,0-9 0 0,0-7-2-2,-3 0 1 2,3-14 0 0,0-1 0 0,0-9 6-1,0-3-2-1,0-9 1 3,0-5 2-2,0 0 0 0,0 0-1 1,0 0-3 1,0 0 2-2,12 0-3-1,2 0-2 2,-4 0 1 0,6 0 1-1,2-11-2 0,2-6 1 1,7-4-1-1,-1-9 0 0,11-11 2 3,3-10 0-4,10-17 6 1,5-16 2 0,11-9-4 3,4-11 1-5,-5 0 0 4,5 7-3-2,-11 9 1 0,-2 21 1 2,-10 13 3-3,-3 12-1 3,-5 6-6-3,-8 8 1 2,-8 11-4 0,-12 6 0-1,-5 7 0-1,-6 4-3 2,0 0-7 0,0 0-29 0,0 0-43-2,0 0-48 2,-20 6-57 0,4 5-92 0,3 1-255-2</inkml:trace>
    </iact:actionData>
  </iact:action>
  <iact:action type="add" startTime="7126">
    <iact:property name="dataType"/>
    <iact:actionData xml:id="d1">
      <inkml:trace xmlns:inkml="http://www.w3.org/2003/InkML" xml:id="stk1" contextRef="#ctx0" brushRef="#br0">4604 8849 508 0,'0'0'144'7,"0"0"-34"-1,0 0 25 1,0 0-46 1,0 0-20-2,0 0 20 2,0 0-18 1,-52-3-13-2,29 11 2-1,-11-1-11 2,3-2-19 0,-9 1-5 0,0 0-7-2,-5-1-7 2,1 1-3 0,-8-1-3 0,3-1 2-2,-8 1 0 2,2 0-2 0,-4 3 1 2,-8-1-1-5,3-2-1 2,5 3-2 2,-5 1 2-1,3-1-3-2,5 3 0 2,8-5-1 0,9 3 1 0,8-4 0-1,5 3-1 0,6 1 1 2,0 4 0-2,-1 4 1-1,1 10 1 2,0 6 3-1,-3 3 3 2,-1 16-1-3,-5 0-1 2,2 7 5 0,1 6-3 0,1 3-2-3,-1 1-4 5,9 8 1-3,-2-4 6 0,7 2-1-1,2 2 3 2,0-4 1 0,4 5 5 1,-4 3 2-3,4-2 2 3,-1-3-10-1,4-8 0 0,3-7-4-2,0-4-3 2,0-6 2 0,0-7-2 0,0-10 4-1,0-9-1 0,3-3-1 0,9-8 2 1,-4 2-6-3,5-3 4 3,-3-1 0 1,8-2 5-2,-2 2-4 0,4-1-2 1,0-3-1 0,4 1-3 0,9 2-1-1,6 0 1 0,12-2 1 1,7-1-3-1,11 0 2-1,2 1 0 2,-1-1 2 1,-3 4 5-2,-7 0 1 0,0-2 8 1,4 1 2-1,-5-2-8 2,6-4-9-3,5-2 4 1,7 4-7 4,10-5 8-6,10 6-2 2,3-1-1 1,0 0-1-1,-7 1 0 1,-5-4-1-1,-7-4-3 1,-1 1 0 0,-12-1 1 0,0 4-1-3,0-4 3 5,9 0 0-3,0 0-3 1,6 0 6-3,-5 0-4 3,-1 0 3 1,-6 0 3-1,-2 6-2-3,-5-1 2 3,-2-3-3 0,4 1 0 0,0-3-2-1,11 4-1 0,-3-4 0 2,6 5 1-2,-6-2 0-1,4 1-2 2,-3-2 2 1,-2 0-2-2,-4-2 1-1,0 0 2 3,-1 0-2 0,0 0-1-1,0 0-1-2,9 0 4 2,0-2-4 0,-2-9 1 0,2 4-1-2,0 2 3 3,-6 2-2-3,1 3-1 4,-8 0-2-5,3 0 2 2,-4 0 0 3,0 0 1-2,-5 0 1-3,5 0-2 2,-2 0 0 2,9 0 1-2,2 0-1 0,-3 0-2 0,0 0 2 2,-1 3 5-2,-3-1-5-1,-1 1 0 2,-3 6 0 0,0 0 0 0,-2-1 0-1,2-3 0 1,9 1 0 0,-3-6 0 1,1 0 0-4,-5 0 0 4,4 0 0-2,0 0 0 1,0 0 0-1,-4 0 0 0,4 0 0 2,-12 0 0-2,4 0 0-1,1 0 0 2,1-13 0 1,5 1 0-2,1 4 0 0,1 1 0 1,2 5 0-1,-3 2 0 2,-4 0 0-4,-2 0 0 3,-4 0-3 0,-5 0 1 1,-7 0-3-4,-2 0 4 2,1 0-2 2,-4 0 0-1,1 0 3-2,1 0-3 2,-4 0 2 1,2 0-1-2,-3-3-2 0,3-9 1 0,2 2-3 3,-1-4 3-5,-1 3 2 3,-3 2-1-1,-1-5 0 2,-3 3 0-2,-1-2-1-1,0-7-1 3,-2-9 1-2,-1-8-2 2,-1-13-2-4,1-11-2 4,-4-8 1-1,-1 0 1 0,-4-2-2-2,4 3 0 3,-8 4 1-2,0-4-1 1,0 1 0-2,-3-3 3 1,1-9-1 2,-1-4 4-2,-9-11-2-1,4-7 2 3,-8 0-3-2,0 6-5 1,0 22-2-2,0 16-2 3,0 15 6-2,0 8 3 1,0 0 1-2,0-2 3 2,0-3 0 1,0 2 2-2,0 1-3 0,-3 8 3 0,-10 0-1 0,-8 2 1 1,-2 3-1-3,-4 1 0 4,-11 0 1-1,-3 2-1 0,-2-2 1-3,-1 5 0 4,-5 0 1-1,3 6-1-1,1 2 0-1,-7 6 3 3,4 3-2-1,-4 0-1-1,-5 0 1-1,-4 0 0 2,-4 8 1 0,-7 4-2 0,-8-2 1-2,-7 2 0 2,-7 1 0 1,2-4 0-1,-3 4-1-3,6-3-2 4,-4-3 2-2,1 3-3 1,-4-3 3-2,-1 1-1 2,-3-3 1 0,4 0 0 0,11 4 1-2,2-4-1 2,6-2 0 0,0 0 1 1,5-3 2-4,-1 0-2 3,1 0-1 0,4 0 0 0,-2-6 2-1,4-5-1 0,2 0 0 2,-3 2 0-2,-1 4 1-1,1 2-2 2,6 1 1 0,2-1 2 0,0 3-2-2,5-5 0 2,-3 5 2 0,-3-7-1 0,-1 1-2-2,-9 6 2 2,-2-2-1 1,-2 2 2-1,6 0-1-3,1 0 0 3,2 0-1 0,5-2 0 0,1-1-1-2,1-1 2 2,1 2-1 1,2-4-1-2,-1 3 1-1,1 3-1 2,-3 0 0 1,-2 0 0-2,-7 0 1 0,5 0 1 0,-3 0-1 2,-2 0 0-2,8 0 1-1,4 0 2 4,0 9-4-4,4-3 3 3,0 1-1-4,-2 2-1 3,3 0 1 0,-3-4-2 0,2 3 1-2,6 1 1 2,-3-4-1 1,10-2 0-2,8-3-1-1,1 0 0 2,4 0 1 0,-1 0-1 0,2 0 0-2,3 0 0 2,-8 0 0 0,2 0 0 0,-9 0 0-2,-4 0 0 3,-4 0 1-1,0 0-1 1,-1 0 0-5,2 0 1 4,1 0-1 0,-9 0 1 0,-1 0 2-1,-9 0-1 0,4 0 1 2,-2 0 0-2,2 0 4-1,5 0 0 2,0 0 1 1,4 0-2-2,7-10-2 0,-2-7-2 0,4-4 0 2,-2 4-1-2,-5 0-1-1,2 7 0 2,8 3-1 0,-2 7 1 1,8 0-4-4,-2 0 2 3,5 0-9 0,6 7-47 0,5 1-52-2,15 6-76 2,1-9-59 0,0 5-124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5:11:06.583"/>
    </inkml:context>
    <inkml:brush xml:id="br0">
      <inkml:brushProperty name="width" value="0.05292" units="cm"/>
      <inkml:brushProperty name="height" value="0.05292" units="cm"/>
      <inkml:brushProperty name="color" value="#0070C0"/>
    </inkml:brush>
  </inkml:definitions>
  <iact:action type="add" startTime="7227">
    <iact:property name="dataType"/>
    <iact:actionData xml:id="d0">
      <inkml:trace xmlns:inkml="http://www.w3.org/2003/InkML" xml:id="stk0" contextRef="#ctx0" brushRef="#br0">13397 11750 444 0,'0'0'397'11,"0"0"-259"-9,0 0-26 8,0 0-59-4,0 0-27 0,0 0 1 2,0 0 8 1,14-54 15-2,-14 46-3 1,-10 2-4-2,-10-2-10 6,-8 3-1-8,-8 1-7 4,3 4-10-2,-6 0-3 2,1 0-1 0,6 0-10 0,-3 0 6-2,-1 23 1 2,9 5-1 0,2 2 3 0,5 4 3-2,4 5 1 2,0 1-1 0,6-1-3 0,2 6-4 0,8 0-1-2,0 3-1 3,0-5-2-4,13-13 1 3,8-5-3 0,2-8 2 3,2-10-2-8,4-7 0 5,8 0-2 0,8-21 0 0,0-33-1-1,6-21 2 0,-6-9-1 1,-8-3-6 2,-6 11 3-3,-11 20-2-2,-2 22 5 3,-13 22-1 2,-3 9 3-4,-2 3 0 1,0 0 3 2,0 13-2-3,0 25-1 2,-2 18 0-2,-11 3 0 4,0-2 2-4,6 2 6 2,-3-6-6-2,7-5 2 2,-1-8-3 1,4-18-1-4,0-9 0 3,0-9-1 0,0-4-30 0,0 0-22-2,17-14-43 2,3-26-49 0,4-5 25 1,-6-3-29 0,-16 28-119-5,1 7-265 4</inkml:trace>
    </iact:actionData>
  </iact:action>
  <iact:action type="add" startTime="7932">
    <iact:property name="dataType"/>
    <iact:actionData xml:id="d1">
      <inkml:trace xmlns:inkml="http://www.w3.org/2003/InkML" xml:id="stk1" contextRef="#ctx0" brushRef="#br0">13585 11482 562 0,'0'0'164'6,"0"0"-39"2,0 0-32-2,0 0-33 3,0 0 8-2,0 0-7 1,0 0-9-2,57-25-19 2,-44 25-4 0,0 0 7 0,2 0 6-2,5 0 4 2,2 25-6 2,-1 6-14-2,3 7-11-4,2-8-4 4,-3 1-2 0,-7-9-6 0,-2-4-1 0,-4-11-2 0,1-4-2-2,6-3-17 2,-1 0-44 0,-3-13-57-2,1-24-41 4,-1 2-19-4,-13 19-132 2,0 6-199-2</inkml:trace>
    </iact:actionData>
  </iact:action>
  <iact:action type="add" startTime="8224">
    <iact:property name="dataType"/>
    <iact:actionData xml:id="d2">
      <inkml:trace xmlns:inkml="http://www.w3.org/2003/InkML" xml:id="stk2" contextRef="#ctx0" brushRef="#br0">13943 11469 658 0,'0'0'205'8,"0"0"-79"0,0 0-25 1,0 0-51-4,-184 123-25 2,154-107-10 1,11 0-10 0,5-6-5 0,-1 1-7-3,-1 6-60 3,3 9-70 1,6-15-136-2,4 0-271-1</inkml:trace>
    </iact:actionData>
  </iact:action>
  <iact:action type="add" startTime="8578">
    <iact:property name="dataType"/>
    <iact:actionData xml:id="d3">
      <inkml:trace xmlns:inkml="http://www.w3.org/2003/InkML" xml:id="stk3" contextRef="#ctx0" brushRef="#br0">13930 12114 512 0,'0'0'215'7,"0"0"-87"-1,0 0-19 1,0 0-54 1,0 0-14 0,0 0 16-2,160-42-9 2,-127 42-6 0,1 0-3-2,-3 0-2 2,6 0-1 0,-5-2-2 0,-2-4-8 0,-8 6-6-2,-2-5 1 2,-4 2-3 0,-3-1-12-2,0-4-3 2,-3-5 0 0,2-13-3 0,-3-5 0-2,1-13 0 2,0-13-1 0,-3-4 0 0,2-11 1 1,-6-3 2-2,-3 5-2 3,0-4-3-4,0 7 3 1,0 3-1 0,0 0 0 2,0 12 0-1,0 5 0-2,0 10 1 4,0 11 0-5,0 10-3 3,-3 1 1-2,-3 8 0 1,2 5-1 1,1-2 1-1,0 4-3 1,-2 0 1-1,1-4-2 2,3 2 5-3,-7-3 1 1,6 2 0 1,0 0-2 0,-1 3 2 0,-1 0 0-3,-5 0 0 3,-4 6-3 0,-1 28 3 0,-5 3 9-2,1-5-2 3,2-6 3-2,9-9-6 2,-2-10-3-2,9-3 1 0,0-4-2 1,0 0 0 0,0 0-2-1,0 0-3-1,0-11 3 2,0-19-3 1,13-5 5-2,1 9-1 0,-9 5-1 1,4 4 0 1,6 7-1-3,-2 3 3 0,3 4 0 3,-1 0 2-1,6 3 1 0,-8 0 1-2,3 0-1 1,1 0 1 1,-2 17 6-1,1 6-6 1,0 5 0 0,-5-4-4 0,5-7 0-3,-4-2-2 4,-1-10-3-1,2-5-18 0,3 0-45-2,2 0-60 1,-8-5-30 1,-9-4-220 1</inkml:trace>
    </iact:actionData>
  </iact:action>
  <iact:action type="add" startTime="10061">
    <iact:property name="dataType"/>
    <iact:actionData xml:id="d4">
      <inkml:trace xmlns:inkml="http://www.w3.org/2003/InkML" xml:id="stk4" contextRef="#ctx0" brushRef="#br0">18638 11507 373 0,'0'0'228'8,"0"0"-58"-1,0 0-41-1,0 0-58 2,0 0-25 0,0 0-5 0,0 0 16-2,-73-8 10 2,29 8-16 0,-2 17-7 0,-5 5-3 0,7 4-10-2,4 2-12 2,1 5-6 0,8 4-3 0,5 0-2-2,12-3 1 2,8-6 1 0,6-2-7-2,0-8 5 2,0-1-1 0,10-2 4 0,12-7 4-2,5-2-4 2,4-6-1 0,-1 0-3 0,4 0-4-2,-3-12-3 2,-3-12-1 0,-8-8 1 0,-2-1-3-2,-2 1 2 2,-2-4 1 0,2-7-1 3,1 2 1-6,4-2-1 3,-5 9-1 0,-9 15-1-2,-3 10-3 2,-4 7 2 2,0 2 3-5,0 0 1 2,0 0 2-1,5 0 0 2,-2 25 4 0,5 12-6 0,-3 10-4-2,-1 7 4 2,0 5 1 0,-4 3-1 0,0-5 1-2,0-13-1 2,0-13-2 0,0-14 1 2,0-17-12 2,6 0-70-4,9-11-18 0,11-33-14 0,-6 0-26 0,-10 21-99-2,-3 9-116 2</inkml:trace>
    </iact:actionData>
  </iact:action>
  <iact:action type="add" startTime="10715">
    <iact:property name="dataType"/>
    <iact:actionData xml:id="d5">
      <inkml:trace xmlns:inkml="http://www.w3.org/2003/InkML" xml:id="stk5" contextRef="#ctx0" brushRef="#br0">18868 11412 385 0,'0'0'232'6,"0"0"-101"1,0 0-18 1,0 0-58-2,0 0-14 2,39-14 2 0,-22 14-9 0,-1-3-14-2,3 3-8 2,-2-3 0 0,4 3 3 0,-14-2-10-2,4 2-1 2,-9 0 0 1,-2 0 2-2,0 0-2 1,0 0 1-2,0 0 4 6,0 17 6-8,0 1-14 4,0 2 0-2,0 0 6 2,-2 1 2 0,-1-1 0 0,-1-2 2-2,4 0-6 2,0-2-2 0,0-6-3-2,0-8 0 3,7-2 0-2,11 0-1 1,6 0-4-2,2 0 0 2,3-17 1 0,-13-3 2 0,0 8-1-2,-4 7 3 2,-11 0 0 2,2 5-1-3,-3 0 1-2,0 0 2 5,0 0-1-4,0 0 3 2,0 27 7-2,0 12 3 2,-7 4-12 0,-9-1-2 4,-4-3 0-9,0 0 0 4,-1 1-16 1,1-1-38 1,1 1-47-3,12-31-124 1,1-1-202 3</inkml:trace>
    </iact:actionData>
  </iact:action>
  <iact:action type="add" startTime="11361">
    <iact:property name="dataType"/>
    <iact:actionData xml:id="d6">
      <inkml:trace xmlns:inkml="http://www.w3.org/2003/InkML" xml:id="stk6" contextRef="#ctx0" brushRef="#br0">19257 11968 493 0,'0'0'266'6,"0"0"-126"1,0 0-33-1,0 0-59 2,0 0-25 0,0 0 7 0,112-44-17-2,-83 29 4 2,-1-1 1 0,-2 2 2-2,-3-1-8 2,-4 0-1 0,-8 0-5 0,2-4-3-2,-1-4-2 2,1-2 0 1,-1-2-1-4,-2 8 0 3,0 3 1 0,1 1-1 0,-5-1 4 0,2-4 2-2,-3-9 3 4,-5-4-9-4,0-6 2 2,0-3-2-2,0-6 0 5,-13 0 0-4,-1 3 0 0,1 1 1 1,3 9-1-2,1 1-1 4,2 4 0-3,2-2 2-1,-3 1-1 2,3-2 0 0,-1 0 0 0,1-1 0-2,0 0 0 3,-5 5 0-3,4 8 0 3,2 11 0-4,4 6 0 2,0 4 0 1,0 0 0 0,0 0 2-2,0 0-2 2,0 0 0 0,-3 0 1 0,3 0-1 0,0 0 1-2,0 0 2 2,-3 0 28 0,3 19 8 2,-4 14-2-6,4 4-26 4,0-6-7 0,0-8 1 2,0-8-2-6,0-11 8 5,0-1-3-2,0-3-5-1,0 0 1 3,0 0-4 1,0 0 0-5,0 0 0 3,0 0-2-1,0-20-12 1,10-8 7-1,7 0 4 2,2 0 2-4,3 1 1 4,0 3 0-2,-8 11 0 1,-1 4 0-2,0 9 1 2,0 0 2 1,5 0 2-4,2 20-3 3,-1 7 1 0,-2 2-3 0,-2-7-2-2,-4-5-6 2,-2-5-15 2,-3-1-23-4,4 3-69 1,-10-9-65 0,4 4-477 2</inkml:trace>
    </iact:actionData>
  </iact:action>
  <iact:action type="add" startTime="12671">
    <iact:property name="dataType"/>
    <iact:actionData xml:id="d7">
      <inkml:trace xmlns:inkml="http://www.w3.org/2003/InkML" xml:id="stk7" contextRef="#ctx0" brushRef="#br0">23990 11812 400 0,'0'0'238'7,"0"0"-116"1,0 0-40-2,0 0-45 2,0 0-15 0,0 0 10 0,0 0 8-2,-77-124 12 2,44 124-7 0,-3 0 5 0,1 0-10-2,-6 0-8 2,1 8-4 0,-5 17-10 0,7 7-1-2,5 3-4 4,4 2-6-4,9 0-4 2,15-1 0-2,5-1-2 2,0 3 3 0,0-1-4 4,16-1 3-9,17-12-3 4,8-13 0 2,7-11-2-2,0 0 2 2,1-18-4-4,-3-24 1 4,-9-6-3-1,-1-3 5-2,-9 4 0 2,-6 2-2 0,-1 9 2-1,-7 11-1-1,-10 13 2 2,-2 10-1 1,-1 2 3-1,0 0-2-2,0 4 3 1,0 34-3 1,-1 6 16 1,-11 10-15-2,8-4 1 0,-3-5-2 1,7-8 0-1,-5-10-1 0,5-9-8 1,0-9-6-1,0-9-25 1,0 0-8-1,5 0-32 1,19-35-52 0,8-10-73 2,-22 23-67-7,-5-4-178 7</inkml:trace>
    </iact:actionData>
  </iact:action>
  <iact:action type="add" startTime="13243">
    <iact:property name="dataType"/>
    <iact:actionData xml:id="d8">
      <inkml:trace xmlns:inkml="http://www.w3.org/2003/InkML" xml:id="stk8" contextRef="#ctx0" brushRef="#br0">24277 11415 556 0,'0'0'170'5,"0"0"-24"4,0 0-49-4,0 0-35 3,0 0-9 0,0 0-22 0,84-17-7-2,-59 14-8 2,0 0-2 0,-1 1-8 0,-1 2 2 0,-2 0 0-2,-8 0 6 2,-2 0-5 0,-2 0-1-2,-6 0 8 2,-3 0 0 2,0 5-7-4,0 15 6 0,-16 7-13 2,-9 5-1 0,-4 0-2 2,2-5 1-6,1-5 0 4,0 0 0 0,14-4 1 2,6-6 0-6,6-7 3 4,0 0 6 0,0-2 15 0,0 2 9 0,6 2-16-2,14-7-8 2,1 0-6 0,2 0-4-2,-6 0-1 2,3 0-8 0,-9 0-26 0,-1 0-17-2,-10 0-32 2,3 0-48 0,-3 0-118 1,0 0-249-4</inkml:trace>
    </iact:actionData>
  </iact:action>
  <iact:action type="add" startTime="13738">
    <iact:property name="dataType"/>
    <iact:actionData xml:id="d9">
      <inkml:trace xmlns:inkml="http://www.w3.org/2003/InkML" xml:id="stk9" contextRef="#ctx0" brushRef="#br0">24631 12052 64 0,'0'0'649'4,"0"0"-487"6,0 0-38-4,0 0-62 2,0 0-21-3,0 0-16 4,185 4 13-1,-157-4 1 0,1 0 8-2,-2-9 4 2,-3-2-12 0,0 0-18 0,-2-2-10-2,-5-4-8 2,4-4-3 0,-8-3 0 0,0-13 0 2,1-7 0-6,-5-13-1 3,4-11-1 2,-6-11 2-2,-4-5-1 2,-3-6 0-2,0 4 1 2,0 4-2-4,0 5 0 4,-16 11 0-2,-7 10 0 1,3 9-2-1,-1 15-8 2,6 5 2-2,0 10 0 1,2 7 2-2,4-1 5 0,2 7 3 2,6 2-1 1,-5 2-1-4,0 0 0 3,5 0 1 2,-2 0 1-4,3 0 0 0,0 0 1 4,0 0 3-4,-8 7 10 3,4 17-6-4,-8 7-1 3,5 2-4 0,-1 1 0 2,0 6 0-5,-2-2-1 2,3 2 0 2,3-9-1-2,-4-9 4 2,4-14-4-4,4-4-1 3,0-4 1 0,0 0-2-2,0 0-2 2,0-24-8 0,20-11 0 0,3-4 10-2,2 1 0 3,0 4 1-2,-8-1 0 2,6 1-1-4,-4 4 1 3,-1 4 0 5,-7 9-1-9,-2 6 0 3,-6 11 1-1,1 0 1 2,9 0 2 0,0 0 5-2,9 18 7 2,0 6-5 0,-5-4 5 0,3-3-8-2,-4-4-2 2,-3 1-1 2,-1-6-4-4,1 1 0 2,-4-3-1-1,5 2-13 0,4 1-29 3,-3-2-58-3,6 5-44-2,-14-12-126 3,-4 5-352 0</inkml:trace>
    </iact:actionData>
  </iact:action>
  <iact:action type="add" startTime="30899">
    <iact:property name="dataType"/>
    <iact:actionData xml:id="d10">
      <inkml:trace xmlns:inkml="http://www.w3.org/2003/InkML" xml:id="stk10" contextRef="#ctx0" brushRef="#br0">22510 15888 797 0,'0'0'163'7,"0"0"-31"-1,0 0-35 2,0 0-30 3,0 0-21-6,0 0 0 2,0 0 4 0,0 0 6 1,0 0-8 0,0 0-10-2,186-114 6 2,-83 52-6 0,27-8 0 0,34-10-16-2,23-1-10 2,11 9 1 2,13 10 0-1,-16 19 4-4,-15 10 4 3,-19 19-10 0,-28 11 19 0,-25 3-12-2,-11 0-4 2,-28 0-1 0,-21 0-9-1,-25 0 2 0,-10 0-6 1,-10 0 3-1,-3 0-2 0,0 0-1 1,-30-12-4 0,-47-20 4-2,-36-20 1 2,-32-12 0-2,-19-13-1 2,-21-15 0 0,-11-10-1 0,-1-7-1-2,7-2 2 2,19 9 0 1,20 7 1-2,28 15-1-1,29 21 1 2,27 17 3 0,38 16-4 0,13 18 0-2,13 3 0 4,3 5 4-4,0 13 1 1,3 55 7 2,25 39-8-2,5 40-2 0,15 36-2 2,-3 21 1-4,0 16-2 3,1 4 3 0,-8-1-2 0,-2-11 0-2,-8-12 5 2,-7-20-1 0,-3-28 5 0,-8-34 2-2,-3-47-8 2,-7-30 2 0,3-33-1 0,-3-8-4-2,13 0-1 2,20-69-5 0,21-52 3-1,20-47 2 2,17-49 1-3,15-34-4 2,17-38 2 2,-1-50-6-4,-12-28 2 0,-23 5-3 2,-38 33 4 0,-24 65 2-2,-19 79-6 2,-6 72-6 1,0 59 3-2,0 38 4-1,0 16 8 4,-16 60 2-4,-45 58 4 2,-36 58 2-2,-28 43 2 2,-15 28 5 0,-17 21-2-2,-10-1 1 4,1-14-5-4,11-20-3 2,14-37-2 0,21-26 1-2,23-28-1 2,20-26-3 0,17-27 0 0,18-32-1-2,13-17-3 2,15-23-19 0,14-7-21 0,0-7-34-2,27-3-59 4,31 0-90-4,-16-13-74 0,-11-7-246 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05:19:20.349"/>
    </inkml:context>
    <inkml:brush xml:id="br0">
      <inkml:brushProperty name="width" value="0.05292" units="cm"/>
      <inkml:brushProperty name="height" value="0.05292" units="cm"/>
      <inkml:brushProperty name="color" value="#FF0000"/>
    </inkml:brush>
  </inkml:definitions>
  <iact:action type="add" startTime="24950">
    <iact:property name="dataType"/>
    <iact:actionData xml:id="d0">
      <inkml:trace xmlns:inkml="http://www.w3.org/2003/InkML" xml:id="stk0" contextRef="#ctx0" brushRef="#br0">19679 16152 335 0,'0'0'321'14,"0"0"-201"-12,0 0 5 8,0 0-40-6,0 0-27 3,0 0 8 2,5-2 1-4,0 2-13 3,8 0 26 0,3 0-22-1,-1 0-25 0,2 0-7 5,8 0-7-8,-3 0-2 5,-2 0-2-2,3 0-6 1,0 0 3-1,2 0-4-2,3 0 0 5,-1-5 0-4,1-1 2 2,-2 2 1 0,-2-1-1 0,-2 5-6-1,3-8 10 3,-5 4-6-2,3 4-3-3,-2-1 2 1,2 1 1 5,-6 0-4-7,-1 0 6 4,1 0-2 2,-1 0-5-4,-4 0 7 2,7 0-3 0,-2 0-7 0,4 0 4-3,-3 0-4 3,0 0 3 1,2 0 1-1,-4 0-1-2,3 0-1 2,-2 0-1 0,-2 0 6-1,5 0-5 0,-4 0 2 2,0 0-2-4,-2 0-1 3,2 1 0 2,-1 3 1-4,1 4-2 0,4-8 1 2,-4 5-1-1,1-1 3 0,7 2-2 1,-4-3 0 0,3-1-1 1,-3 0 1-2,4-2 0 1,-3 4-1-2,0-4 0 2,6 0 0 0,-9 0 0 0,5 0 1-2,-6 6 0 2,1-6-1 1,2 0 1-4,-4 0 0 3,4 3 1 0,6-1-1 0,0 4 0-2,2-4-1 2,-4 2 1 0,5-1 0-2,-4 2 0 3,-2-5 1 0,6 5-1-2,3-2-1-3,3 1 0 7,-2-3 1-6,8-1 0 3,2 0 1 0,2 0-2 0,-1 0 0-1,-11 0-1 0,3 0 1 2,-8 0 0-4,1 4 4 3,1-4-4 0,4 2-1 0,5-2 1-2,1 0 0 2,-8 0 0 1,4 0-1-3,-2 0 0 2,-5 0 1-1,1 0 0 3,-2 0 0-4,-2 0-1 3,0 0 1-4,2 0-1 4,-1 0 1-3,-1 0-2 3,2 0 0-2,1 0 1 1,-2 0-2 0,4 0 1-3,-5 0-3 3,-3 0 1 0,-3 0 0 1,-1 0 3-4,3 0 1 3,-3 0 2 0,1 0-2-2,3 0 0 3,-1 0-1 0,-2 0-4-3,6 0 4 3,0 0-1-1,-2 0 3-3,9-2-1 3,-6-3 0 0,4-2-1 0,-2 2 1-1,-2-3-3 0,2 2 2 3,-4-5 1-4,3 1-8 0,-4 3 2 2,1-3 3 1,-2 5 3-4,-6-7 0 4,2 11 0-2,2-3 2-1,-1 2 0 4,3-1 2-2,5 0-3-1,1 3-1 0,3 0 0 1,1 0-2-2,-1-5 2 2,0 3 0-2,4 2 0 4,-4-4 0-3,0 4-1 0,-3-3 1 3,-2 0-2-4,-1 1-1 1,-4-1-1 1,-2 1 2 0,-1 2 2-2,1 0 2 1,-2 0-2 1,5 0 5-2,3 0-1 4,-3 0-2-2,5 0 0 0,1 0-2-1,-2 0-1 0,1 0 1 0,1 0 2 0,-2 2-2-1,7 1 0 4,-8-3 1-3,7 2-2 0,-2-2 0 2,-2 0-7-1,0 0 5-3,7 0 0 3,-4 0 2 0,-2 0-1-2,-2 0 2 3,-2 0 1-2,-1 0 1-1,-2 0-2 3,1 0 0 0,4 0 3-2,-3 3-3 0,2 0 2 2,-1 1 0-4,-3-2 0 4,3 3-1-4,-4-5 1 5,7 3-2-3,-6-3 0 0,5 0-3 2,1 3 1-1,3-3-3-3,3 0 4 3,-6 0-2 0,2 0 3-2,3 0 0 2,-4 0 2 1,1 0 1-4,-4 0-2 4,2 0 1 0,-3-6-2-2,-1 6 1 0,-2-5 0 2,2 3 0-4,4-2 0 3,-2 1-1-1,5-2 0 2,-4 2 2-2,1 1-2 0,-2 2 0 2,-4 0 0-1,-1 0 2-3,1 0-1 3,3 0 0 0,1-7 0-2,-7 7-1 2,5 0 0 0,-10 0 0-2,6 0 0 3,-2 0 0 0,-5 0 0-3,2 0-3 3,-6 0-21-4,-8 0-25 3,-2 0-17 0,0 0-23-2,-18 0-77 4,-25 0-64-3,15 12-211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23:44.353"/>
    </inkml:context>
    <inkml:brush xml:id="br0">
      <inkml:brushProperty name="width" value="0.05292" units="cm"/>
      <inkml:brushProperty name="height" value="0.05292" units="cm"/>
      <inkml:brushProperty name="color" value="#FF0000"/>
    </inkml:brush>
  </inkml:definitions>
  <iact:action type="add" startTime="6154">
    <iact:property name="dataType"/>
    <iact:actionData xml:id="d0">
      <inkml:trace xmlns:inkml="http://www.w3.org/2003/InkML" xml:id="stk0" contextRef="#ctx0" brushRef="#br0">21029 9831 640 0,'0'0'128'15,"0"0"-29"-15,0 0 19 6,0 0-35 2,0 0 16-2,0 0 1 2,13 0-4 2,-3 0-20-4,3 0-25 2,-3 0-4 0,13 0-2-2,3 0-12 2,5 0-11 0,4 0-7 0,-1 0-3-2,4 0 1 3,3 0-2-2,-5 0 3-1,2 0 4 2,-2 0 4 0,2 0 0-2,1 0-6 3,4 0 3-2,1 0-8 1,2 0 1 0,5 0-7 1,0 0 0-3,-1 0 1 1,2-3-4 1,2-3 5 0,-3 2-2-2,2-1 1 2,4 5 0 0,-2-2 1-1,-3 2 2 0,-4 0-2 3,1 0 1-4,-1 0-2 0,4 0 0 4,-1-12-1-4,3 4-5 0,-4-6 4 2,4 4-3 0,-2-1 1 0,0 4 0-1,4-2 1 3,0 1-2-5,-2-1 7 3,-6 1-3-2,-1-1-2 4,1 1-1-4,-3 5 2 2,2 3-3 0,-1 0 0-1,0 0 0 0,-4 0 2 2,0 0-2-2,-4 0 3-1,-2 0-2 2,3 0 1 0,-1 8-1-2,3-2 0 2,2 0 0 3,1 2 1-5,-1-1-2 56,1 0 0-62,-4 3 2 0,1-3-2 0,-8 1 2 0,6-3-1 0,-5 5 0 0,6-5 1 0,4-5-3 300,-1 4 1-299,9-3-1-1,-4 3 3 0,3 1-3 0,6 3 3 0,-4 1-2 0,7 0 2 0,-2 2-1 0,8-6-2 0,-1 1 2 0,-5-2 1 0,-6-4-2 0,-8 0 0 0,-6 0-1 0,-3 5-1 0,3-3 0 0,-1 4 0 0,2 0 1 0,5 2 0 0,8-3 1 0,0-1-1 0,7-2-1 0,2-2 1 0,-2 2-1 0,6 2 0 0,-5-1 1 1,2-3 0-1,-5 2 1 0,-6 1-1 0,3-3-1 0,-4 0 0 0,1 0 1 0,3 0 0 0,1 0-2 0,-2 0 3 0,-3 0-1 0,-3 0 0 0,2 0 0 0,-5 0 0 0,5 0 0 4,-5 0 3 3,-2 0-2-1,2 0 0 3,2 0-1-4,1 0-1 3,8 0 0 2,-2 0 1-4,9 0 0 2,1 0 1 0,-1 0-3-2,-6 0 2 2,-5 0 0-1,-3 0 0 2,-2 0 1-3,-5 0-1 2,2 0-1 0,-7 0 1-2,-4 0-3 2,6 0 3 0,-3 0-2 0,-1 0 2-1,5 0 0 0,3 0-3 2,-1 0 3-4,9 0-2 3,-7 0 2 0,-4-3-4 1,8-2-2-4,-5-3 0 5,2-1-4-4,5 1 7 2,-2-4 0 0,2 5 3 0,-5 3 1-2,-1-2 0 2,7-1-2 0,0-6 1-2,11 2-4 3,3 0 2 0,8-3-4-5,-3-2 3 5,2-1-2-2,-5 0 1 2,-4 2-2-4,-8 4 2 3,-8 0 0 0,-3 1 4 0,-4 3-2-2,-11 1 1 4,-4-1 1-4,-9 3 0 2,-3-2-2 0,-7 6 1 0,-3-2-2-2,-4 2 3 3,0 0-1-2,0 0-1-1,0 0-6 2,0 0-2 0,0 0-3-2,-25 0 3 3,-18 0 3 0,-14-3 4-2,-11-3 3-2,-8 2 0 3,-9 0 2 0,-10 1-1 1,-5 3 0-4,1 0 2 5,1 0-2-4,2 0 0 2,-7 0 4 0,-9 7-4 0,-11-5 3-2,-10 4-3 2,-11-6-1 0,-1 0 1-2,2 0-1 2,-8 0 0 0,8 0-2-2,-5 0 3 3,6 0-1 0,13 0 4-2,13 0 0 0,16 0 3 2,8 7 5-4,3 6-6 3,4 4-3-2,9-7 2 4,5 1 0-3,-2-2-4 0,9-7 1 1,-1-2 2-2,6 0-3 2,1 0-1 0,-2 0 3 0,1 0-2-2,2 0 1 2,1 0-1 1,-5 0 0-4,10 0-1 4,-2 0 1-2,-4 13 0 2,-2-3-1-4,2 4 0 6,2-6 1-6,1 1-1 4,1-3 1-2,-1-4 0 2,-2 1-2-4,-1-3 1 3,-1 4-2 0,-1 1 2-2,-1 0 0 2,-4-2 0 2,6 1 0-4,-1-4 0 0,2 0 1 2,5 0 0 0,-7 0-1-2,-1 0 0 2,-3-9 0 0,-4-3 0 1,6-3 0-4,-6 8 2 6,4 3-1-6,-4 4-1 3,9 0 0 0,-1 0-1 1,8 0 2-4,0 0 2 3,2 10-1 1,-2-3-1-4,2-3 0 4,-2-2-1 0,8-2 1-2,-1 0-1-2,2 0-1 3,4 0 1 0,4 0 1-2,-6 0-1 2,7 0 0 0,0 0 0 1,2-6 0-4,8-1 1 6,0 1 0-6,-3-4-2 3,1 3 1 0,-2-2-1 1,-7 0 1-3,-5 5 0 1,-1-2 2 1,-5 3-2-2,0 0 0 2,-6 0 1 3,7-3 0-6,-5 4-1 1,-3-4 0 2,4 4-1 1,-1-2-1-4,1 4 0 4,5 0 1-2,5 0 1 2,7 0-1-4,7 0 1 7,-4 0 0-8,1 0 0 4,-7 0 0 1,-6 0 0-2,-1 0 0-1,-5 0 0 2,2 0 0 0,-9 0 0 0,2 6 2-1,-3 11-2 0,5-3 1 1,8 3 0-2,11-7 0 2,7-4 0 0,10 0 1-2,10-1-4 2,3-1 2 2,0-2 0-3,0-2-1 0,0 0-4 2,0 0-10-4,0 0-5 3,14 0-12-2,11 0-37 4,8 0-58-4,11-7-36 2,-4-3-22 1,-24 10-64-2,-8 0-422 0</inkml:trace>
    </iact:actionData>
  </iact:action>
  <iact:action type="add" startTime="16765">
    <iact:property name="dataType"/>
    <iact:actionData xml:id="d1">
      <inkml:trace xmlns:inkml="http://www.w3.org/2003/InkML" xml:id="stk1" contextRef="#ctx0" brushRef="#br0">11313 13334 61 0,'0'0'127'9,"0"0"-50"-3,0 0 1 1,0 0-15 1,0 0-12 0,0 0 23-2,0 0 21 2,0 0-5 0,0-6 7 0,0 6 8-2,0 0-21 2,0 0-24 0,0 0-18-2,0 0-12 2,-11 0-20 0,-3 0-7 0,-2 0 3-2,0 0 0 2,-4 0 0 0,2 0 10 0,2 0 2-2,-7 18 6 2,3-1 2 0,0 2 0 0,5 3-7-2,2 2-6 2,9 1-2 0,-1-1 0 0,5 2-1-2,0-3 0 2,0-5 3 2,16 3 3-4,18-7 4 0,6-2 3 2,1-4 8 3,-5-6-10-6,-5-2-1 1,-11 0 7 2,3-9-5 2,-6-29-14-6,-4-13-6 5,-10-5 0-2,-3 0 0 1,0 5 5-2,0 8 0 2,-17 9 6 0,-9 12-6 0,-5 9-2-2,-2 11 1 2,-5 2-4 3,-2 0 4-6,-2 13 2 2,1 21 4 0,8 8 6 4,5-3 0-6,5 1-4 1,10-5-4 2,9-6-2 2,4-7-1-4,0-2 4 0,0-6 7 3,27-8 5 0,18 0-6-2,12-6-9-2,-1 0 1 3,1-12-7 2,-17-19 3-4,-12 1-3 0,-9-4 0 4,-12-6-1-2,-7-2 0-2,0 0-1 1,0 3-1 2,-26 11 1 0,-12 16 0-4,-8 12 0 3,-5 0 0 0,-3 17 0 1,4 28 3-4,8 9-1 1,17 8 1 4,9-3 0-2,15-5 0-4,1-4 1 4,0-15 2 3,21-6-2-4,29-12 1-1,16-17 1 0,11 0 5 4,4-12-8-4,-1-30-2 2,-20-5 1 1,-17-7-2-2,-21-1 0-1,-16-1 0 2,-6 1-1 0,-3 4-1 0,-38 18 1-2,-13 5 0 2,-5 17-1 0,-8 11 2 0,4 0-1-2,2 25 2 3,4 26 0-2,17 7-1 1,16 5 3-2,8-4 0 2,16-6 6 0,0-4 7 0,0-13 4-2,19-15-2 2,22-12-6 2,15-9-2-4,8 0 0 1,3-26-6 0,-9-9-3 1,-13-8-1-2,-21-1-2 2,-13-7 2 0,-11-3-2 1,0 4 1-3,-27 8-1 2,-13 8 0 0,-4 14 1-1,-5 12-1-1,0 8 0 2,1 0 2 2,4 5 0-4,10 32 0 0,12 5 0 2,13 0 2 2,9-3 1-5,0-11 0 2,0-4 1 1,28-7-3 0,18-12 4-2,8-5 0 2,-1 0-3 0,-3 0-2 0,-18-12 1-2,-12-1-1 3,-8-8 0 0,-12 2-2-2,0-3-1-2,-9 5-2 3,-23-1 0 2,-16 13 5-3,3 5-2-1,2 0 2 1,2 11 0 4,9 23 0-6,12 7 0 2,11 0 3 0,6-14-1 4,3-4 0-6,0-12 0 1,12-5-1 2,36-6 5 2,4 0-3-4,7-8-3 0,-1-31 0 3,-11-15 0 0,-11-3-1-2,-23 5 0-1,-13 3 0 3,0 19-5 0,-7 11 6-4,-29 15-2 3,-17 4 0 0,-5 0 0 0,2 40 0-2,1 10 2 2,10 6 3 0,19 1-3-2,11-12 1 2,15-8 0-2,0-13 2 5,0-10-2-3,41-7 2-3,17-7 0 2,13 0-2 2,0-21-1 0,-13-10 0-3,-13-5-1 1,-18-2-1 2,-17 1 2-3,-10-3-7 1,0 9 1 2,-29 5 3-2,-13 14-2 0,-5 12 0 0,-1 0 5 2,3 3 0-1,6 32 0-3,11 4 1 3,11 6 0 0,9-1 0 0,8-3 5-2,0-11-3 2,8-10 1 0,28-9 0 0,12-7-3-2,8-4 3 3,-6 0-4-2,-4-24 0 2,-17-10-3-4,-13-2 2 3,-16-1 0 0,0 7-3-2,-12 4-1 2,-31 6-1 0,-6 19 6 1,-2 1-5-4,-3 0 4 3,11 15 1 0,14 22 1 1,4 5 0-4,18 0 3 3,7 2-2 2,0-9 4-4,7-10-1 1,35-8-2 1,13-10 0 1,9-7-2-3,6 0 0 0,-10-39-1 2,-9-10-3 0,-19-4-1-1,-25 1-2 1,-7 5-1-1,0 6-2 1,-30 13-7-1,-14 7 6 0,-2 16-4 1,-5 5-2 0,8 0 10-2,9 7 4 3,10 25 2-1,8 10 1 0,16 10 2-3,0-5 0 5,0-3 1-2,17-10-1-1,24-11 2-2,10-8-1 3,8-10-1 3,0-5 1-4,-8 0-4 1,-15-3-1-3,-11-23-1 4,-19-7 2-2,-6-9-5-2,0-7 2 5,-34 2-3-1,-23 10 4-4,-12 10 0 1,-3 18-4 4,-8 7 3-2,11 2-2 1,12 0 2-3,11 25 3 2,18 2 0-1,15-2 0-2,9-2 2 2,4-3-1 4,0-1 3-3,33 1 3-5,25-1 1 6,16-4-3 1,3-7-2-2,-8-8-1 0,-12 0-1 1,-16 0 0-1,-17-6-1 1,-18-18 0-8,-6-4-4 6,0-6-1 2,-28 8-5-3,-18 9 8 2,-10 6-3 0,-1 11 3 0,9 0 0-2,9 0 2 4,14 31 0 0,9 3 2 0,16 0 1-9,0-4 1 7,0-6-2 0,41-7 6 0,11-7-2 0,12-10-2 0,-5 0-4 2,-9 0 1 0,-14-10-2-9,-16-17-1 7,-17 2 1 0,-3-2-6-1,0 3-14 0,-27 5-64-1,-14 6-49 3,0 6-51 0,25 7-88 1,3 0-344 3</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11T22:23:44.353"/>
    </inkml:context>
    <inkml:brush xml:id="br0">
      <inkml:brushProperty name="width" value="0.05292" units="cm"/>
      <inkml:brushProperty name="height" value="0.05292" units="cm"/>
      <inkml:brushProperty name="color" value="#FF0000"/>
    </inkml:brush>
  </inkml:definitions>
  <iact:action type="add" startTime="3973">
    <iact:property name="dataType"/>
    <iact:actionData xml:id="d0">
      <inkml:trace xmlns:inkml="http://www.w3.org/2003/InkML" xml:id="stk0" contextRef="#ctx0" brushRef="#br0">10305 9518 757 0,'0'0'221'5,"0"0"-108"3,0 0 6 0,0 0-62 0,0 0-33-2,0 0-4 3,-33-26-9-2,-8 26 52 1,-2 30-27 0,6 2-11 0,10 8-3-2,1-1 1 2,16-4 4-2,1-8-5 4,8-10-1-3,1-12-3 0,0-1 1-1,13-4 1 4,27 0 8-4,8 0-9 2,1-23-15-2,-12-3 0 4,-7-6 0-4,-13-11 4 2,-9-8-3-2,-8-3-5 5,0 7 0-6,-8 10-1 3,-29 15 1 1,-14 16 0-1,-6 6 4-2,-2 0 2 1,10 31 22 2,4 9 13-2,19-1 0 0,13-2-7 0,13-2-3 2,0-3-5-1,5 2 3-3,39-7-5 3,15-6-7 0,12-12-7 0,-1-9-5-1,-9 0-2 0,-18 0-1 1,-15-20-2 0,-15-3 0-2,-10-3-2 2,-3 4-5 0,0 5 4 0,-23 7 1-2,-18 10-3 3,-8 0 4-2,-2 13 1-1,8 28 1 3,9 6 2-2,11 10 1 2,10-9 0-3,13-5 1 1,0-11-1 2,0-11 4-2,36-6-1-1,11-15-3 3,6 0 1-2,4-17-5 1,-9-34-2-1,-8-11-2 0,-20-6 1 1,-11 10-1 0,-9 10 2-2,0 14-2 2,-9 15 2 0,-25 10-3 0,-10 9 3-2,1 0-1 3,-1 28 3-1,5 20 1 0,12 6 4-3,13-4 0 3,13-8-1 0,1-11 0 0,0-11 4-2,1-15-1 3,33-5 1-2,-4 0 3 0,6-23-6 1,1-20-5-1,-20-9-1 2,-4 2-2-4,-11 8 1 3,-2 10-1 0,0 18 0 0,-8 14-2-2,-25 0 0 2,-8 6 0 3,2 28 5-6,7 5 2 1,15-5 0 2,5-11 0 2,10-9-1-3,2-12 3-1,0-2-1 2,0 0 1-1,29-7 1 1,11-30-5-2,-7-7 0 3,-6 2-3-2,-16 15 2 2,-8 7-1-3,-3 10-1 3,0 10-2-2,-30 0-2 1,-8 0 0-2,-1 0 7 4,5 18 0-4,14 2 2 1,10-3 0 0,6-6-1 2,4-5 3-3,0 1-1 2,0-7 0-2,24 0-3 4,11 0-4-3,-10-22-22 1,-5-17-16-3,-7 1-26 6,-13 1-27-5,0 12-52 2,0 21-69-2,0 4-184 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6C6A-5332-4F83-A39C-121AB7CACF3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ACAEE-114A-4A39-974C-1C8CAF4D96B6}" type="slidenum">
              <a:rPr lang="en-CA" smtClean="0"/>
              <a:t>‹#›</a:t>
            </a:fld>
            <a:endParaRPr lang="en-CA"/>
          </a:p>
        </p:txBody>
      </p:sp>
    </p:spTree>
    <p:extLst>
      <p:ext uri="{BB962C8B-B14F-4D97-AF65-F5344CB8AC3E}">
        <p14:creationId xmlns:p14="http://schemas.microsoft.com/office/powerpoint/2010/main" val="18886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before that special relativity can’t deal with accelerating objects because special relativity only deals with inertial reference frames, and that we need general relativity to deal with acceleration.</a:t>
            </a:r>
          </a:p>
          <a:p>
            <a:r>
              <a:rPr lang="en-US" dirty="0"/>
              <a:t>This is incorrect and is a common misunderstanding.</a:t>
            </a:r>
          </a:p>
          <a:p>
            <a:endParaRPr lang="en-US" dirty="0"/>
          </a:p>
          <a:p>
            <a:r>
              <a:rPr lang="en-US" dirty="0"/>
              <a:t>In fact, special relativity can handle accelerating objects and accelerating reference frames just fine.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a:t>
            </a:fld>
            <a:endParaRPr lang="en-CA"/>
          </a:p>
        </p:txBody>
      </p:sp>
    </p:spTree>
    <p:extLst>
      <p:ext uri="{BB962C8B-B14F-4D97-AF65-F5344CB8AC3E}">
        <p14:creationId xmlns:p14="http://schemas.microsoft.com/office/powerpoint/2010/main" val="681955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21</a:t>
            </a:fld>
            <a:endParaRPr lang="en-CA"/>
          </a:p>
        </p:txBody>
      </p:sp>
    </p:spTree>
    <p:extLst>
      <p:ext uri="{BB962C8B-B14F-4D97-AF65-F5344CB8AC3E}">
        <p14:creationId xmlns:p14="http://schemas.microsoft.com/office/powerpoint/2010/main" val="275129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22</a:t>
            </a:fld>
            <a:endParaRPr lang="en-CA"/>
          </a:p>
        </p:txBody>
      </p:sp>
    </p:spTree>
    <p:extLst>
      <p:ext uri="{BB962C8B-B14F-4D97-AF65-F5344CB8AC3E}">
        <p14:creationId xmlns:p14="http://schemas.microsoft.com/office/powerpoint/2010/main" val="3309376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23</a:t>
            </a:fld>
            <a:endParaRPr lang="en-CA"/>
          </a:p>
        </p:txBody>
      </p:sp>
    </p:spTree>
    <p:extLst>
      <p:ext uri="{BB962C8B-B14F-4D97-AF65-F5344CB8AC3E}">
        <p14:creationId xmlns:p14="http://schemas.microsoft.com/office/powerpoint/2010/main" val="352545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24</a:t>
            </a:fld>
            <a:endParaRPr lang="en-CA"/>
          </a:p>
        </p:txBody>
      </p:sp>
    </p:spTree>
    <p:extLst>
      <p:ext uri="{BB962C8B-B14F-4D97-AF65-F5344CB8AC3E}">
        <p14:creationId xmlns:p14="http://schemas.microsoft.com/office/powerpoint/2010/main" val="1466425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25</a:t>
            </a:fld>
            <a:endParaRPr lang="en-CA"/>
          </a:p>
        </p:txBody>
      </p:sp>
    </p:spTree>
    <p:extLst>
      <p:ext uri="{BB962C8B-B14F-4D97-AF65-F5344CB8AC3E}">
        <p14:creationId xmlns:p14="http://schemas.microsoft.com/office/powerpoint/2010/main" val="388946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26</a:t>
            </a:fld>
            <a:endParaRPr lang="en-CA"/>
          </a:p>
        </p:txBody>
      </p:sp>
    </p:spTree>
    <p:extLst>
      <p:ext uri="{BB962C8B-B14F-4D97-AF65-F5344CB8AC3E}">
        <p14:creationId xmlns:p14="http://schemas.microsoft.com/office/powerpoint/2010/main" val="966008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27</a:t>
            </a:fld>
            <a:endParaRPr lang="en-CA"/>
          </a:p>
        </p:txBody>
      </p:sp>
    </p:spTree>
    <p:extLst>
      <p:ext uri="{BB962C8B-B14F-4D97-AF65-F5344CB8AC3E}">
        <p14:creationId xmlns:p14="http://schemas.microsoft.com/office/powerpoint/2010/main" val="516374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28</a:t>
            </a:fld>
            <a:endParaRPr lang="en-CA"/>
          </a:p>
        </p:txBody>
      </p:sp>
    </p:spTree>
    <p:extLst>
      <p:ext uri="{BB962C8B-B14F-4D97-AF65-F5344CB8AC3E}">
        <p14:creationId xmlns:p14="http://schemas.microsoft.com/office/powerpoint/2010/main" val="201822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29</a:t>
            </a:fld>
            <a:endParaRPr lang="en-CA"/>
          </a:p>
        </p:txBody>
      </p:sp>
    </p:spTree>
    <p:extLst>
      <p:ext uri="{BB962C8B-B14F-4D97-AF65-F5344CB8AC3E}">
        <p14:creationId xmlns:p14="http://schemas.microsoft.com/office/powerpoint/2010/main" val="2786455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30</a:t>
            </a:fld>
            <a:endParaRPr lang="en-CA"/>
          </a:p>
        </p:txBody>
      </p:sp>
    </p:spTree>
    <p:extLst>
      <p:ext uri="{BB962C8B-B14F-4D97-AF65-F5344CB8AC3E}">
        <p14:creationId xmlns:p14="http://schemas.microsoft.com/office/powerpoint/2010/main" val="379940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think now is a good time to explain the differences between special relativity and general relativity, so we can understand where special relativity ends and where general relativity starts.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Special Relativity is a theory of relativity that we get when we take the speed of light in a vacuum C to be constant in all inertial frames</a:t>
            </a:r>
          </a:p>
          <a:p>
            <a:r>
              <a:rPr lang="en-US" sz="1200" kern="1200" dirty="0">
                <a:solidFill>
                  <a:schemeClr val="tx1"/>
                </a:solidFill>
                <a:effectLst/>
                <a:latin typeface="+mn-lt"/>
                <a:ea typeface="+mn-ea"/>
                <a:cs typeface="+mn-cs"/>
              </a:rPr>
              <a:t>General Relativity is a theory of gravity that we get when we accept the equivalence principle, which says that inertial mass is completely equivalent to gravitational mass.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Special relativity completely ignores gravity. Meanwhile general relativity takes gravity into account</a:t>
            </a:r>
          </a:p>
          <a:p>
            <a:r>
              <a:rPr lang="en-US" sz="1200" kern="1200" dirty="0">
                <a:solidFill>
                  <a:schemeClr val="tx1"/>
                </a:solidFill>
                <a:effectLst/>
                <a:latin typeface="+mn-lt"/>
                <a:ea typeface="+mn-ea"/>
                <a:cs typeface="+mn-cs"/>
              </a:rPr>
              <a:t>Special relativity is a theory of flat spacetime. Meanwhile, general relativity is a theory of curved spacetime.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 realize a lot of what just said about the equivalence principle and curved spacetime doesn’t make sense right now—we’ll be talking about those in later videos—but the point is that the main difference between special and general relativity is that special relativity ignores gravity, whereas general relativity includes gravity.</a:t>
            </a:r>
          </a:p>
          <a:p>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a:t>
            </a:fld>
            <a:endParaRPr lang="en-CA"/>
          </a:p>
        </p:txBody>
      </p:sp>
    </p:spTree>
    <p:extLst>
      <p:ext uri="{BB962C8B-B14F-4D97-AF65-F5344CB8AC3E}">
        <p14:creationId xmlns:p14="http://schemas.microsoft.com/office/powerpoint/2010/main" val="3726284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31</a:t>
            </a:fld>
            <a:endParaRPr lang="en-CA"/>
          </a:p>
        </p:txBody>
      </p:sp>
    </p:spTree>
    <p:extLst>
      <p:ext uri="{BB962C8B-B14F-4D97-AF65-F5344CB8AC3E}">
        <p14:creationId xmlns:p14="http://schemas.microsoft.com/office/powerpoint/2010/main" val="2327463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32</a:t>
            </a:fld>
            <a:endParaRPr lang="en-CA"/>
          </a:p>
        </p:txBody>
      </p:sp>
    </p:spTree>
    <p:extLst>
      <p:ext uri="{BB962C8B-B14F-4D97-AF65-F5344CB8AC3E}">
        <p14:creationId xmlns:p14="http://schemas.microsoft.com/office/powerpoint/2010/main" val="2475755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33</a:t>
            </a:fld>
            <a:endParaRPr lang="en-CA"/>
          </a:p>
        </p:txBody>
      </p:sp>
    </p:spTree>
    <p:extLst>
      <p:ext uri="{BB962C8B-B14F-4D97-AF65-F5344CB8AC3E}">
        <p14:creationId xmlns:p14="http://schemas.microsoft.com/office/powerpoint/2010/main" val="3820590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34</a:t>
            </a:fld>
            <a:endParaRPr lang="en-CA"/>
          </a:p>
        </p:txBody>
      </p:sp>
    </p:spTree>
    <p:extLst>
      <p:ext uri="{BB962C8B-B14F-4D97-AF65-F5344CB8AC3E}">
        <p14:creationId xmlns:p14="http://schemas.microsoft.com/office/powerpoint/2010/main" val="886762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35</a:t>
            </a:fld>
            <a:endParaRPr lang="en-CA"/>
          </a:p>
        </p:txBody>
      </p:sp>
    </p:spTree>
    <p:extLst>
      <p:ext uri="{BB962C8B-B14F-4D97-AF65-F5344CB8AC3E}">
        <p14:creationId xmlns:p14="http://schemas.microsoft.com/office/powerpoint/2010/main" val="3311486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36</a:t>
            </a:fld>
            <a:endParaRPr lang="en-CA"/>
          </a:p>
        </p:txBody>
      </p:sp>
    </p:spTree>
    <p:extLst>
      <p:ext uri="{BB962C8B-B14F-4D97-AF65-F5344CB8AC3E}">
        <p14:creationId xmlns:p14="http://schemas.microsoft.com/office/powerpoint/2010/main" val="401883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37</a:t>
            </a:fld>
            <a:endParaRPr lang="en-CA"/>
          </a:p>
        </p:txBody>
      </p:sp>
    </p:spTree>
    <p:extLst>
      <p:ext uri="{BB962C8B-B14F-4D97-AF65-F5344CB8AC3E}">
        <p14:creationId xmlns:p14="http://schemas.microsoft.com/office/powerpoint/2010/main" val="1623847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40</a:t>
            </a:fld>
            <a:endParaRPr lang="en-CA"/>
          </a:p>
        </p:txBody>
      </p:sp>
    </p:spTree>
    <p:extLst>
      <p:ext uri="{BB962C8B-B14F-4D97-AF65-F5344CB8AC3E}">
        <p14:creationId xmlns:p14="http://schemas.microsoft.com/office/powerpoint/2010/main" val="3720011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41</a:t>
            </a:fld>
            <a:endParaRPr lang="en-CA"/>
          </a:p>
        </p:txBody>
      </p:sp>
    </p:spTree>
    <p:extLst>
      <p:ext uri="{BB962C8B-B14F-4D97-AF65-F5344CB8AC3E}">
        <p14:creationId xmlns:p14="http://schemas.microsoft.com/office/powerpoint/2010/main" val="227746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42</a:t>
            </a:fld>
            <a:endParaRPr lang="en-CA"/>
          </a:p>
        </p:txBody>
      </p:sp>
    </p:spTree>
    <p:extLst>
      <p:ext uri="{BB962C8B-B14F-4D97-AF65-F5344CB8AC3E}">
        <p14:creationId xmlns:p14="http://schemas.microsoft.com/office/powerpoint/2010/main" val="219597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relativity can’t deal with gravity, but there’s no rule that says it can’t deal with acceleration or non-inertial reference frames.</a:t>
            </a:r>
          </a:p>
          <a:p>
            <a:endParaRPr lang="en-US" dirty="0"/>
          </a:p>
          <a:p>
            <a:r>
              <a:rPr lang="en-US" dirty="0"/>
              <a:t>That said, special relativity treats inertial frames and non-inertial frames as fundamentally separate situations.</a:t>
            </a:r>
          </a:p>
          <a:p>
            <a:endParaRPr lang="en-CA" dirty="0"/>
          </a:p>
          <a:p>
            <a:r>
              <a:rPr lang="en-CA" dirty="0"/>
              <a:t>Inertial frames travel at constant velocity, whereas non-inertial frames have changing velocity, or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inertial frames, the laws of physics (ignoring gravity) are all the same, whereas in non-inertial frames, the laws of physics have extra </a:t>
            </a:r>
            <a:r>
              <a:rPr lang="en-CA" dirty="0" err="1"/>
              <a:t>ficticious</a:t>
            </a:r>
            <a:r>
              <a:rPr lang="en-CA" dirty="0"/>
              <a:t> forces that appear depending on the frame of reference, similar to when you get thrown into the back of a car seat when the driver hits the gas pedal.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a:t>
            </a:r>
            <a:r>
              <a:rPr lang="en-CA" dirty="0" err="1"/>
              <a:t>the</a:t>
            </a:r>
            <a:r>
              <a:rPr lang="en-CA" dirty="0"/>
              <a:t> speed of light is constant in all inertial frames, but in non-inertial frames, the speed of light can change. Later in this video we’ll look at a non-inertial frame where a light beam appears to be frozen in space with zero velocity.</a:t>
            </a:r>
          </a:p>
          <a:p>
            <a:r>
              <a:rPr lang="en-CA" dirty="0"/>
              <a:t>All inertial frames have “straight line” coordinates when viewed from another inertial </a:t>
            </a:r>
            <a:r>
              <a:rPr lang="en-CA" dirty="0" err="1"/>
              <a:t>frme</a:t>
            </a:r>
            <a:r>
              <a:rPr lang="en-CA" dirty="0"/>
              <a:t>, whereas non-inertial frames have curvilinear coordinates, when viewed from an inertial frame</a:t>
            </a:r>
          </a:p>
        </p:txBody>
      </p:sp>
      <p:sp>
        <p:nvSpPr>
          <p:cNvPr id="4" name="Slide Number Placeholder 3"/>
          <p:cNvSpPr>
            <a:spLocks noGrp="1"/>
          </p:cNvSpPr>
          <p:nvPr>
            <p:ph type="sldNum" sz="quarter" idx="5"/>
          </p:nvPr>
        </p:nvSpPr>
        <p:spPr/>
        <p:txBody>
          <a:bodyPr/>
          <a:lstStyle/>
          <a:p>
            <a:fld id="{2155BF4C-6CB5-4909-9E10-4286395E453C}" type="slidenum">
              <a:rPr lang="en-CA" smtClean="0"/>
              <a:t>3</a:t>
            </a:fld>
            <a:endParaRPr lang="en-CA"/>
          </a:p>
        </p:txBody>
      </p:sp>
    </p:spTree>
    <p:extLst>
      <p:ext uri="{BB962C8B-B14F-4D97-AF65-F5344CB8AC3E}">
        <p14:creationId xmlns:p14="http://schemas.microsoft.com/office/powerpoint/2010/main" val="2143894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what we know.</a:t>
            </a:r>
          </a:p>
          <a:p>
            <a:r>
              <a:rPr lang="en-US" dirty="0"/>
              <a:t>We know that the 4-velocity dotted with itself is c^2. This is basically a law of physics; it’s always true.</a:t>
            </a:r>
          </a:p>
          <a:p>
            <a:r>
              <a:rPr lang="en-US" dirty="0"/>
              <a:t>We also know that the 4-velocity is orthogonal to 4-acceleration. This follows immediately from the above fact, so it’s also basically a law of physics.</a:t>
            </a:r>
          </a:p>
          <a:p>
            <a:r>
              <a:rPr lang="en-US" dirty="0"/>
              <a:t>Finally, we’re going to take the specific case of constant acceleration, where 4-acceleration dotted with itself gives a constant –alpha^2.</a:t>
            </a:r>
          </a:p>
          <a:p>
            <a:endParaRPr lang="en-US" dirty="0"/>
          </a:p>
          <a:p>
            <a:r>
              <a:rPr lang="en-US" dirty="0"/>
              <a:t>If we assume there is no motion in the y and z directions, then we only need to worry about the time and x components of these 4-vectors.</a:t>
            </a:r>
          </a:p>
          <a:p>
            <a:r>
              <a:rPr lang="en-US" dirty="0"/>
              <a:t>This means that </a:t>
            </a:r>
            <a:r>
              <a:rPr lang="en-US" dirty="0" err="1"/>
              <a:t>bigU</a:t>
            </a:r>
            <a:r>
              <a:rPr lang="en-US" dirty="0"/>
              <a:t>-dot-</a:t>
            </a:r>
            <a:r>
              <a:rPr lang="en-US" dirty="0" err="1"/>
              <a:t>bigU</a:t>
            </a:r>
            <a:r>
              <a:rPr lang="en-US" dirty="0"/>
              <a:t> is Ut^2 – Ux^2.</a:t>
            </a:r>
          </a:p>
          <a:p>
            <a:r>
              <a:rPr lang="en-US" dirty="0" err="1"/>
              <a:t>bigU</a:t>
            </a:r>
            <a:r>
              <a:rPr lang="en-US" dirty="0"/>
              <a:t>-dot-</a:t>
            </a:r>
            <a:r>
              <a:rPr lang="en-US" dirty="0" err="1"/>
              <a:t>bigA</a:t>
            </a:r>
            <a:r>
              <a:rPr lang="en-US" dirty="0"/>
              <a:t> is </a:t>
            </a:r>
            <a:r>
              <a:rPr lang="en-US" dirty="0" err="1"/>
              <a:t>UtAt</a:t>
            </a:r>
            <a:r>
              <a:rPr lang="en-US" dirty="0"/>
              <a:t> – </a:t>
            </a:r>
            <a:r>
              <a:rPr lang="en-US" dirty="0" err="1"/>
              <a:t>UxAx</a:t>
            </a:r>
            <a:r>
              <a:rPr lang="en-US" dirty="0"/>
              <a:t>.</a:t>
            </a:r>
          </a:p>
          <a:p>
            <a:r>
              <a:rPr lang="en-US" dirty="0"/>
              <a:t>And </a:t>
            </a:r>
            <a:r>
              <a:rPr lang="en-US" dirty="0" err="1"/>
              <a:t>bigA</a:t>
            </a:r>
            <a:r>
              <a:rPr lang="en-US" dirty="0"/>
              <a:t>-dot-</a:t>
            </a:r>
            <a:r>
              <a:rPr lang="en-US" dirty="0" err="1"/>
              <a:t>bigA</a:t>
            </a:r>
            <a:r>
              <a:rPr lang="en-US" dirty="0"/>
              <a:t> gives At^2 – Ax^2.</a:t>
            </a:r>
          </a:p>
          <a:p>
            <a:endParaRPr lang="en-US" dirty="0"/>
          </a:p>
          <a:p>
            <a:r>
              <a:rPr lang="en-US" dirty="0"/>
              <a:t>If we rearrange formula #2, we get </a:t>
            </a:r>
            <a:r>
              <a:rPr lang="en-US" dirty="0" err="1"/>
              <a:t>UtAt</a:t>
            </a:r>
            <a:r>
              <a:rPr lang="en-US" dirty="0"/>
              <a:t> = </a:t>
            </a:r>
            <a:r>
              <a:rPr lang="en-US" dirty="0" err="1"/>
              <a:t>UxAx</a:t>
            </a:r>
            <a:r>
              <a:rPr lang="en-US" dirty="0"/>
              <a:t>. We can then square both sides. Rearranging formula #1, we can solve for Ux^2 as Ut^2 – c^2. And rearranging formula #3, we can solve for Ax^2 as At^2 + alpha^2.. and we can sub these in.</a:t>
            </a:r>
          </a:p>
          <a:p>
            <a:r>
              <a:rPr lang="en-US" dirty="0"/>
              <a:t>If we distribute this product, we get 4 terms: Ut^2 At^2 – c^2 At^2 + alpha^2 Ut^2 – c^2 Alpha^2.</a:t>
            </a:r>
          </a:p>
          <a:p>
            <a:r>
              <a:rPr lang="en-US" dirty="0"/>
              <a:t>The Ut^2 At^2 cancels from both sides, and we can factor alpha^2 from these two terms on the right to get alpha^2 * Ut^2 –c^2.</a:t>
            </a:r>
            <a:br>
              <a:rPr lang="en-US" dirty="0"/>
            </a:br>
            <a:r>
              <a:rPr lang="en-US" dirty="0"/>
              <a:t>But we know that Ut^2 – c^2 is just Ux^2.</a:t>
            </a:r>
            <a:br>
              <a:rPr lang="en-US" dirty="0"/>
            </a:br>
            <a:r>
              <a:rPr lang="en-US" dirty="0"/>
              <a:t>Taking the square root of both sides and rearranging, we get that At = alpha/c * Ux.</a:t>
            </a:r>
            <a:br>
              <a:rPr lang="en-US" dirty="0"/>
            </a:br>
            <a:r>
              <a:rPr lang="en-US" dirty="0"/>
              <a:t>We can repeat this same procedure, but substituting for Ut and At instead of </a:t>
            </a:r>
            <a:r>
              <a:rPr lang="en-US" dirty="0" err="1"/>
              <a:t>Ux</a:t>
            </a:r>
            <a:r>
              <a:rPr lang="en-US" dirty="0"/>
              <a:t> and Ax, and we get another formula Ax = alpha/c * Ux.</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49</a:t>
            </a:fld>
            <a:endParaRPr lang="en-CA"/>
          </a:p>
        </p:txBody>
      </p:sp>
    </p:spTree>
    <p:extLst>
      <p:ext uri="{BB962C8B-B14F-4D97-AF65-F5344CB8AC3E}">
        <p14:creationId xmlns:p14="http://schemas.microsoft.com/office/powerpoint/2010/main" val="385220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what we know.</a:t>
            </a:r>
          </a:p>
          <a:p>
            <a:r>
              <a:rPr lang="en-US" dirty="0"/>
              <a:t>We know that the 4-velocity dotted with itself is c^2. This is basically a law of physics; it’s always true.</a:t>
            </a:r>
          </a:p>
          <a:p>
            <a:r>
              <a:rPr lang="en-US" dirty="0"/>
              <a:t>We also know that the 4-velocity is orthogonal to 4-acceleration. This follows immediately from the above fact, so it’s also basically a law of physics.</a:t>
            </a:r>
          </a:p>
          <a:p>
            <a:r>
              <a:rPr lang="en-US" dirty="0"/>
              <a:t>Finally, we’re going to take the specific case of constant acceleration, where 4-acceleration dotted with itself gives a constant –alpha^2.</a:t>
            </a:r>
          </a:p>
          <a:p>
            <a:endParaRPr lang="en-US" dirty="0"/>
          </a:p>
          <a:p>
            <a:r>
              <a:rPr lang="en-US" dirty="0"/>
              <a:t>If we assume there is no motion in the y and z directions, then we only need to worry about the time and x components of these 4-vectors.</a:t>
            </a:r>
          </a:p>
          <a:p>
            <a:r>
              <a:rPr lang="en-US" dirty="0"/>
              <a:t>This means that </a:t>
            </a:r>
            <a:r>
              <a:rPr lang="en-US" dirty="0" err="1"/>
              <a:t>bigU</a:t>
            </a:r>
            <a:r>
              <a:rPr lang="en-US" dirty="0"/>
              <a:t>-dot-</a:t>
            </a:r>
            <a:r>
              <a:rPr lang="en-US" dirty="0" err="1"/>
              <a:t>bigU</a:t>
            </a:r>
            <a:r>
              <a:rPr lang="en-US" dirty="0"/>
              <a:t> is Ut^2 – Ux^2.</a:t>
            </a:r>
          </a:p>
          <a:p>
            <a:r>
              <a:rPr lang="en-US" dirty="0" err="1"/>
              <a:t>bigU</a:t>
            </a:r>
            <a:r>
              <a:rPr lang="en-US" dirty="0"/>
              <a:t>-dot-</a:t>
            </a:r>
            <a:r>
              <a:rPr lang="en-US" dirty="0" err="1"/>
              <a:t>bigA</a:t>
            </a:r>
            <a:r>
              <a:rPr lang="en-US" dirty="0"/>
              <a:t> is </a:t>
            </a:r>
            <a:r>
              <a:rPr lang="en-US" dirty="0" err="1"/>
              <a:t>UtAt</a:t>
            </a:r>
            <a:r>
              <a:rPr lang="en-US" dirty="0"/>
              <a:t> – </a:t>
            </a:r>
            <a:r>
              <a:rPr lang="en-US" dirty="0" err="1"/>
              <a:t>UxAx</a:t>
            </a:r>
            <a:r>
              <a:rPr lang="en-US" dirty="0"/>
              <a:t>.</a:t>
            </a:r>
          </a:p>
          <a:p>
            <a:r>
              <a:rPr lang="en-US" dirty="0"/>
              <a:t>And </a:t>
            </a:r>
            <a:r>
              <a:rPr lang="en-US" dirty="0" err="1"/>
              <a:t>bigA</a:t>
            </a:r>
            <a:r>
              <a:rPr lang="en-US" dirty="0"/>
              <a:t>-dot-</a:t>
            </a:r>
            <a:r>
              <a:rPr lang="en-US" dirty="0" err="1"/>
              <a:t>bigA</a:t>
            </a:r>
            <a:r>
              <a:rPr lang="en-US" dirty="0"/>
              <a:t> gives At^2 – Ax^2.</a:t>
            </a:r>
          </a:p>
          <a:p>
            <a:endParaRPr lang="en-US" dirty="0"/>
          </a:p>
          <a:p>
            <a:r>
              <a:rPr lang="en-US" dirty="0"/>
              <a:t>If we rearrange formula #2, we get </a:t>
            </a:r>
            <a:r>
              <a:rPr lang="en-US" dirty="0" err="1"/>
              <a:t>UtAt</a:t>
            </a:r>
            <a:r>
              <a:rPr lang="en-US" dirty="0"/>
              <a:t> = </a:t>
            </a:r>
            <a:r>
              <a:rPr lang="en-US" dirty="0" err="1"/>
              <a:t>UxAx</a:t>
            </a:r>
            <a:r>
              <a:rPr lang="en-US" dirty="0"/>
              <a:t>. We can then square both sides. Rearranging formula #1, we can solve for Ux^2 as Ut^2 – c^2. And rearranging formula #3, we can solve for Ax^2 as At^2 + alpha^2.. and we can sub these in.</a:t>
            </a:r>
          </a:p>
          <a:p>
            <a:r>
              <a:rPr lang="en-US" dirty="0"/>
              <a:t>If we distribute this product, we get 4 terms: Ut^2 At^2 – c^2 At^2 + alpha^2 Ut^2 – c^2 Alpha^2.</a:t>
            </a:r>
          </a:p>
          <a:p>
            <a:r>
              <a:rPr lang="en-US" dirty="0"/>
              <a:t>The Ut^2 At^2 cancels from both sides, and we can factor alpha^2 from these two terms on the right to get alpha^2 * Ut^2 –c^2.</a:t>
            </a:r>
            <a:br>
              <a:rPr lang="en-US" dirty="0"/>
            </a:br>
            <a:r>
              <a:rPr lang="en-US" dirty="0"/>
              <a:t>But we know that Ut^2 – c^2 is just Ux^2.</a:t>
            </a:r>
            <a:br>
              <a:rPr lang="en-US" dirty="0"/>
            </a:br>
            <a:r>
              <a:rPr lang="en-US" dirty="0"/>
              <a:t>Taking the square root of both sides and rearranging, we get that At = alpha/c * Ux.</a:t>
            </a:r>
            <a:br>
              <a:rPr lang="en-US" dirty="0"/>
            </a:br>
            <a:r>
              <a:rPr lang="en-US" dirty="0"/>
              <a:t>We can repeat this same procedure, but substituting for Ut and At instead of </a:t>
            </a:r>
            <a:r>
              <a:rPr lang="en-US" dirty="0" err="1"/>
              <a:t>Ux</a:t>
            </a:r>
            <a:r>
              <a:rPr lang="en-US" dirty="0"/>
              <a:t> and Ax, and we get another formula Ax = alpha/c * Ux.</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50</a:t>
            </a:fld>
            <a:endParaRPr lang="en-CA"/>
          </a:p>
        </p:txBody>
      </p:sp>
    </p:spTree>
    <p:extLst>
      <p:ext uri="{BB962C8B-B14F-4D97-AF65-F5344CB8AC3E}">
        <p14:creationId xmlns:p14="http://schemas.microsoft.com/office/powerpoint/2010/main" val="3233039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review what we know.</a:t>
            </a:r>
          </a:p>
          <a:p>
            <a:r>
              <a:rPr lang="en-US" dirty="0"/>
              <a:t>We know that the 4-velocity dotted with itself is c^2. This is basically a law of physics; it’s always true.</a:t>
            </a:r>
          </a:p>
          <a:p>
            <a:r>
              <a:rPr lang="en-US" dirty="0"/>
              <a:t>We also know that the 4-velocity is orthogonal to 4-acceleration. This follows immediately from the above fact, so it’s also basically a law of physics.</a:t>
            </a:r>
          </a:p>
          <a:p>
            <a:r>
              <a:rPr lang="en-US" dirty="0"/>
              <a:t>Finally, we’re going to take the specific case of constant acceleration, where 4-acceleration dotted with itself gives a constant –alpha^2.</a:t>
            </a:r>
          </a:p>
          <a:p>
            <a:endParaRPr lang="en-US" dirty="0"/>
          </a:p>
          <a:p>
            <a:r>
              <a:rPr lang="en-US" dirty="0"/>
              <a:t>If we assume there is no motion in the y and z directions, then we only need to worry about the time and x components of these 4-vectors.</a:t>
            </a:r>
          </a:p>
          <a:p>
            <a:r>
              <a:rPr lang="en-US" dirty="0"/>
              <a:t>This means that </a:t>
            </a:r>
            <a:r>
              <a:rPr lang="en-US" dirty="0" err="1"/>
              <a:t>bigU</a:t>
            </a:r>
            <a:r>
              <a:rPr lang="en-US" dirty="0"/>
              <a:t>-dot-</a:t>
            </a:r>
            <a:r>
              <a:rPr lang="en-US" dirty="0" err="1"/>
              <a:t>bigU</a:t>
            </a:r>
            <a:r>
              <a:rPr lang="en-US" dirty="0"/>
              <a:t> is Ut^2 – Ux^2.</a:t>
            </a:r>
          </a:p>
          <a:p>
            <a:r>
              <a:rPr lang="en-US" dirty="0" err="1"/>
              <a:t>bigU</a:t>
            </a:r>
            <a:r>
              <a:rPr lang="en-US" dirty="0"/>
              <a:t>-dot-</a:t>
            </a:r>
            <a:r>
              <a:rPr lang="en-US" dirty="0" err="1"/>
              <a:t>bigA</a:t>
            </a:r>
            <a:r>
              <a:rPr lang="en-US" dirty="0"/>
              <a:t> is </a:t>
            </a:r>
            <a:r>
              <a:rPr lang="en-US" dirty="0" err="1"/>
              <a:t>UtAt</a:t>
            </a:r>
            <a:r>
              <a:rPr lang="en-US" dirty="0"/>
              <a:t> – </a:t>
            </a:r>
            <a:r>
              <a:rPr lang="en-US" dirty="0" err="1"/>
              <a:t>UxAx</a:t>
            </a:r>
            <a:r>
              <a:rPr lang="en-US" dirty="0"/>
              <a:t>.</a:t>
            </a:r>
          </a:p>
          <a:p>
            <a:r>
              <a:rPr lang="en-US" dirty="0"/>
              <a:t>And </a:t>
            </a:r>
            <a:r>
              <a:rPr lang="en-US" dirty="0" err="1"/>
              <a:t>bigA</a:t>
            </a:r>
            <a:r>
              <a:rPr lang="en-US" dirty="0"/>
              <a:t>-dot-</a:t>
            </a:r>
            <a:r>
              <a:rPr lang="en-US" dirty="0" err="1"/>
              <a:t>bigA</a:t>
            </a:r>
            <a:r>
              <a:rPr lang="en-US" dirty="0"/>
              <a:t> gives At^2 – Ax^2.</a:t>
            </a:r>
          </a:p>
          <a:p>
            <a:endParaRPr lang="en-US" dirty="0"/>
          </a:p>
          <a:p>
            <a:r>
              <a:rPr lang="en-US" dirty="0"/>
              <a:t>If we rearrange formula #2, we get </a:t>
            </a:r>
            <a:r>
              <a:rPr lang="en-US" dirty="0" err="1"/>
              <a:t>UtAt</a:t>
            </a:r>
            <a:r>
              <a:rPr lang="en-US" dirty="0"/>
              <a:t> = </a:t>
            </a:r>
            <a:r>
              <a:rPr lang="en-US" dirty="0" err="1"/>
              <a:t>UxAx</a:t>
            </a:r>
            <a:r>
              <a:rPr lang="en-US" dirty="0"/>
              <a:t>. We can then square both sides. Rearranging formula #1, we can solve for Ux^2 as Ut^2 – c^2. And rearranging formula #3, we can solve for Ax^2 as At^2 + alpha^2.. and we can sub these in.</a:t>
            </a:r>
          </a:p>
          <a:p>
            <a:r>
              <a:rPr lang="en-US" dirty="0"/>
              <a:t>If we distribute this product, we get 4 terms: Ut^2 At^2 – c^2 At^2 + alpha^2 Ut^2 – c^2 Alpha^2.</a:t>
            </a:r>
          </a:p>
          <a:p>
            <a:r>
              <a:rPr lang="en-US" dirty="0"/>
              <a:t>The Ut^2 At^2 cancels from both sides, and we can factor alpha^2 from these two terms on the right to get alpha^2 * Ut^2 –c^2.</a:t>
            </a:r>
            <a:br>
              <a:rPr lang="en-US" dirty="0"/>
            </a:br>
            <a:r>
              <a:rPr lang="en-US" dirty="0"/>
              <a:t>But we know that Ut^2 – c^2 is just Ux^2.</a:t>
            </a:r>
            <a:br>
              <a:rPr lang="en-US" dirty="0"/>
            </a:br>
            <a:r>
              <a:rPr lang="en-US" dirty="0"/>
              <a:t>Taking the square root of both sides and rearranging, we get that At = alpha/c * Ux.</a:t>
            </a:r>
            <a:br>
              <a:rPr lang="en-US" dirty="0"/>
            </a:br>
            <a:r>
              <a:rPr lang="en-US" dirty="0"/>
              <a:t>We can repeat this same procedure, but substituting for Ut and At instead of </a:t>
            </a:r>
            <a:r>
              <a:rPr lang="en-US" dirty="0" err="1"/>
              <a:t>Ux</a:t>
            </a:r>
            <a:r>
              <a:rPr lang="en-US" dirty="0"/>
              <a:t> and Ax, and we get another formula Ax = alpha/c * Ux.</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51</a:t>
            </a:fld>
            <a:endParaRPr lang="en-CA"/>
          </a:p>
        </p:txBody>
      </p:sp>
    </p:spTree>
    <p:extLst>
      <p:ext uri="{BB962C8B-B14F-4D97-AF65-F5344CB8AC3E}">
        <p14:creationId xmlns:p14="http://schemas.microsoft.com/office/powerpoint/2010/main" val="1218130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53</a:t>
            </a:fld>
            <a:endParaRPr lang="en-CA"/>
          </a:p>
        </p:txBody>
      </p:sp>
    </p:spTree>
    <p:extLst>
      <p:ext uri="{BB962C8B-B14F-4D97-AF65-F5344CB8AC3E}">
        <p14:creationId xmlns:p14="http://schemas.microsoft.com/office/powerpoint/2010/main" val="3605909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54</a:t>
            </a:fld>
            <a:endParaRPr lang="en-CA"/>
          </a:p>
        </p:txBody>
      </p:sp>
    </p:spTree>
    <p:extLst>
      <p:ext uri="{BB962C8B-B14F-4D97-AF65-F5344CB8AC3E}">
        <p14:creationId xmlns:p14="http://schemas.microsoft.com/office/powerpoint/2010/main" val="839412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55</a:t>
            </a:fld>
            <a:endParaRPr lang="en-CA"/>
          </a:p>
        </p:txBody>
      </p:sp>
    </p:spTree>
    <p:extLst>
      <p:ext uri="{BB962C8B-B14F-4D97-AF65-F5344CB8AC3E}">
        <p14:creationId xmlns:p14="http://schemas.microsoft.com/office/powerpoint/2010/main" val="3930136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56</a:t>
            </a:fld>
            <a:endParaRPr lang="en-CA"/>
          </a:p>
        </p:txBody>
      </p:sp>
    </p:spTree>
    <p:extLst>
      <p:ext uri="{BB962C8B-B14F-4D97-AF65-F5344CB8AC3E}">
        <p14:creationId xmlns:p14="http://schemas.microsoft.com/office/powerpoint/2010/main" val="2978780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57</a:t>
            </a:fld>
            <a:endParaRPr lang="en-CA"/>
          </a:p>
        </p:txBody>
      </p:sp>
    </p:spTree>
    <p:extLst>
      <p:ext uri="{BB962C8B-B14F-4D97-AF65-F5344CB8AC3E}">
        <p14:creationId xmlns:p14="http://schemas.microsoft.com/office/powerpoint/2010/main" val="199122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recall that the 4-velocity dotted with itself is always c^2.</a:t>
            </a:r>
          </a:p>
          <a:p>
            <a:r>
              <a:rPr lang="en-US" dirty="0"/>
              <a:t>This means that Ut^2 – Ux^2 always equals c^2, at all values of tau.</a:t>
            </a:r>
          </a:p>
          <a:p>
            <a:endParaRPr lang="en-US" dirty="0"/>
          </a:p>
          <a:p>
            <a:r>
              <a:rPr lang="en-US" dirty="0"/>
              <a:t>…</a:t>
            </a:r>
          </a:p>
          <a:p>
            <a:endParaRPr lang="en-US" dirty="0"/>
          </a:p>
          <a:p>
            <a:r>
              <a:rPr lang="en-US" dirty="0"/>
              <a:t>We end up getting the constant k1 = +/- c./2 Mathematically speaking, either +c/2 or –c/2 is fine, but in terms of physics, we want a solution where the particle travels from the past to the future, so we’re forced to pic +c/2</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58</a:t>
            </a:fld>
            <a:endParaRPr lang="en-CA"/>
          </a:p>
        </p:txBody>
      </p:sp>
    </p:spTree>
    <p:extLst>
      <p:ext uri="{BB962C8B-B14F-4D97-AF65-F5344CB8AC3E}">
        <p14:creationId xmlns:p14="http://schemas.microsoft.com/office/powerpoint/2010/main" val="3143249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gives us our complete solution for the components of the 4-velocity.</a:t>
            </a:r>
          </a:p>
          <a:p>
            <a:r>
              <a:rPr lang="en-CA" dirty="0"/>
              <a:t>Now, it turns out that cosh of an angle phi = ½ ( e^+phi – e^-phi)… and </a:t>
            </a:r>
            <a:r>
              <a:rPr lang="en-CA" dirty="0" err="1"/>
              <a:t>sinh</a:t>
            </a:r>
            <a:r>
              <a:rPr lang="en-CA" dirty="0"/>
              <a:t> phi = ½ (</a:t>
            </a:r>
            <a:r>
              <a:rPr lang="en-CA" dirty="0" err="1"/>
              <a:t>e^phi</a:t>
            </a:r>
            <a:r>
              <a:rPr lang="en-CA" dirty="0"/>
              <a:t> MINUS e^-phi)</a:t>
            </a:r>
          </a:p>
          <a:p>
            <a:endParaRPr lang="en-CA" dirty="0"/>
          </a:p>
          <a:p>
            <a:r>
              <a:rPr lang="en-CA" dirty="0"/>
              <a:t>I understand that this is a bit of a leap of faith, but both of these representations obey the same trig identities, including cosh^2 – sinh^2 = 1, obey the same derivative rules where the derivative of cosh is </a:t>
            </a:r>
            <a:r>
              <a:rPr lang="en-CA" dirty="0" err="1"/>
              <a:t>sinh</a:t>
            </a:r>
            <a:r>
              <a:rPr lang="en-CA" dirty="0"/>
              <a:t>, and the derivative of </a:t>
            </a:r>
            <a:r>
              <a:rPr lang="en-CA" dirty="0" err="1"/>
              <a:t>sinh</a:t>
            </a:r>
            <a:r>
              <a:rPr lang="en-CA" dirty="0"/>
              <a:t> is cosh, and have the same </a:t>
            </a:r>
            <a:r>
              <a:rPr lang="en-CA" dirty="0" err="1"/>
              <a:t>talyor</a:t>
            </a:r>
            <a:r>
              <a:rPr lang="en-CA" dirty="0"/>
              <a:t> series.</a:t>
            </a:r>
          </a:p>
          <a:p>
            <a:endParaRPr lang="en-CA" dirty="0"/>
          </a:p>
          <a:p>
            <a:r>
              <a:rPr lang="en-CA" dirty="0"/>
              <a:t>So these functions are really equivalent. So Ut = c * cosh(alpha tau) and </a:t>
            </a:r>
            <a:r>
              <a:rPr lang="en-CA" dirty="0" err="1"/>
              <a:t>Ux</a:t>
            </a:r>
            <a:r>
              <a:rPr lang="en-CA" dirty="0"/>
              <a:t> = c* </a:t>
            </a:r>
            <a:r>
              <a:rPr lang="en-CA" dirty="0" err="1"/>
              <a:t>sinh</a:t>
            </a:r>
            <a:r>
              <a:rPr lang="en-CA" dirty="0"/>
              <a:t>(alpha tau).</a:t>
            </a:r>
          </a:p>
          <a:p>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59</a:t>
            </a:fld>
            <a:endParaRPr lang="en-CA"/>
          </a:p>
        </p:txBody>
      </p:sp>
    </p:spTree>
    <p:extLst>
      <p:ext uri="{BB962C8B-B14F-4D97-AF65-F5344CB8AC3E}">
        <p14:creationId xmlns:p14="http://schemas.microsoft.com/office/powerpoint/2010/main" val="1691090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important to note that, even though non-inertial frames in special relativity have curved coordinates, the spacetime they describe I still flat like the surface of a table or computer screen.</a:t>
            </a:r>
          </a:p>
          <a:p>
            <a:r>
              <a:rPr lang="en-CA" dirty="0"/>
              <a:t>On the left we have a straight-line coordinate system, and on the right we have a curvilinear coordinate system, but both coordinate systems still describe flat geometry.</a:t>
            </a:r>
          </a:p>
          <a:p>
            <a:endParaRPr lang="en-CA" dirty="0"/>
          </a:p>
          <a:p>
            <a:r>
              <a:rPr lang="en-CA" dirty="0"/>
              <a:t>We won’t see truly curved geometry until we get to general relativity.</a:t>
            </a:r>
          </a:p>
        </p:txBody>
      </p:sp>
      <p:sp>
        <p:nvSpPr>
          <p:cNvPr id="4" name="Slide Number Placeholder 3"/>
          <p:cNvSpPr>
            <a:spLocks noGrp="1"/>
          </p:cNvSpPr>
          <p:nvPr>
            <p:ph type="sldNum" sz="quarter" idx="5"/>
          </p:nvPr>
        </p:nvSpPr>
        <p:spPr/>
        <p:txBody>
          <a:bodyPr/>
          <a:lstStyle/>
          <a:p>
            <a:fld id="{C75ACAEE-114A-4A39-974C-1C8CAF4D96B6}" type="slidenum">
              <a:rPr lang="en-CA" smtClean="0"/>
              <a:t>4</a:t>
            </a:fld>
            <a:endParaRPr lang="en-CA"/>
          </a:p>
        </p:txBody>
      </p:sp>
    </p:spTree>
    <p:extLst>
      <p:ext uri="{BB962C8B-B14F-4D97-AF65-F5344CB8AC3E}">
        <p14:creationId xmlns:p14="http://schemas.microsoft.com/office/powerpoint/2010/main" val="223031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gives us our complete solution for the components of the 4-velocity.</a:t>
            </a:r>
          </a:p>
          <a:p>
            <a:r>
              <a:rPr lang="en-CA" dirty="0"/>
              <a:t>Now, it turns out that cosh of an angle phi = ½ ( e^+phi – e^-phi)… and </a:t>
            </a:r>
            <a:r>
              <a:rPr lang="en-CA" dirty="0" err="1"/>
              <a:t>sinh</a:t>
            </a:r>
            <a:r>
              <a:rPr lang="en-CA" dirty="0"/>
              <a:t> phi = ½ (</a:t>
            </a:r>
            <a:r>
              <a:rPr lang="en-CA" dirty="0" err="1"/>
              <a:t>e^phi</a:t>
            </a:r>
            <a:r>
              <a:rPr lang="en-CA" dirty="0"/>
              <a:t> MINUS e^-phi)</a:t>
            </a:r>
          </a:p>
          <a:p>
            <a:endParaRPr lang="en-CA" dirty="0"/>
          </a:p>
          <a:p>
            <a:r>
              <a:rPr lang="en-CA" dirty="0"/>
              <a:t>I understand that this is a bit of a leap of faith, but both of these representations obey the same trig identities, including cosh^2 – sinh^2 = 1, obey the same derivative rules where the derivative of cosh is </a:t>
            </a:r>
            <a:r>
              <a:rPr lang="en-CA" dirty="0" err="1"/>
              <a:t>sinh</a:t>
            </a:r>
            <a:r>
              <a:rPr lang="en-CA" dirty="0"/>
              <a:t>, and the derivative of </a:t>
            </a:r>
            <a:r>
              <a:rPr lang="en-CA" dirty="0" err="1"/>
              <a:t>sinh</a:t>
            </a:r>
            <a:r>
              <a:rPr lang="en-CA" dirty="0"/>
              <a:t> is cosh, and have the same </a:t>
            </a:r>
            <a:r>
              <a:rPr lang="en-CA" dirty="0" err="1"/>
              <a:t>talyor</a:t>
            </a:r>
            <a:r>
              <a:rPr lang="en-CA" dirty="0"/>
              <a:t> series.</a:t>
            </a:r>
          </a:p>
          <a:p>
            <a:endParaRPr lang="en-CA" dirty="0"/>
          </a:p>
          <a:p>
            <a:r>
              <a:rPr lang="en-CA" dirty="0"/>
              <a:t>So these functions are really equivalent. So Ut = c * cosh(alpha tau) and </a:t>
            </a:r>
            <a:r>
              <a:rPr lang="en-CA" dirty="0" err="1"/>
              <a:t>Ux</a:t>
            </a:r>
            <a:r>
              <a:rPr lang="en-CA" dirty="0"/>
              <a:t> = c* </a:t>
            </a:r>
            <a:r>
              <a:rPr lang="en-CA" dirty="0" err="1"/>
              <a:t>sinh</a:t>
            </a:r>
            <a:r>
              <a:rPr lang="en-CA" dirty="0"/>
              <a:t>(alpha tau).</a:t>
            </a:r>
          </a:p>
          <a:p>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60</a:t>
            </a:fld>
            <a:endParaRPr lang="en-CA"/>
          </a:p>
        </p:txBody>
      </p:sp>
    </p:spTree>
    <p:extLst>
      <p:ext uri="{BB962C8B-B14F-4D97-AF65-F5344CB8AC3E}">
        <p14:creationId xmlns:p14="http://schemas.microsoft.com/office/powerpoint/2010/main" val="32000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62</a:t>
            </a:fld>
            <a:endParaRPr lang="en-CA"/>
          </a:p>
        </p:txBody>
      </p:sp>
    </p:spTree>
    <p:extLst>
      <p:ext uri="{BB962C8B-B14F-4D97-AF65-F5344CB8AC3E}">
        <p14:creationId xmlns:p14="http://schemas.microsoft.com/office/powerpoint/2010/main" val="2469197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72</a:t>
            </a:fld>
            <a:endParaRPr lang="en-CA"/>
          </a:p>
        </p:txBody>
      </p:sp>
    </p:spTree>
    <p:extLst>
      <p:ext uri="{BB962C8B-B14F-4D97-AF65-F5344CB8AC3E}">
        <p14:creationId xmlns:p14="http://schemas.microsoft.com/office/powerpoint/2010/main" val="1882018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73</a:t>
            </a:fld>
            <a:endParaRPr lang="en-CA"/>
          </a:p>
        </p:txBody>
      </p:sp>
    </p:spTree>
    <p:extLst>
      <p:ext uri="{BB962C8B-B14F-4D97-AF65-F5344CB8AC3E}">
        <p14:creationId xmlns:p14="http://schemas.microsoft.com/office/powerpoint/2010/main" val="2646088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75</a:t>
            </a:fld>
            <a:endParaRPr lang="en-CA"/>
          </a:p>
        </p:txBody>
      </p:sp>
    </p:spTree>
    <p:extLst>
      <p:ext uri="{BB962C8B-B14F-4D97-AF65-F5344CB8AC3E}">
        <p14:creationId xmlns:p14="http://schemas.microsoft.com/office/powerpoint/2010/main" val="92353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76</a:t>
            </a:fld>
            <a:endParaRPr lang="en-CA"/>
          </a:p>
        </p:txBody>
      </p:sp>
    </p:spTree>
    <p:extLst>
      <p:ext uri="{BB962C8B-B14F-4D97-AF65-F5344CB8AC3E}">
        <p14:creationId xmlns:p14="http://schemas.microsoft.com/office/powerpoint/2010/main" val="3055761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370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lead us to a new way to change reference frames in special relativity: The Lorentz transformation.</a:t>
            </a:r>
            <a:br>
              <a:rPr lang="en-US" dirty="0"/>
            </a:br>
            <a:r>
              <a:rPr lang="en-US" dirty="0"/>
              <a:t>In the Lorentz </a:t>
            </a:r>
            <a:r>
              <a:rPr lang="en-US" sz="1200" kern="1200" dirty="0">
                <a:solidFill>
                  <a:schemeClr val="tx1"/>
                </a:solidFill>
                <a:effectLst/>
                <a:latin typeface="+mn-lt"/>
                <a:ea typeface="+mn-ea"/>
                <a:cs typeface="+mn-cs"/>
              </a:rPr>
              <a:t>transformation</a:t>
            </a:r>
            <a:r>
              <a:rPr lang="en-US" dirty="0"/>
              <a:t> both the time and position axes of the spacetime coordinate system are slanted.</a:t>
            </a:r>
            <a:br>
              <a:rPr lang="en-US" dirty="0"/>
            </a:br>
            <a:r>
              <a:rPr lang="en-US" dirty="0"/>
              <a:t>So, visually, the Lorentz transformation involves changing the coordinate systems so that the time axis and the position axis sort of bend toward each other, kind of like the blades in a pair of scissors.</a:t>
            </a:r>
            <a:br>
              <a:rPr lang="en-US" dirty="0"/>
            </a:br>
            <a:r>
              <a:rPr lang="en-US" dirty="0"/>
              <a:t>Now that we know what the transformation looks like, it’s time to get the actual Lorentz Transformation Equations</a:t>
            </a:r>
            <a:endParaRPr lang="en-CA" dirty="0"/>
          </a:p>
        </p:txBody>
      </p:sp>
      <p:sp>
        <p:nvSpPr>
          <p:cNvPr id="4" name="Slide Number Placeholder 3"/>
          <p:cNvSpPr>
            <a:spLocks noGrp="1"/>
          </p:cNvSpPr>
          <p:nvPr>
            <p:ph type="sldNum" sz="quarter" idx="5"/>
          </p:nvPr>
        </p:nvSpPr>
        <p:spPr/>
        <p:txBody>
          <a:bodyPr/>
          <a:lstStyle/>
          <a:p>
            <a:fld id="{ACB4A300-3098-40C4-B023-1FA5317B8E30}" type="slidenum">
              <a:rPr lang="en-CA" smtClean="0"/>
              <a:t>80</a:t>
            </a:fld>
            <a:endParaRPr lang="en-CA"/>
          </a:p>
        </p:txBody>
      </p:sp>
    </p:spTree>
    <p:extLst>
      <p:ext uri="{BB962C8B-B14F-4D97-AF65-F5344CB8AC3E}">
        <p14:creationId xmlns:p14="http://schemas.microsoft.com/office/powerpoint/2010/main" val="3024475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relativity 105 videos are all about acceleration in special relativity.</a:t>
            </a:r>
            <a:br>
              <a:rPr lang="en-US" dirty="0"/>
            </a:br>
            <a:r>
              <a:rPr lang="en-US" dirty="0"/>
              <a:t>In this video we’ll talk about hyperbolic motion, which is what constant acceleration looks like in special relativity.</a:t>
            </a:r>
          </a:p>
          <a:p>
            <a:r>
              <a:rPr lang="en-US" dirty="0"/>
              <a:t>In the next </a:t>
            </a:r>
            <a:r>
              <a:rPr lang="en-CA" dirty="0"/>
              <a:t>few videos we’ll talk about </a:t>
            </a:r>
            <a:r>
              <a:rPr lang="en-CA" dirty="0" err="1"/>
              <a:t>Rinder</a:t>
            </a:r>
            <a:r>
              <a:rPr lang="en-CA" dirty="0"/>
              <a:t> coordinates and Bell’s Spaceship paradox, basis vectors in curved coordinates, the </a:t>
            </a:r>
            <a:r>
              <a:rPr lang="en-CA" dirty="0" err="1"/>
              <a:t>jacobian</a:t>
            </a:r>
            <a:r>
              <a:rPr lang="en-CA" dirty="0"/>
              <a:t>, proper time along curves and the twin paradox, the covariant derivative, and finally, geodesics.</a:t>
            </a:r>
            <a:endParaRPr lang="en-US" dirty="0"/>
          </a:p>
        </p:txBody>
      </p:sp>
      <p:sp>
        <p:nvSpPr>
          <p:cNvPr id="4" name="Slide Number Placeholder 3"/>
          <p:cNvSpPr>
            <a:spLocks noGrp="1"/>
          </p:cNvSpPr>
          <p:nvPr>
            <p:ph type="sldNum" sz="quarter" idx="5"/>
          </p:nvPr>
        </p:nvSpPr>
        <p:spPr/>
        <p:txBody>
          <a:bodyPr/>
          <a:lstStyle/>
          <a:p>
            <a:fld id="{5512C0CA-AE97-4221-A482-5911394D3DCC}" type="slidenum">
              <a:rPr lang="en-CA" smtClean="0"/>
              <a:t>7</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constant acceleration in Newtonian physics.</a:t>
            </a:r>
            <a:br>
              <a:rPr lang="en-US" dirty="0"/>
            </a:br>
            <a:r>
              <a:rPr lang="en-US" dirty="0"/>
              <a:t>You probably know that the on object travelling at constant acceleration in Newtonian physics traces out the curve of a parabola, as see by falling objects on the earth in everyday life.</a:t>
            </a:r>
          </a:p>
          <a:p>
            <a:endParaRPr lang="en-US" dirty="0"/>
          </a:p>
          <a:p>
            <a:r>
              <a:rPr lang="en-US" dirty="0"/>
              <a:t>If we draw a parabola on a spacetime diagram, with time on the vertical axis, we immediately see a problem.</a:t>
            </a:r>
            <a:br>
              <a:rPr lang="en-US" dirty="0"/>
            </a:br>
            <a:r>
              <a:rPr lang="en-US" dirty="0"/>
              <a:t>Recall that a beam of light travels at a 45 degree angle on a spacetime diagram. We can see that, beyond this portion of the parabola the object is travelling faster than the speed of light, which we know is impossible from relativity 104d.</a:t>
            </a:r>
          </a:p>
          <a:p>
            <a:endParaRPr lang="en-US" dirty="0"/>
          </a:p>
          <a:p>
            <a:r>
              <a:rPr lang="en-US" dirty="0"/>
              <a:t>So we know that an object undergoing constant acceleration in special relativity can’t trace out a parabola curve because that would mean it eventually would go faster than light.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a:t>
            </a:fld>
            <a:endParaRPr lang="en-CA"/>
          </a:p>
        </p:txBody>
      </p:sp>
    </p:spTree>
    <p:extLst>
      <p:ext uri="{BB962C8B-B14F-4D97-AF65-F5344CB8AC3E}">
        <p14:creationId xmlns:p14="http://schemas.microsoft.com/office/powerpoint/2010/main" val="420073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we’d expect an accelerating object in special relativity to trace out a curve more like this. Something that goes faster and faster, but never actually reaches the speed of light.</a:t>
            </a:r>
          </a:p>
          <a:p>
            <a:endParaRPr lang="en-US" dirty="0"/>
          </a:p>
          <a:p>
            <a:r>
              <a:rPr lang="en-US" dirty="0"/>
              <a:t>This curve of constant acceleration in special relativity is called a hyperbola, where the time and space coordinates are given by hyperbolic sine and hyperbolic cosine of a hyperbolic angle. See relativity 104e if you want a review of hyperbolic geometry.</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a:t>
            </a:fld>
            <a:endParaRPr lang="en-CA"/>
          </a:p>
        </p:txBody>
      </p:sp>
    </p:spTree>
    <p:extLst>
      <p:ext uri="{BB962C8B-B14F-4D97-AF65-F5344CB8AC3E}">
        <p14:creationId xmlns:p14="http://schemas.microsoft.com/office/powerpoint/2010/main" val="2380418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ugh</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13</a:t>
            </a:fld>
            <a:endParaRPr lang="en-CA"/>
          </a:p>
        </p:txBody>
      </p:sp>
    </p:spTree>
    <p:extLst>
      <p:ext uri="{BB962C8B-B14F-4D97-AF65-F5344CB8AC3E}">
        <p14:creationId xmlns:p14="http://schemas.microsoft.com/office/powerpoint/2010/main" val="6822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what will happen if we’re in an accelerating reference frame, which would be a non-inertial reference frame. We an understand what would happen using our experience in everyday life.</a:t>
            </a:r>
            <a:br>
              <a:rPr lang="en-US" dirty="0"/>
            </a:br>
            <a:r>
              <a:rPr lang="en-US" dirty="0"/>
              <a:t>If you’ve ever been in an elevator that’s accelerating upward, you might have noticed that you feel heavier, like you’re being pulled downward. If you’ve ever been in an accelerating car, you might have felt like you were </a:t>
            </a:r>
            <a:r>
              <a:rPr lang="en-US" dirty="0" err="1"/>
              <a:t>fetting</a:t>
            </a:r>
            <a:r>
              <a:rPr lang="en-US" dirty="0"/>
              <a:t> pulled into the back of your seat. And if you’ve been in a car that took a sharp turn, the was actually had centripetal accelerating inward , which makes the passenger feel thrown outward toward the side door.</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19</a:t>
            </a:fld>
            <a:endParaRPr lang="en-CA"/>
          </a:p>
        </p:txBody>
      </p:sp>
    </p:spTree>
    <p:extLst>
      <p:ext uri="{BB962C8B-B14F-4D97-AF65-F5344CB8AC3E}">
        <p14:creationId xmlns:p14="http://schemas.microsoft.com/office/powerpoint/2010/main" val="1366981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F253-03DC-44A8-ABE8-BC45CBCB0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61D44A-278B-478C-8A0B-058E64DB4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37020D-F78A-472B-A999-93D452CA2426}"/>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D93D80CB-3DEA-42C6-BFFD-DED0AE16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45A90F-C75D-4E40-9BDE-05B70A9A258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21426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A24-EC30-44A9-BB72-5AC0808171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3B341-3542-4255-9A12-7261CBDA5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DAF2E1-31E1-4679-974D-304DCC91FD4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BB50318D-BF66-45A1-9AB9-B49C0610C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F7AAB-6F68-49E9-9042-34F27BE4E3F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565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D3E3D-B946-44EF-8B65-FB64C05CF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B64AA8-46A5-44DA-ABDC-24902B1DD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F67BA1-D465-4526-9EED-E436B12BABDE}"/>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94844FD-EF47-42E2-BAD6-D7EBC150D9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16887A-1708-44C1-BC1C-A543C0366C7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129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64B5-6FAC-40CB-9C35-E68EAA284E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BEE137-F3D5-47B7-99EC-EAAFCE735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78CF23-B71D-428A-B070-6E48CCDEA8E0}"/>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5744F83E-5633-40FA-B122-34BBC29D09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DBF003-E4F1-4031-871A-31249965BBC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163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D10-F398-4856-AB33-A7C8E98E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7AEE5-3C4F-4B44-A172-603B6A292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0CC56-6228-442F-A09D-4BE8FF8347C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DA4EEA0-593F-4807-AFE5-EDB11F9507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58A022-FC7B-44FE-AB7E-8C917B9B8049}"/>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4797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2B-18A2-4ADF-9D14-C00E9D5792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B2E8E2-F442-47FB-8EF4-3A59998812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F3D0173-BA45-410E-86BA-548E5DBEA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2CAEE84-3926-4E49-A717-80FB30B1087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8EA6815F-80DB-4FF9-98F1-9C1329238C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883B4E-8DED-45FC-8ABB-05CFD8AD88D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09989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A4D-538D-4A26-9EE3-7C2A0A439ED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97CB4E-BF26-4028-8877-BEBE7FCC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E5AA-4E89-4B21-A2FE-396F657C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2D7F50-2AC0-4D97-B6C4-6086F2AC2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4FD72-80E1-4CD1-AE27-4280AE51C5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F5CF78-A856-4334-B605-06F57A385D3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8" name="Footer Placeholder 7">
            <a:extLst>
              <a:ext uri="{FF2B5EF4-FFF2-40B4-BE49-F238E27FC236}">
                <a16:creationId xmlns:a16="http://schemas.microsoft.com/office/drawing/2014/main" id="{C14AA64E-B4D1-4A99-9ED5-A412A9E43C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96A9DE-53BC-4A92-97B4-B162E544F0E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69646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77CA-7A21-493E-B539-112250A8B0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F9E2F-E870-473B-9FB2-20612067FC28}"/>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4" name="Footer Placeholder 3">
            <a:extLst>
              <a:ext uri="{FF2B5EF4-FFF2-40B4-BE49-F238E27FC236}">
                <a16:creationId xmlns:a16="http://schemas.microsoft.com/office/drawing/2014/main" id="{1EF249FA-F4E8-4651-80C7-FBA9F4988B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A701586-1496-40AD-9BC7-C0B8FE8A270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08680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5ACD4-678A-4ED4-AC61-A4DF116EFF14}"/>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3" name="Footer Placeholder 2">
            <a:extLst>
              <a:ext uri="{FF2B5EF4-FFF2-40B4-BE49-F238E27FC236}">
                <a16:creationId xmlns:a16="http://schemas.microsoft.com/office/drawing/2014/main" id="{AD646433-EA98-42C1-9C9B-FD52E48DC4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A19F0A-69EB-4D11-87D4-69FB49F7802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263326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5399-510B-4463-B6F7-3F8D02643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0CB47D-3893-4E48-8F8E-951F3B349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4401BB-A16D-4E08-BD41-A3035957E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E93F9-65B2-42B8-8CD8-C70722704EE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94DD125D-9603-4A7F-8293-A6D0B2BAC9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DD392E-2867-488C-8610-B533F0F6B82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91247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0ABE-182F-406C-AE83-7337C9A9A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8680ED-A00E-49C0-AD37-3034BF6CD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5AD4458-9DDA-42FB-B001-89AB76B1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0632B-976A-4191-9CE5-3B6577FD45A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25246E62-193E-4F68-BB29-CC5E15C665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847327-D31F-4818-9185-DB439AF56B26}"/>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0371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CD47-1C83-4807-80F6-589DEF774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D06BFB-495C-4D7E-AC26-75A6ED0E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31F869-23C1-4256-9E79-727F76DC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494099CF-0E69-4EEA-90BB-A965B2E6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519E27-5E53-47E6-AE46-DC636D064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EC599-2A73-4D72-A1BA-6D4E9FDBE72D}" type="slidenum">
              <a:rPr lang="en-CA" smtClean="0"/>
              <a:t>‹#›</a:t>
            </a:fld>
            <a:endParaRPr lang="en-CA"/>
          </a:p>
        </p:txBody>
      </p:sp>
    </p:spTree>
    <p:extLst>
      <p:ext uri="{BB962C8B-B14F-4D97-AF65-F5344CB8AC3E}">
        <p14:creationId xmlns:p14="http://schemas.microsoft.com/office/powerpoint/2010/main" val="275818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6.png"/><Relationship Id="rId4" Type="http://schemas.microsoft.com/office/2011/relationships/inkAction" Target="../ink/inkAction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microsoft.com/office/2011/relationships/inkAction" Target="../ink/inkAction4.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810.png"/><Relationship Id="rId5" Type="http://schemas.openxmlformats.org/officeDocument/2006/relationships/image" Target="../media/image1710.png"/><Relationship Id="rId4" Type="http://schemas.openxmlformats.org/officeDocument/2006/relationships/image" Target="../media/image1510.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0.pn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microsoft.com/office/2011/relationships/inkAction" Target="../ink/inkAction5.xml"/><Relationship Id="rId2" Type="http://schemas.openxmlformats.org/officeDocument/2006/relationships/image" Target="../media/image9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png"/><Relationship Id="rId5" Type="http://schemas.microsoft.com/office/2011/relationships/inkAction" Target="../ink/inkAction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9.xml"/><Relationship Id="rId7" Type="http://schemas.microsoft.com/office/2011/relationships/inkAction" Target="../ink/inkAction7.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6.jpe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31.png"/><Relationship Id="rId5" Type="http://schemas.openxmlformats.org/officeDocument/2006/relationships/image" Target="../media/image26.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24.xml"/><Relationship Id="rId6" Type="http://schemas.microsoft.com/office/2011/relationships/inkAction" Target="../ink/inkAction8.xml"/><Relationship Id="rId5" Type="http://schemas.openxmlformats.org/officeDocument/2006/relationships/image" Target="../media/image31.pn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8.png"/><Relationship Id="rId5" Type="http://schemas.openxmlformats.org/officeDocument/2006/relationships/image" Target="../media/image31.png"/><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49.png"/><Relationship Id="rId5" Type="http://schemas.openxmlformats.org/officeDocument/2006/relationships/image" Target="../media/image31.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41.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310.png"/><Relationship Id="rId5" Type="http://schemas.openxmlformats.org/officeDocument/2006/relationships/image" Target="../media/image31.pn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471.png"/><Relationship Id="rId5" Type="http://schemas.openxmlformats.org/officeDocument/2006/relationships/image" Target="../media/image31.png"/><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71.png"/><Relationship Id="rId5" Type="http://schemas.openxmlformats.org/officeDocument/2006/relationships/image" Target="../media/image31.png"/><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8" Type="http://schemas.microsoft.com/office/2011/relationships/inkAction" Target="../ink/inkAction9.xml"/><Relationship Id="rId3" Type="http://schemas.openxmlformats.org/officeDocument/2006/relationships/notesSlide" Target="../notesSlides/notesSlide22.xml"/><Relationship Id="rId7"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280.png"/><Relationship Id="rId5"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472.png"/></Relationships>
</file>

<file path=ppt/slides/_rels/slide34.xml.rels><?xml version="1.0" encoding="UTF-8" standalone="yes"?>
<Relationships xmlns="http://schemas.openxmlformats.org/package/2006/relationships"><Relationship Id="rId8" Type="http://schemas.microsoft.com/office/2011/relationships/inkAction" Target="../ink/inkAction10.xml"/><Relationship Id="rId3" Type="http://schemas.openxmlformats.org/officeDocument/2006/relationships/notesSlide" Target="../notesSlides/notesSlide23.xml"/><Relationship Id="rId7" Type="http://schemas.openxmlformats.org/officeDocument/2006/relationships/image" Target="../media/image311.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01.png"/><Relationship Id="rId5"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502.png"/></Relationships>
</file>

<file path=ppt/slides/_rels/slide35.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notesSlide" Target="../notesSlides/notesSlide24.xml"/><Relationship Id="rId7" Type="http://schemas.openxmlformats.org/officeDocument/2006/relationships/image" Target="../media/image34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30.png"/><Relationship Id="rId5" Type="http://schemas.openxmlformats.org/officeDocument/2006/relationships/image" Target="../media/image321.png"/><Relationship Id="rId10" Type="http://schemas.openxmlformats.org/officeDocument/2006/relationships/image" Target="../media/image360.png"/><Relationship Id="rId4" Type="http://schemas.openxmlformats.org/officeDocument/2006/relationships/image" Target="../media/image26.jpeg"/><Relationship Id="rId9" Type="http://schemas.openxmlformats.org/officeDocument/2006/relationships/image" Target="../media/image350.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5.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51.png"/><Relationship Id="rId5" Type="http://schemas.openxmlformats.org/officeDocument/2006/relationships/image" Target="../media/image501.png"/><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6.xml"/><Relationship Id="rId7" Type="http://schemas.openxmlformats.org/officeDocument/2006/relationships/image" Target="../media/image51.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01.png"/><Relationship Id="rId10" Type="http://schemas.openxmlformats.org/officeDocument/2006/relationships/image" Target="../media/image56.png"/><Relationship Id="rId4" Type="http://schemas.openxmlformats.org/officeDocument/2006/relationships/image" Target="../media/image26.jpe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 Id="rId6" Type="http://schemas.microsoft.com/office/2017/06/relationships/model3d" Target="../media/model3d2.glb"/><Relationship Id="rId5" Type="http://schemas.openxmlformats.org/officeDocument/2006/relationships/image" Target="../media/image2.png"/><Relationship Id="rId4" Type="http://schemas.microsoft.com/office/2017/06/relationships/model3d" Target="../media/model3d1.glb"/></Relationships>
</file>

<file path=ppt/slides/_rels/slide40.xml.rels><?xml version="1.0" encoding="UTF-8" standalone="yes"?>
<Relationships xmlns="http://schemas.openxmlformats.org/package/2006/relationships"><Relationship Id="rId8" Type="http://schemas.microsoft.com/office/2011/relationships/inkAction" Target="../ink/inkAction11.xml"/><Relationship Id="rId3" Type="http://schemas.openxmlformats.org/officeDocument/2006/relationships/notesSlide" Target="../notesSlides/notesSlide27.xml"/><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471.png"/><Relationship Id="rId5"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81.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471.png"/><Relationship Id="rId5" Type="http://schemas.openxmlformats.org/officeDocument/2006/relationships/image" Target="../media/image31.png"/><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notesSlide" Target="../notesSlides/notesSlide29.xml"/><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4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26.jpeg"/><Relationship Id="rId9"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70.png"/><Relationship Id="rId7" Type="http://schemas.microsoft.com/office/2011/relationships/inkAction" Target="../ink/inkAction12.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500.pn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26.jpeg"/></Relationships>
</file>

<file path=ppt/slides/_rels/slide44.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png"/><Relationship Id="rId18" Type="http://schemas.openxmlformats.org/officeDocument/2006/relationships/image" Target="../media/image75.png"/><Relationship Id="rId3" Type="http://schemas.openxmlformats.org/officeDocument/2006/relationships/image" Target="../media/image600.png"/><Relationship Id="rId21" Type="http://schemas.openxmlformats.org/officeDocument/2006/relationships/image" Target="../media/image78.png"/><Relationship Id="rId7" Type="http://schemas.openxmlformats.org/officeDocument/2006/relationships/image" Target="../media/image630.png"/><Relationship Id="rId12" Type="http://schemas.openxmlformats.org/officeDocument/2006/relationships/image" Target="../media/image8.jpeg"/><Relationship Id="rId17"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72.png"/><Relationship Id="rId20" Type="http://schemas.openxmlformats.org/officeDocument/2006/relationships/image" Target="../media/image77.png"/><Relationship Id="rId1" Type="http://schemas.openxmlformats.org/officeDocument/2006/relationships/tags" Target="../tags/tag41.xml"/><Relationship Id="rId6" Type="http://schemas.openxmlformats.org/officeDocument/2006/relationships/image" Target="../media/image620.png"/><Relationship Id="rId11" Type="http://schemas.openxmlformats.org/officeDocument/2006/relationships/image" Target="../media/image67.png"/><Relationship Id="rId24" Type="http://schemas.openxmlformats.org/officeDocument/2006/relationships/image" Target="../media/image81.png"/><Relationship Id="rId5" Type="http://schemas.openxmlformats.org/officeDocument/2006/relationships/image" Target="../media/image26.jpeg"/><Relationship Id="rId15" Type="http://schemas.openxmlformats.org/officeDocument/2006/relationships/image" Target="../media/image71.png"/><Relationship Id="rId23" Type="http://schemas.openxmlformats.org/officeDocument/2006/relationships/image" Target="../media/image80.png"/><Relationship Id="rId10" Type="http://schemas.openxmlformats.org/officeDocument/2006/relationships/image" Target="../media/image66.png"/><Relationship Id="rId19" Type="http://schemas.openxmlformats.org/officeDocument/2006/relationships/image" Target="../media/image76.png"/><Relationship Id="rId4" Type="http://schemas.openxmlformats.org/officeDocument/2006/relationships/image" Target="../media/image64.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3.png"/><Relationship Id="rId18" Type="http://schemas.openxmlformats.org/officeDocument/2006/relationships/image" Target="../media/image88.png"/><Relationship Id="rId26" Type="http://schemas.microsoft.com/office/2011/relationships/inkAction" Target="../ink/inkAction13.xml"/><Relationship Id="rId3" Type="http://schemas.openxmlformats.org/officeDocument/2006/relationships/image" Target="../media/image26.jpeg"/><Relationship Id="rId21" Type="http://schemas.openxmlformats.org/officeDocument/2006/relationships/image" Target="../media/image91.png"/><Relationship Id="rId7" Type="http://schemas.openxmlformats.org/officeDocument/2006/relationships/image" Target="../media/image65.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slideLayout" Target="../slideLayouts/slideLayout2.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tags" Target="../tags/tag42.xml"/><Relationship Id="rId6" Type="http://schemas.openxmlformats.org/officeDocument/2006/relationships/image" Target="../media/image640.png"/><Relationship Id="rId11" Type="http://schemas.openxmlformats.org/officeDocument/2006/relationships/image" Target="../media/image68.png"/><Relationship Id="rId24" Type="http://schemas.openxmlformats.org/officeDocument/2006/relationships/image" Target="../media/image94.png"/><Relationship Id="rId5" Type="http://schemas.openxmlformats.org/officeDocument/2006/relationships/image" Target="../media/image630.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jpeg"/><Relationship Id="rId19" Type="http://schemas.openxmlformats.org/officeDocument/2006/relationships/image" Target="../media/image89.png"/><Relationship Id="rId4" Type="http://schemas.openxmlformats.org/officeDocument/2006/relationships/image" Target="../media/image620.png"/><Relationship Id="rId9" Type="http://schemas.openxmlformats.org/officeDocument/2006/relationships/image" Target="../media/image67.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1.png"/><Relationship Id="rId4" Type="http://schemas.microsoft.com/office/2011/relationships/inkAction" Target="../ink/inkAction14.xml"/></Relationships>
</file>

<file path=ppt/slides/_rels/slide47.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8.jpe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slideLayout" Target="../slideLayouts/slideLayout2.xml"/><Relationship Id="rId16" Type="http://schemas.openxmlformats.org/officeDocument/2006/relationships/image" Target="../media/image113.png"/><Relationship Id="rId20" Type="http://schemas.microsoft.com/office/2011/relationships/inkAction" Target="../ink/inkAction15.xml"/><Relationship Id="rId1" Type="http://schemas.openxmlformats.org/officeDocument/2006/relationships/tags" Target="../tags/tag43.xml"/><Relationship Id="rId6" Type="http://schemas.openxmlformats.org/officeDocument/2006/relationships/image" Target="../media/image26.jpeg"/><Relationship Id="rId11" Type="http://schemas.openxmlformats.org/officeDocument/2006/relationships/image" Target="../media/image108.png"/><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1.png"/></Relationships>
</file>

<file path=ppt/slides/_rels/slide48.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8.jpeg"/><Relationship Id="rId21" Type="http://schemas.microsoft.com/office/2011/relationships/inkAction" Target="../ink/inkAction16.xml"/><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slideLayout" Target="../slideLayouts/slideLayout2.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44.xml"/><Relationship Id="rId6" Type="http://schemas.openxmlformats.org/officeDocument/2006/relationships/image" Target="../media/image26.jpeg"/><Relationship Id="rId11" Type="http://schemas.openxmlformats.org/officeDocument/2006/relationships/image" Target="../media/image124.png"/><Relationship Id="rId5" Type="http://schemas.openxmlformats.org/officeDocument/2006/relationships/image" Target="../media/image119.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8.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4.png"/></Relationships>
</file>

<file path=ppt/slides/_rels/slide49.xml.rels><?xml version="1.0" encoding="UTF-8" standalone="yes"?>
<Relationships xmlns="http://schemas.openxmlformats.org/package/2006/relationships"><Relationship Id="rId8" Type="http://schemas.microsoft.com/office/2011/relationships/inkAction" Target="../ink/inkAction17.xml"/><Relationship Id="rId3" Type="http://schemas.openxmlformats.org/officeDocument/2006/relationships/notesSlide" Target="../notesSlides/notesSlide30.xml"/><Relationship Id="rId7" Type="http://schemas.openxmlformats.org/officeDocument/2006/relationships/image" Target="../media/image1181.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851.png"/><Relationship Id="rId5" Type="http://schemas.openxmlformats.org/officeDocument/2006/relationships/image" Target="../media/image841.png"/><Relationship Id="rId4" Type="http://schemas.openxmlformats.org/officeDocument/2006/relationships/image" Target="../media/image830.png"/><Relationship Id="rId9" Type="http://schemas.openxmlformats.org/officeDocument/2006/relationships/image" Target="../media/image119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17/06/relationships/model3d" Target="../media/model3d2.glb"/></Relationships>
</file>

<file path=ppt/slides/_rels/slide50.xml.rels><?xml version="1.0" encoding="UTF-8" standalone="yes"?>
<Relationships xmlns="http://schemas.openxmlformats.org/package/2006/relationships"><Relationship Id="rId8" Type="http://schemas.openxmlformats.org/officeDocument/2006/relationships/image" Target="../media/image1213.png"/><Relationship Id="rId3" Type="http://schemas.openxmlformats.org/officeDocument/2006/relationships/notesSlide" Target="../notesSlides/notesSlide31.xml"/><Relationship Id="rId7" Type="http://schemas.openxmlformats.org/officeDocument/2006/relationships/image" Target="../media/image1202.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851.png"/><Relationship Id="rId11" Type="http://schemas.openxmlformats.org/officeDocument/2006/relationships/image" Target="../media/image1231.png"/><Relationship Id="rId5" Type="http://schemas.openxmlformats.org/officeDocument/2006/relationships/image" Target="../media/image841.png"/><Relationship Id="rId10" Type="http://schemas.microsoft.com/office/2011/relationships/inkAction" Target="../ink/inkAction18.xml"/><Relationship Id="rId4" Type="http://schemas.openxmlformats.org/officeDocument/2006/relationships/image" Target="../media/image830.png"/><Relationship Id="rId9" Type="http://schemas.openxmlformats.org/officeDocument/2006/relationships/image" Target="../media/image1221.png"/></Relationships>
</file>

<file path=ppt/slides/_rels/slide5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32.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36.png"/><Relationship Id="rId10" Type="http://schemas.microsoft.com/office/2011/relationships/inkAction" Target="../ink/inkAction19.xml"/><Relationship Id="rId4" Type="http://schemas.openxmlformats.org/officeDocument/2006/relationships/image" Target="../media/image135.png"/><Relationship Id="rId9" Type="http://schemas.openxmlformats.org/officeDocument/2006/relationships/image" Target="../media/image140.png"/></Relationships>
</file>

<file path=ppt/slides/_rels/slide52.xml.rels><?xml version="1.0" encoding="UTF-8" standalone="yes"?>
<Relationships xmlns="http://schemas.openxmlformats.org/package/2006/relationships"><Relationship Id="rId8" Type="http://schemas.openxmlformats.org/officeDocument/2006/relationships/image" Target="../media/image1291.png"/><Relationship Id="rId3" Type="http://schemas.openxmlformats.org/officeDocument/2006/relationships/image" Target="../media/image1241.png"/><Relationship Id="rId7" Type="http://schemas.openxmlformats.org/officeDocument/2006/relationships/image" Target="../media/image1281.pn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1271.png"/><Relationship Id="rId5" Type="http://schemas.openxmlformats.org/officeDocument/2006/relationships/image" Target="../media/image1261.png"/><Relationship Id="rId10" Type="http://schemas.openxmlformats.org/officeDocument/2006/relationships/image" Target="../media/image1301.png"/><Relationship Id="rId4" Type="http://schemas.openxmlformats.org/officeDocument/2006/relationships/image" Target="../media/image1251.png"/><Relationship Id="rId9" Type="http://schemas.microsoft.com/office/2011/relationships/inkAction" Target="../ink/inkAction20.xml"/></Relationships>
</file>

<file path=ppt/slides/_rels/slide5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2.png"/><Relationship Id="rId5" Type="http://schemas.microsoft.com/office/2011/relationships/inkAction" Target="../ink/inkAction21.xml"/><Relationship Id="rId4" Type="http://schemas.openxmlformats.org/officeDocument/2006/relationships/image" Target="../media/image913.png"/></Relationships>
</file>

<file path=ppt/slides/_rels/slide54.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image" Target="../media/image1321.png"/><Relationship Id="rId3" Type="http://schemas.openxmlformats.org/officeDocument/2006/relationships/notesSlide" Target="../notesSlides/notesSlide34.xml"/><Relationship Id="rId7" Type="http://schemas.openxmlformats.org/officeDocument/2006/relationships/image" Target="../media/image144.png"/><Relationship Id="rId12" Type="http://schemas.microsoft.com/office/2011/relationships/inkAction" Target="../ink/inkAction22.xml"/><Relationship Id="rId2" Type="http://schemas.openxmlformats.org/officeDocument/2006/relationships/slideLayout" Target="../slideLayouts/slideLayout2.xml"/><Relationship Id="rId1" Type="http://schemas.openxmlformats.org/officeDocument/2006/relationships/tags" Target="../tags/tag49.xml"/><Relationship Id="rId11" Type="http://schemas.openxmlformats.org/officeDocument/2006/relationships/image" Target="../media/image990.png"/><Relationship Id="rId5" Type="http://schemas.openxmlformats.org/officeDocument/2006/relationships/image" Target="../media/image931.png"/><Relationship Id="rId10" Type="http://schemas.openxmlformats.org/officeDocument/2006/relationships/image" Target="../media/image980.png"/><Relationship Id="rId4" Type="http://schemas.openxmlformats.org/officeDocument/2006/relationships/image" Target="../media/image143.png"/><Relationship Id="rId9" Type="http://schemas.openxmlformats.org/officeDocument/2006/relationships/image" Target="../media/image970.png"/></Relationships>
</file>

<file path=ppt/slides/_rels/slide55.xml.rels><?xml version="1.0" encoding="UTF-8" standalone="yes"?>
<Relationships xmlns="http://schemas.openxmlformats.org/package/2006/relationships"><Relationship Id="rId8" Type="http://schemas.openxmlformats.org/officeDocument/2006/relationships/image" Target="../media/image1381.png"/><Relationship Id="rId13" Type="http://schemas.openxmlformats.org/officeDocument/2006/relationships/image" Target="../media/image1421.png"/><Relationship Id="rId3" Type="http://schemas.openxmlformats.org/officeDocument/2006/relationships/notesSlide" Target="../notesSlides/notesSlide35.xml"/><Relationship Id="rId7" Type="http://schemas.openxmlformats.org/officeDocument/2006/relationships/image" Target="../media/image1371.png"/><Relationship Id="rId12" Type="http://schemas.openxmlformats.org/officeDocument/2006/relationships/image" Target="../media/image1411.png"/><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image" Target="../media/image1331.png"/><Relationship Id="rId11" Type="http://schemas.microsoft.com/office/2011/relationships/inkAction" Target="../ink/inkAction23.xml"/><Relationship Id="rId5" Type="http://schemas.openxmlformats.org/officeDocument/2006/relationships/image" Target="../media/image1361.png"/><Relationship Id="rId10" Type="http://schemas.openxmlformats.org/officeDocument/2006/relationships/image" Target="../media/image1401.png"/><Relationship Id="rId4" Type="http://schemas.openxmlformats.org/officeDocument/2006/relationships/image" Target="../media/image1351.png"/><Relationship Id="rId9" Type="http://schemas.openxmlformats.org/officeDocument/2006/relationships/image" Target="../media/image1391.png"/></Relationships>
</file>

<file path=ppt/slides/_rels/slide56.xml.rels><?xml version="1.0" encoding="UTF-8" standalone="yes"?>
<Relationships xmlns="http://schemas.openxmlformats.org/package/2006/relationships"><Relationship Id="rId8" Type="http://schemas.openxmlformats.org/officeDocument/2006/relationships/image" Target="../media/image980.png"/><Relationship Id="rId13" Type="http://schemas.microsoft.com/office/2011/relationships/inkAction" Target="../ink/inkAction24.xml"/><Relationship Id="rId3" Type="http://schemas.openxmlformats.org/officeDocument/2006/relationships/notesSlide" Target="../notesSlides/notesSlide36.xml"/><Relationship Id="rId7" Type="http://schemas.openxmlformats.org/officeDocument/2006/relationships/image" Target="../media/image970.png"/><Relationship Id="rId12" Type="http://schemas.openxmlformats.org/officeDocument/2006/relationships/image" Target="../media/image1431.png"/><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1000.png"/><Relationship Id="rId11" Type="http://schemas.openxmlformats.org/officeDocument/2006/relationships/image" Target="../media/image1030.png"/><Relationship Id="rId5" Type="http://schemas.openxmlformats.org/officeDocument/2006/relationships/image" Target="../media/image144.png"/><Relationship Id="rId10" Type="http://schemas.openxmlformats.org/officeDocument/2006/relationships/image" Target="../media/image1020.png"/><Relationship Id="rId4" Type="http://schemas.openxmlformats.org/officeDocument/2006/relationships/image" Target="../media/image143.png"/><Relationship Id="rId9" Type="http://schemas.openxmlformats.org/officeDocument/2006/relationships/image" Target="../media/image1010.png"/><Relationship Id="rId14" Type="http://schemas.openxmlformats.org/officeDocument/2006/relationships/image" Target="../media/image1440.png"/></Relationships>
</file>

<file path=ppt/slides/_rels/slide57.xml.rels><?xml version="1.0" encoding="UTF-8" standalone="yes"?>
<Relationships xmlns="http://schemas.openxmlformats.org/package/2006/relationships"><Relationship Id="rId8" Type="http://schemas.openxmlformats.org/officeDocument/2006/relationships/image" Target="../media/image980.png"/><Relationship Id="rId13" Type="http://schemas.openxmlformats.org/officeDocument/2006/relationships/image" Target="../media/image145.png"/><Relationship Id="rId3" Type="http://schemas.openxmlformats.org/officeDocument/2006/relationships/notesSlide" Target="../notesSlides/notesSlide37.xml"/><Relationship Id="rId7" Type="http://schemas.openxmlformats.org/officeDocument/2006/relationships/image" Target="../media/image970.png"/><Relationship Id="rId12" Type="http://schemas.microsoft.com/office/2011/relationships/inkAction" Target="../ink/inkAction25.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000.png"/><Relationship Id="rId11" Type="http://schemas.openxmlformats.org/officeDocument/2006/relationships/image" Target="../media/image1060.png"/><Relationship Id="rId5" Type="http://schemas.openxmlformats.org/officeDocument/2006/relationships/image" Target="../media/image144.png"/><Relationship Id="rId10" Type="http://schemas.openxmlformats.org/officeDocument/2006/relationships/image" Target="../media/image931.png"/><Relationship Id="rId4" Type="http://schemas.openxmlformats.org/officeDocument/2006/relationships/image" Target="../media/image143.png"/><Relationship Id="rId9" Type="http://schemas.openxmlformats.org/officeDocument/2006/relationships/image" Target="../media/image105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0.png"/><Relationship Id="rId13" Type="http://schemas.openxmlformats.org/officeDocument/2006/relationships/image" Target="../media/image146.png"/><Relationship Id="rId3" Type="http://schemas.openxmlformats.org/officeDocument/2006/relationships/notesSlide" Target="../notesSlides/notesSlide38.xml"/><Relationship Id="rId7" Type="http://schemas.openxmlformats.org/officeDocument/2006/relationships/image" Target="../media/image1100.png"/><Relationship Id="rId12" Type="http://schemas.microsoft.com/office/2011/relationships/inkAction" Target="../ink/inkAction26.xml"/><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1090.png"/><Relationship Id="rId11" Type="http://schemas.openxmlformats.org/officeDocument/2006/relationships/image" Target="../media/image570.png"/><Relationship Id="rId5" Type="http://schemas.openxmlformats.org/officeDocument/2006/relationships/image" Target="../media/image1080.png"/><Relationship Id="rId4" Type="http://schemas.openxmlformats.org/officeDocument/2006/relationships/image" Target="../media/image1070.png"/><Relationship Id="rId9" Type="http://schemas.openxmlformats.org/officeDocument/2006/relationships/image" Target="../media/image1120.png"/></Relationships>
</file>

<file path=ppt/slides/_rels/slide59.xml.rels><?xml version="1.0" encoding="UTF-8" standalone="yes"?>
<Relationships xmlns="http://schemas.openxmlformats.org/package/2006/relationships"><Relationship Id="rId8" Type="http://schemas.openxmlformats.org/officeDocument/2006/relationships/image" Target="../media/image1150.png"/><Relationship Id="rId3" Type="http://schemas.openxmlformats.org/officeDocument/2006/relationships/notesSlide" Target="../notesSlides/notesSlide39.xml"/><Relationship Id="rId7" Type="http://schemas.openxmlformats.org/officeDocument/2006/relationships/image" Target="../media/image570.png"/><Relationship Id="rId12"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54.xml"/><Relationship Id="rId11" Type="http://schemas.microsoft.com/office/2011/relationships/inkAction" Target="../ink/inkAction27.xml"/><Relationship Id="rId5" Type="http://schemas.openxmlformats.org/officeDocument/2006/relationships/image" Target="../media/image1140.png"/><Relationship Id="rId10" Type="http://schemas.openxmlformats.org/officeDocument/2006/relationships/image" Target="../media/image660.png"/><Relationship Id="rId4" Type="http://schemas.openxmlformats.org/officeDocument/2006/relationships/image" Target="../media/image1130.png"/><Relationship Id="rId9" Type="http://schemas.openxmlformats.org/officeDocument/2006/relationships/image" Target="../media/image65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11/relationships/inkAction" Target="../ink/inkAction28.xml"/><Relationship Id="rId3" Type="http://schemas.openxmlformats.org/officeDocument/2006/relationships/notesSlide" Target="../notesSlides/notesSlide40.xml"/><Relationship Id="rId7"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image" Target="../media/image148.png"/><Relationship Id="rId9" Type="http://schemas.openxmlformats.org/officeDocument/2006/relationships/image" Target="../media/image153.png"/></Relationships>
</file>

<file path=ppt/slides/_rels/slide61.xml.rels><?xml version="1.0" encoding="UTF-8" standalone="yes"?>
<Relationships xmlns="http://schemas.openxmlformats.org/package/2006/relationships"><Relationship Id="rId8" Type="http://schemas.openxmlformats.org/officeDocument/2006/relationships/image" Target="../media/image1191.png"/><Relationship Id="rId3" Type="http://schemas.openxmlformats.org/officeDocument/2006/relationships/image" Target="../media/image1160.png"/><Relationship Id="rId7" Type="http://schemas.openxmlformats.org/officeDocument/2006/relationships/image" Target="../media/image310.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300.png"/><Relationship Id="rId5" Type="http://schemas.openxmlformats.org/officeDocument/2006/relationships/image" Target="../media/image1180.png"/><Relationship Id="rId10" Type="http://schemas.openxmlformats.org/officeDocument/2006/relationships/image" Target="../media/image1481.png"/><Relationship Id="rId4" Type="http://schemas.openxmlformats.org/officeDocument/2006/relationships/image" Target="../media/image1170.png"/><Relationship Id="rId9" Type="http://schemas.microsoft.com/office/2011/relationships/inkAction" Target="../ink/inkAction29.xml"/></Relationships>
</file>

<file path=ppt/slides/_rels/slide6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notesSlide" Target="../notesSlides/notesSlide41.xml"/><Relationship Id="rId7" Type="http://schemas.openxmlformats.org/officeDocument/2006/relationships/image" Target="../media/image1530.png"/><Relationship Id="rId12"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1520.png"/><Relationship Id="rId11" Type="http://schemas.openxmlformats.org/officeDocument/2006/relationships/image" Target="../media/image157.png"/><Relationship Id="rId5" Type="http://schemas.openxmlformats.org/officeDocument/2006/relationships/image" Target="../media/image1511.png"/><Relationship Id="rId15" Type="http://schemas.openxmlformats.org/officeDocument/2006/relationships/image" Target="../media/image161.png"/><Relationship Id="rId10" Type="http://schemas.openxmlformats.org/officeDocument/2006/relationships/image" Target="../media/image156.png"/><Relationship Id="rId4" Type="http://schemas.openxmlformats.org/officeDocument/2006/relationships/image" Target="../media/image1491.png"/><Relationship Id="rId9" Type="http://schemas.openxmlformats.org/officeDocument/2006/relationships/image" Target="../media/image155.png"/><Relationship Id="rId14" Type="http://schemas.microsoft.com/office/2011/relationships/inkAction" Target="../ink/inkAction30.xml"/></Relationships>
</file>

<file path=ppt/slides/_rels/slide6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63.png"/><Relationship Id="rId9" Type="http://schemas.microsoft.com/office/2011/relationships/inkAction" Target="../ink/inkAction31.xml"/></Relationships>
</file>

<file path=ppt/slides/_rels/slide64.xml.rels><?xml version="1.0" encoding="UTF-8" standalone="yes"?>
<Relationships xmlns="http://schemas.openxmlformats.org/package/2006/relationships"><Relationship Id="rId8" Type="http://schemas.openxmlformats.org/officeDocument/2006/relationships/image" Target="../media/image1211.png"/><Relationship Id="rId13" Type="http://schemas.openxmlformats.org/officeDocument/2006/relationships/image" Target="../media/image169.png"/><Relationship Id="rId3" Type="http://schemas.openxmlformats.org/officeDocument/2006/relationships/image" Target="../media/image1201.png"/><Relationship Id="rId7" Type="http://schemas.openxmlformats.org/officeDocument/2006/relationships/image" Target="../media/image1200.png"/><Relationship Id="rId12" Type="http://schemas.openxmlformats.org/officeDocument/2006/relationships/image" Target="../media/image1230.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1190.png"/><Relationship Id="rId11" Type="http://schemas.openxmlformats.org/officeDocument/2006/relationships/image" Target="../media/image1220.png"/><Relationship Id="rId5" Type="http://schemas.openxmlformats.org/officeDocument/2006/relationships/image" Target="../media/image26.jpeg"/><Relationship Id="rId10" Type="http://schemas.openxmlformats.org/officeDocument/2006/relationships/image" Target="../media/image1240.png"/><Relationship Id="rId4" Type="http://schemas.openxmlformats.org/officeDocument/2006/relationships/image" Target="../media/image1212.png"/></Relationships>
</file>

<file path=ppt/slides/_rels/slide65.xml.rels><?xml version="1.0" encoding="UTF-8" standalone="yes"?>
<Relationships xmlns="http://schemas.openxmlformats.org/package/2006/relationships"><Relationship Id="rId8" Type="http://schemas.openxmlformats.org/officeDocument/2006/relationships/image" Target="../media/image1270.png"/><Relationship Id="rId13" Type="http://schemas.openxmlformats.org/officeDocument/2006/relationships/image" Target="../media/image1300.png"/><Relationship Id="rId3" Type="http://schemas.openxmlformats.org/officeDocument/2006/relationships/image" Target="../media/image1201.png"/><Relationship Id="rId7" Type="http://schemas.openxmlformats.org/officeDocument/2006/relationships/image" Target="../media/image1260.png"/><Relationship Id="rId12" Type="http://schemas.openxmlformats.org/officeDocument/2006/relationships/image" Target="../media/image1290.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250.png"/><Relationship Id="rId11" Type="http://schemas.openxmlformats.org/officeDocument/2006/relationships/image" Target="../media/image1230.png"/><Relationship Id="rId5" Type="http://schemas.openxmlformats.org/officeDocument/2006/relationships/image" Target="../media/image26.jpeg"/><Relationship Id="rId15" Type="http://schemas.openxmlformats.org/officeDocument/2006/relationships/image" Target="../media/image170.png"/><Relationship Id="rId10" Type="http://schemas.openxmlformats.org/officeDocument/2006/relationships/image" Target="../media/image1220.png"/><Relationship Id="rId4" Type="http://schemas.openxmlformats.org/officeDocument/2006/relationships/image" Target="../media/image1212.png"/><Relationship Id="rId9" Type="http://schemas.openxmlformats.org/officeDocument/2006/relationships/image" Target="../media/image1280.png"/><Relationship Id="rId14" Type="http://schemas.microsoft.com/office/2011/relationships/inkAction" Target="../ink/inkAction32.xml"/></Relationships>
</file>

<file path=ppt/slides/_rels/slide6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26.jpe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2.png"/><Relationship Id="rId9" Type="http://schemas.openxmlformats.org/officeDocument/2006/relationships/image" Target="../media/image176.png"/><Relationship Id="rId14" Type="http://schemas.microsoft.com/office/2011/relationships/inkAction" Target="../ink/inkAction33.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3" Type="http://schemas.openxmlformats.org/officeDocument/2006/relationships/image" Target="../media/image911.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8.jpeg"/><Relationship Id="rId5" Type="http://schemas.openxmlformats.org/officeDocument/2006/relationships/image" Target="../media/image26.jpeg"/><Relationship Id="rId4" Type="http://schemas.openxmlformats.org/officeDocument/2006/relationships/image" Target="../media/image920.png"/></Relationships>
</file>

<file path=ppt/slides/_rels/slide6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911.png"/><Relationship Id="rId7" Type="http://schemas.microsoft.com/office/2011/relationships/inkAction" Target="../ink/inkAction34.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8.jpeg"/><Relationship Id="rId5" Type="http://schemas.openxmlformats.org/officeDocument/2006/relationships/image" Target="../media/image26.jpeg"/><Relationship Id="rId4" Type="http://schemas.openxmlformats.org/officeDocument/2006/relationships/image" Target="../media/image9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201.png"/><Relationship Id="rId7" Type="http://schemas.microsoft.com/office/2011/relationships/inkAction" Target="../ink/inkAction35.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8.jpeg"/><Relationship Id="rId5" Type="http://schemas.openxmlformats.org/officeDocument/2006/relationships/image" Target="../media/image26.jpeg"/><Relationship Id="rId4" Type="http://schemas.openxmlformats.org/officeDocument/2006/relationships/image" Target="../media/image1212.png"/></Relationships>
</file>

<file path=ppt/slides/_rels/slide7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26.jpeg"/><Relationship Id="rId4" Type="http://schemas.openxmlformats.org/officeDocument/2006/relationships/image" Target="../media/image185.png"/></Relationships>
</file>

<file path=ppt/slides/_rels/slide72.xml.rels><?xml version="1.0" encoding="UTF-8" standalone="yes"?>
<Relationships xmlns="http://schemas.openxmlformats.org/package/2006/relationships"><Relationship Id="rId13" Type="http://schemas.openxmlformats.org/officeDocument/2006/relationships/image" Target="../media/image1380.png"/><Relationship Id="rId3" Type="http://schemas.openxmlformats.org/officeDocument/2006/relationships/notesSlide" Target="../notesSlides/notesSlide42.xml"/><Relationship Id="rId7" Type="http://schemas.openxmlformats.org/officeDocument/2006/relationships/image" Target="../media/image26.jpeg"/><Relationship Id="rId12" Type="http://schemas.openxmlformats.org/officeDocument/2006/relationships/image" Target="../media/image1370.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88.png"/><Relationship Id="rId11" Type="http://schemas.openxmlformats.org/officeDocument/2006/relationships/image" Target="../media/image1360.png"/><Relationship Id="rId5" Type="http://schemas.openxmlformats.org/officeDocument/2006/relationships/image" Target="../media/image187.png"/><Relationship Id="rId15" Type="http://schemas.openxmlformats.org/officeDocument/2006/relationships/image" Target="../media/image1400.png"/><Relationship Id="rId10" Type="http://schemas.openxmlformats.org/officeDocument/2006/relationships/image" Target="../media/image1350.png"/><Relationship Id="rId4" Type="http://schemas.openxmlformats.org/officeDocument/2006/relationships/image" Target="../media/image186.png"/><Relationship Id="rId14" Type="http://schemas.openxmlformats.org/officeDocument/2006/relationships/image" Target="../media/image1390.png"/></Relationships>
</file>

<file path=ppt/slides/_rels/slide7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notesSlide" Target="../notesSlides/notesSlide43.xml"/><Relationship Id="rId7" Type="http://schemas.openxmlformats.org/officeDocument/2006/relationships/image" Target="../media/image26.jpeg"/><Relationship Id="rId12" Type="http://schemas.openxmlformats.org/officeDocument/2006/relationships/image" Target="../media/image197.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92.png"/><Relationship Id="rId11" Type="http://schemas.openxmlformats.org/officeDocument/2006/relationships/image" Target="../media/image196.png"/><Relationship Id="rId5" Type="http://schemas.openxmlformats.org/officeDocument/2006/relationships/image" Target="../media/image191.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74.xml.rels><?xml version="1.0" encoding="UTF-8" standalone="yes"?>
<Relationships xmlns="http://schemas.openxmlformats.org/package/2006/relationships"><Relationship Id="rId8" Type="http://schemas.microsoft.com/office/2011/relationships/inkAction" Target="../ink/inkAction36.xml"/><Relationship Id="rId3" Type="http://schemas.openxmlformats.org/officeDocument/2006/relationships/image" Target="../media/image1170.png"/><Relationship Id="rId7" Type="http://schemas.openxmlformats.org/officeDocument/2006/relationships/image" Target="../media/image1311.png"/><Relationship Id="rId2" Type="http://schemas.openxmlformats.org/officeDocument/2006/relationships/image" Target="../media/image1890.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1180.png"/><Relationship Id="rId9" Type="http://schemas.openxmlformats.org/officeDocument/2006/relationships/image" Target="../media/image1910.png"/></Relationships>
</file>

<file path=ppt/slides/_rels/slide75.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image" Target="../media/image1380.png"/><Relationship Id="rId18" Type="http://schemas.openxmlformats.org/officeDocument/2006/relationships/image" Target="../media/image1930.png"/><Relationship Id="rId3" Type="http://schemas.openxmlformats.org/officeDocument/2006/relationships/notesSlide" Target="../notesSlides/notesSlide44.xml"/><Relationship Id="rId7" Type="http://schemas.openxmlformats.org/officeDocument/2006/relationships/image" Target="../media/image188.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slideLayout" Target="../slideLayouts/slideLayout2.xml"/><Relationship Id="rId16" Type="http://schemas.openxmlformats.org/officeDocument/2006/relationships/image" Target="../media/image1410.png"/><Relationship Id="rId20" Type="http://schemas.openxmlformats.org/officeDocument/2006/relationships/image" Target="../media/image1940.png"/><Relationship Id="rId1" Type="http://schemas.openxmlformats.org/officeDocument/2006/relationships/tags" Target="../tags/tag69.xml"/><Relationship Id="rId6" Type="http://schemas.openxmlformats.org/officeDocument/2006/relationships/image" Target="../media/image186.png"/><Relationship Id="rId11" Type="http://schemas.openxmlformats.org/officeDocument/2006/relationships/image" Target="../media/image1360.png"/><Relationship Id="rId5" Type="http://schemas.openxmlformats.org/officeDocument/2006/relationships/image" Target="../media/image1920.png"/><Relationship Id="rId15" Type="http://schemas.openxmlformats.org/officeDocument/2006/relationships/image" Target="../media/image1400.png"/><Relationship Id="rId10" Type="http://schemas.openxmlformats.org/officeDocument/2006/relationships/image" Target="../media/image1350.png"/><Relationship Id="rId19" Type="http://schemas.microsoft.com/office/2011/relationships/inkAction" Target="../ink/inkAction37.xml"/><Relationship Id="rId4" Type="http://schemas.openxmlformats.org/officeDocument/2006/relationships/image" Target="../media/image26.jpeg"/><Relationship Id="rId9" Type="http://schemas.openxmlformats.org/officeDocument/2006/relationships/image" Target="../media/image1330.png"/><Relationship Id="rId14" Type="http://schemas.openxmlformats.org/officeDocument/2006/relationships/image" Target="../media/image1390.png"/></Relationships>
</file>

<file path=ppt/slides/_rels/slide76.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notesSlide" Target="../notesSlides/notesSlide45.xml"/><Relationship Id="rId21" Type="http://schemas.openxmlformats.org/officeDocument/2006/relationships/image" Target="../media/image215.png"/><Relationship Id="rId7" Type="http://schemas.openxmlformats.org/officeDocument/2006/relationships/image" Target="../media/image8.jpe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slideLayout" Target="../slideLayouts/slideLayout2.xml"/><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tags" Target="../tags/tag70.xml"/><Relationship Id="rId6" Type="http://schemas.openxmlformats.org/officeDocument/2006/relationships/image" Target="../media/image201.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26.jpe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1950.png"/><Relationship Id="rId5" Type="http://schemas.microsoft.com/office/2011/relationships/inkAction" Target="../ink/inkAction38.xml"/><Relationship Id="rId4" Type="http://schemas.openxmlformats.org/officeDocument/2006/relationships/image" Target="../media/image1430.png"/></Relationships>
</file>

<file path=ppt/slides/_rels/slide78.xml.rels><?xml version="1.0" encoding="UTF-8" standalone="yes"?>
<Relationships xmlns="http://schemas.openxmlformats.org/package/2006/relationships"><Relationship Id="rId13" Type="http://schemas.openxmlformats.org/officeDocument/2006/relationships/image" Target="../media/image1380.png"/><Relationship Id="rId18" Type="http://schemas.openxmlformats.org/officeDocument/2006/relationships/image" Target="../media/image8.jpeg"/><Relationship Id="rId3" Type="http://schemas.openxmlformats.org/officeDocument/2006/relationships/image" Target="../media/image1960.png"/><Relationship Id="rId12" Type="http://schemas.openxmlformats.org/officeDocument/2006/relationships/image" Target="../media/image1370.png"/><Relationship Id="rId17" Type="http://schemas.openxmlformats.org/officeDocument/2006/relationships/image" Target="../media/image1420.png"/><Relationship Id="rId2" Type="http://schemas.openxmlformats.org/officeDocument/2006/relationships/slideLayout" Target="../slideLayouts/slideLayout2.xml"/><Relationship Id="rId16" Type="http://schemas.openxmlformats.org/officeDocument/2006/relationships/image" Target="../media/image1410.png"/><Relationship Id="rId1" Type="http://schemas.openxmlformats.org/officeDocument/2006/relationships/tags" Target="../tags/tag72.xml"/><Relationship Id="rId6" Type="http://schemas.openxmlformats.org/officeDocument/2006/relationships/image" Target="../media/image26.jpeg"/><Relationship Id="rId11" Type="http://schemas.openxmlformats.org/officeDocument/2006/relationships/image" Target="../media/image1360.png"/><Relationship Id="rId5" Type="http://schemas.openxmlformats.org/officeDocument/2006/relationships/image" Target="../media/image1980.png"/><Relationship Id="rId15" Type="http://schemas.openxmlformats.org/officeDocument/2006/relationships/image" Target="../media/image1400.png"/><Relationship Id="rId10" Type="http://schemas.openxmlformats.org/officeDocument/2006/relationships/image" Target="../media/image1350.png"/><Relationship Id="rId4" Type="http://schemas.openxmlformats.org/officeDocument/2006/relationships/image" Target="../media/image1970.png"/><Relationship Id="rId14" Type="http://schemas.openxmlformats.org/officeDocument/2006/relationships/image" Target="../media/image1390.png"/></Relationships>
</file>

<file path=ppt/slides/_rels/slide79.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18" Type="http://schemas.openxmlformats.org/officeDocument/2006/relationships/image" Target="../media/image235.png"/><Relationship Id="rId3" Type="http://schemas.openxmlformats.org/officeDocument/2006/relationships/image" Target="../media/image26.jpeg"/><Relationship Id="rId21" Type="http://schemas.openxmlformats.org/officeDocument/2006/relationships/image" Target="../media/image238.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4.png"/><Relationship Id="rId2" Type="http://schemas.openxmlformats.org/officeDocument/2006/relationships/slideLayout" Target="../slideLayouts/slideLayout2.xml"/><Relationship Id="rId16" Type="http://schemas.openxmlformats.org/officeDocument/2006/relationships/image" Target="../media/image233.png"/><Relationship Id="rId20" Type="http://schemas.openxmlformats.org/officeDocument/2006/relationships/image" Target="../media/image237.png"/><Relationship Id="rId1" Type="http://schemas.openxmlformats.org/officeDocument/2006/relationships/tags" Target="../tags/tag73.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image" Target="../media/image8.jpeg"/><Relationship Id="rId10" Type="http://schemas.openxmlformats.org/officeDocument/2006/relationships/image" Target="../media/image228.png"/><Relationship Id="rId19" Type="http://schemas.openxmlformats.org/officeDocument/2006/relationships/image" Target="../media/image236.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7.jpeg"/><Relationship Id="rId9" Type="http://schemas.microsoft.com/office/2011/relationships/inkAction" Target="../ink/inkAction1.xml"/></Relationships>
</file>

<file path=ppt/slides/_rels/slide80.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notesSlide" Target="../notesSlides/notesSlide47.xml"/><Relationship Id="rId7" Type="http://schemas.openxmlformats.org/officeDocument/2006/relationships/image" Target="../media/image340.png"/><Relationship Id="rId12"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330.png"/><Relationship Id="rId11" Type="http://schemas.openxmlformats.org/officeDocument/2006/relationships/image" Target="../media/image370.png"/><Relationship Id="rId5" Type="http://schemas.openxmlformats.org/officeDocument/2006/relationships/image" Target="../media/image321.png"/><Relationship Id="rId10" Type="http://schemas.openxmlformats.org/officeDocument/2006/relationships/image" Target="../media/image360.png"/><Relationship Id="rId4" Type="http://schemas.openxmlformats.org/officeDocument/2006/relationships/image" Target="../media/image26.jpeg"/><Relationship Id="rId9" Type="http://schemas.openxmlformats.org/officeDocument/2006/relationships/image" Target="../media/image350.png"/></Relationships>
</file>

<file path=ppt/slides/_rels/slide81.xml.rels><?xml version="1.0" encoding="UTF-8" standalone="yes"?>
<Relationships xmlns="http://schemas.openxmlformats.org/package/2006/relationships"><Relationship Id="rId8" Type="http://schemas.openxmlformats.org/officeDocument/2006/relationships/image" Target="../media/image1990.png"/><Relationship Id="rId3" Type="http://schemas.openxmlformats.org/officeDocument/2006/relationships/image" Target="../media/image239.png"/><Relationship Id="rId7" Type="http://schemas.microsoft.com/office/2011/relationships/inkAction" Target="../ink/inkAction39.xml"/><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1480.png"/><Relationship Id="rId5" Type="http://schemas.openxmlformats.org/officeDocument/2006/relationships/image" Target="../media/image1460.png"/><Relationship Id="rId4" Type="http://schemas.openxmlformats.org/officeDocument/2006/relationships/image" Target="../media/image1450.png"/></Relationships>
</file>

<file path=ppt/slides/_rels/slide82.xml.rels><?xml version="1.0" encoding="UTF-8" standalone="yes"?>
<Relationships xmlns="http://schemas.openxmlformats.org/package/2006/relationships"><Relationship Id="rId8" Type="http://schemas.microsoft.com/office/2011/relationships/inkAction" Target="../ink/inkAction40.xml"/><Relationship Id="rId3" Type="http://schemas.openxmlformats.org/officeDocument/2006/relationships/image" Target="../media/image2000.png"/><Relationship Id="rId7" Type="http://schemas.openxmlformats.org/officeDocument/2006/relationships/image" Target="../media/image1490.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8.jpeg"/><Relationship Id="rId5" Type="http://schemas.openxmlformats.org/officeDocument/2006/relationships/image" Target="../media/image26.jpeg"/><Relationship Id="rId4" Type="http://schemas.openxmlformats.org/officeDocument/2006/relationships/image" Target="../media/image920.png"/><Relationship Id="rId9" Type="http://schemas.openxmlformats.org/officeDocument/2006/relationships/image" Target="../media/image2010.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10.png"/><Relationship Id="rId9" Type="http://schemas.microsoft.com/office/2011/relationships/inkAction" Target="../ink/inkAction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A5603B-092A-446A-AA2B-4BBAE996FD1A}"/>
              </a:ext>
            </a:extLst>
          </p:cNvPr>
          <p:cNvSpPr txBox="1"/>
          <p:nvPr/>
        </p:nvSpPr>
        <p:spPr>
          <a:xfrm>
            <a:off x="2305050" y="2590800"/>
            <a:ext cx="7658100" cy="830997"/>
          </a:xfrm>
          <a:prstGeom prst="rect">
            <a:avLst/>
          </a:prstGeom>
          <a:noFill/>
        </p:spPr>
        <p:txBody>
          <a:bodyPr wrap="square">
            <a:spAutoFit/>
          </a:bodyPr>
          <a:lstStyle/>
          <a:p>
            <a:pPr marL="0" indent="0" algn="ctr">
              <a:buFont typeface="Arial" panose="020B0604020202020204" pitchFamily="34" charset="0"/>
              <a:buNone/>
            </a:pPr>
            <a:r>
              <a:rPr lang="en-US" sz="4800" dirty="0"/>
              <a:t>(Need general relativity??)</a:t>
            </a:r>
            <a:endParaRPr lang="en-CA" sz="4800" dirty="0"/>
          </a:p>
        </p:txBody>
      </p:sp>
      <p:sp>
        <p:nvSpPr>
          <p:cNvPr id="3" name="Content Placeholder 2">
            <a:extLst>
              <a:ext uri="{FF2B5EF4-FFF2-40B4-BE49-F238E27FC236}">
                <a16:creationId xmlns:a16="http://schemas.microsoft.com/office/drawing/2014/main" id="{432F6CA3-79B2-4871-9E7D-1E5F10F0B775}"/>
              </a:ext>
            </a:extLst>
          </p:cNvPr>
          <p:cNvSpPr>
            <a:spLocks noGrp="1"/>
          </p:cNvSpPr>
          <p:nvPr>
            <p:ph idx="1"/>
          </p:nvPr>
        </p:nvSpPr>
        <p:spPr>
          <a:xfrm>
            <a:off x="1486486" y="563343"/>
            <a:ext cx="9219028" cy="2324344"/>
          </a:xfrm>
        </p:spPr>
        <p:txBody>
          <a:bodyPr>
            <a:normAutofit/>
          </a:bodyPr>
          <a:lstStyle/>
          <a:p>
            <a:pPr marL="0" indent="0" algn="ctr">
              <a:buNone/>
            </a:pPr>
            <a:r>
              <a:rPr lang="en-US" sz="7200" dirty="0"/>
              <a:t>“Special Relativity can’t deal with acceleration.”</a:t>
            </a:r>
            <a:endParaRPr lang="en-CA" sz="7200" dirty="0"/>
          </a:p>
        </p:txBody>
      </p:sp>
      <p:sp>
        <p:nvSpPr>
          <p:cNvPr id="4" name="Content Placeholder 2">
            <a:extLst>
              <a:ext uri="{FF2B5EF4-FFF2-40B4-BE49-F238E27FC236}">
                <a16:creationId xmlns:a16="http://schemas.microsoft.com/office/drawing/2014/main" id="{3EA25EC1-5C9B-495D-814B-0A53406E7708}"/>
              </a:ext>
            </a:extLst>
          </p:cNvPr>
          <p:cNvSpPr txBox="1">
            <a:spLocks/>
          </p:cNvSpPr>
          <p:nvPr/>
        </p:nvSpPr>
        <p:spPr>
          <a:xfrm>
            <a:off x="356383" y="3806825"/>
            <a:ext cx="11671494" cy="26221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8800" dirty="0">
                <a:solidFill>
                  <a:srgbClr val="00B050"/>
                </a:solidFill>
              </a:rPr>
              <a:t>“Special Relativity </a:t>
            </a:r>
            <a:r>
              <a:rPr lang="en-US" sz="8800" u="sng" dirty="0">
                <a:solidFill>
                  <a:srgbClr val="00B050"/>
                </a:solidFill>
              </a:rPr>
              <a:t>can</a:t>
            </a:r>
            <a:r>
              <a:rPr lang="en-US" sz="8800" dirty="0">
                <a:solidFill>
                  <a:srgbClr val="00B050"/>
                </a:solidFill>
              </a:rPr>
              <a:t> handle acceleration.”</a:t>
            </a:r>
            <a:endParaRPr lang="en-CA" sz="8800" dirty="0">
              <a:solidFill>
                <a:srgbClr val="00B050"/>
              </a:solidFill>
            </a:endParaRPr>
          </a:p>
        </p:txBody>
      </p:sp>
      <p:sp>
        <p:nvSpPr>
          <p:cNvPr id="5" name="Multiplication Sign 4">
            <a:extLst>
              <a:ext uri="{FF2B5EF4-FFF2-40B4-BE49-F238E27FC236}">
                <a16:creationId xmlns:a16="http://schemas.microsoft.com/office/drawing/2014/main" id="{DB87C61C-1346-497B-B31A-5388A470354D}"/>
              </a:ext>
            </a:extLst>
          </p:cNvPr>
          <p:cNvSpPr/>
          <p:nvPr/>
        </p:nvSpPr>
        <p:spPr>
          <a:xfrm>
            <a:off x="420914" y="-464458"/>
            <a:ext cx="11352850" cy="4840850"/>
          </a:xfrm>
          <a:prstGeom prst="mathMultiply">
            <a:avLst>
              <a:gd name="adj1" fmla="val 15670"/>
            </a:avLst>
          </a:prstGeom>
          <a:solidFill>
            <a:srgbClr val="FF0000">
              <a:alpha val="34000"/>
            </a:srgbClr>
          </a:solidFill>
          <a:ln w="76200">
            <a:solidFill>
              <a:srgbClr val="C00000">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533916776"/>
      </p:ext>
    </p:extLst>
  </p:cSld>
  <p:clrMapOvr>
    <a:masterClrMapping/>
  </p:clrMapOvr>
  <mc:AlternateContent xmlns:mc="http://schemas.openxmlformats.org/markup-compatibility/2006" xmlns:p14="http://schemas.microsoft.com/office/powerpoint/2010/main">
    <mc:Choice Requires="p14">
      <p:transition spd="slow" p14:dur="2000" advTm="25688"/>
    </mc:Choice>
    <mc:Fallback xmlns="">
      <p:transition spd="slow" advTm="25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Constant Acceleration in Special Relativity</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323850" y="914168"/>
                <a:ext cx="11353800" cy="5867632"/>
              </a:xfrm>
              <a:prstGeom prst="rect">
                <a:avLst/>
              </a:prstGeom>
              <a:noFill/>
              <a:ln>
                <a:noFill/>
              </a:ln>
            </p:spPr>
            <p:txBody>
              <a:bodyPr wrap="square" rtlCol="0">
                <a:spAutoFit/>
              </a:bodyPr>
              <a:lstStyle/>
              <a:p>
                <a:pPr marL="742950" indent="-742950">
                  <a:buAutoNum type="arabicPeriod"/>
                </a:pPr>
                <a:r>
                  <a:rPr lang="en-US" sz="3600" dirty="0"/>
                  <a:t>Prove that 4-velocity and 4-acceleration are orthogonal</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=0</m:t>
                    </m:r>
                  </m:oMath>
                </a14:m>
                <a:endParaRPr lang="en-US" sz="3600" dirty="0"/>
              </a:p>
              <a:p>
                <a:pPr marL="742950" indent="-742950">
                  <a:buAutoNum type="arabicPeriod"/>
                </a:pPr>
                <a:endParaRPr lang="en-US" sz="3600" dirty="0"/>
              </a:p>
              <a:p>
                <a:pPr marL="742950" indent="-742950">
                  <a:buAutoNum type="arabicPeriod"/>
                </a:pPr>
                <a:r>
                  <a:rPr lang="en-US" sz="3600" dirty="0"/>
                  <a:t>Choose “constant” acceleration</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sSup>
                      <m:sSupPr>
                        <m:ctrlPr>
                          <a:rPr lang="en-US" sz="3600" b="0" i="1" dirty="0" smtClean="0">
                            <a:latin typeface="Cambria Math" panose="02040503050406030204" pitchFamily="18" charset="0"/>
                          </a:rPr>
                        </m:ctrlPr>
                      </m:sSupPr>
                      <m:e>
                        <m:r>
                          <a:rPr lang="en-US" sz="3600" b="0" i="1" dirty="0" smtClean="0">
                            <a:solidFill>
                              <a:srgbClr val="FF0000"/>
                            </a:solidFill>
                            <a:latin typeface="Cambria Math" panose="02040503050406030204" pitchFamily="18" charset="0"/>
                          </a:rPr>
                          <m:t>𝛼</m:t>
                        </m:r>
                      </m:e>
                      <m:sup>
                        <m:r>
                          <a:rPr lang="en-US" sz="3600" b="0" i="1" dirty="0" smtClean="0">
                            <a:latin typeface="Cambria Math" panose="02040503050406030204" pitchFamily="18" charset="0"/>
                          </a:rPr>
                          <m:t>2</m:t>
                        </m:r>
                      </m:sup>
                    </m:sSup>
                  </m:oMath>
                </a14:m>
                <a:endParaRPr lang="en-US" sz="3600" dirty="0"/>
              </a:p>
              <a:p>
                <a:pPr marL="742950" indent="-742950">
                  <a:buAutoNum type="arabicPeriod"/>
                </a:pPr>
                <a:endParaRPr lang="en-US" sz="3600" dirty="0"/>
              </a:p>
              <a:p>
                <a:pPr marL="742950" indent="-742950">
                  <a:buAutoNum type="arabicPeriod"/>
                </a:pPr>
                <a:r>
                  <a:rPr lang="en-US" sz="3600" dirty="0"/>
                  <a:t>Get equations of motion (hyperbola)</a:t>
                </a:r>
              </a:p>
              <a:p>
                <a:r>
                  <a:rPr lang="en-US" sz="3600" b="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𝑐</m:t>
                    </m:r>
                    <m:r>
                      <a:rPr lang="en-US" sz="3600" b="0" i="1" smtClean="0">
                        <a:solidFill>
                          <a:srgbClr val="0070C0"/>
                        </a:solidFill>
                        <a:latin typeface="Cambria Math" panose="02040503050406030204" pitchFamily="18" charset="0"/>
                      </a:rPr>
                      <m:t>𝑡</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a:p>
                <a:r>
                  <a:rPr lang="en-US" sz="3600" b="0" dirty="0">
                    <a:solidFill>
                      <a:srgbClr val="0070C0"/>
                    </a:solidFill>
                  </a:rPr>
                  <a:t>	</a:t>
                </a:r>
                <a14:m>
                  <m:oMath xmlns:m="http://schemas.openxmlformats.org/officeDocument/2006/math">
                    <m:r>
                      <a:rPr lang="en-US" sz="3600" b="0" i="1" smtClean="0">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b="0" i="0" smtClean="0">
                            <a:latin typeface="Cambria Math" panose="02040503050406030204" pitchFamily="18" charset="0"/>
                          </a:rPr>
                          <m:t>cos</m:t>
                        </m:r>
                        <m:r>
                          <m:rPr>
                            <m:sty m:val="p"/>
                          </m:rPr>
                          <a:rPr lang="en-US" sz="3600">
                            <a:latin typeface="Cambria Math" panose="02040503050406030204" pitchFamily="18" charset="0"/>
                          </a:rPr>
                          <m:t>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323850" y="914168"/>
                <a:ext cx="11353800" cy="5867632"/>
              </a:xfrm>
              <a:prstGeom prst="rect">
                <a:avLst/>
              </a:prstGeom>
              <a:blipFill>
                <a:blip r:embed="rId3"/>
                <a:stretch>
                  <a:fillRect l="-1664" t="-1765"/>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4" name="Ink 3">
                <a:extLst>
                  <a:ext uri="{FF2B5EF4-FFF2-40B4-BE49-F238E27FC236}">
                    <a16:creationId xmlns:a16="http://schemas.microsoft.com/office/drawing/2014/main" id="{127366C6-7EE8-482D-A73A-6EDBE2B8F738}"/>
                  </a:ext>
                </a:extLst>
              </p14:cNvPr>
              <p14:cNvContentPartPr/>
              <p14:nvPr>
                <p:extLst>
                  <p:ext uri="{42D2F446-02D8-4167-A562-619A0277C38B}">
                    <p15:isNarration xmlns:p15="http://schemas.microsoft.com/office/powerpoint/2012/main" val="1"/>
                  </p:ext>
                </p:extLst>
              </p14:nvPr>
            </p14:nvContentPartPr>
            <p14:xfrm>
              <a:off x="994320" y="2058480"/>
              <a:ext cx="2741040" cy="4647600"/>
            </p14:xfrm>
          </p:contentPart>
        </mc:Choice>
        <mc:Fallback xmlns="">
          <p:pic>
            <p:nvPicPr>
              <p:cNvPr id="4" name="Ink 3">
                <a:extLst>
                  <a:ext uri="{FF2B5EF4-FFF2-40B4-BE49-F238E27FC236}">
                    <a16:creationId xmlns:a16="http://schemas.microsoft.com/office/drawing/2014/main" id="{127366C6-7EE8-482D-A73A-6EDBE2B8F738}"/>
                  </a:ext>
                </a:extLst>
              </p:cNvPr>
              <p:cNvPicPr>
                <a:picLocks noGrp="1" noRot="1" noChangeAspect="1" noMove="1" noResize="1" noEditPoints="1" noAdjustHandles="1" noChangeArrowheads="1" noChangeShapeType="1"/>
              </p:cNvPicPr>
              <p:nvPr/>
            </p:nvPicPr>
            <p:blipFill>
              <a:blip r:embed="rId5"/>
              <a:stretch>
                <a:fillRect/>
              </a:stretch>
            </p:blipFill>
            <p:spPr>
              <a:xfrm>
                <a:off x="984960" y="2049120"/>
                <a:ext cx="2759760" cy="4666320"/>
              </a:xfrm>
              <a:prstGeom prst="rect">
                <a:avLst/>
              </a:prstGeom>
            </p:spPr>
          </p:pic>
        </mc:Fallback>
      </mc:AlternateContent>
    </p:spTree>
    <p:custDataLst>
      <p:tags r:id="rId1"/>
    </p:custDataLst>
    <p:extLst>
      <p:ext uri="{BB962C8B-B14F-4D97-AF65-F5344CB8AC3E}">
        <p14:creationId xmlns:p14="http://schemas.microsoft.com/office/powerpoint/2010/main" val="3883009731"/>
      </p:ext>
    </p:extLst>
  </p:cSld>
  <p:clrMapOvr>
    <a:masterClrMapping/>
  </p:clrMapOvr>
  <mc:AlternateContent xmlns:mc="http://schemas.openxmlformats.org/markup-compatibility/2006" xmlns:p14="http://schemas.microsoft.com/office/powerpoint/2010/main">
    <mc:Choice Requires="p14">
      <p:transition spd="slow" p14:dur="2000" advTm="31229"/>
    </mc:Choice>
    <mc:Fallback xmlns="">
      <p:transition spd="slow" advTm="31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D956A6-421E-47CE-81B9-015713418C5E}"/>
              </a:ext>
            </a:extLst>
          </p:cNvPr>
          <p:cNvSpPr txBox="1"/>
          <p:nvPr/>
        </p:nvSpPr>
        <p:spPr>
          <a:xfrm>
            <a:off x="514350" y="1314218"/>
            <a:ext cx="11353800" cy="1569660"/>
          </a:xfrm>
          <a:prstGeom prst="rect">
            <a:avLst/>
          </a:prstGeom>
          <a:noFill/>
          <a:ln>
            <a:noFill/>
          </a:ln>
        </p:spPr>
        <p:txBody>
          <a:bodyPr wrap="square" rtlCol="0">
            <a:spAutoFit/>
          </a:bodyPr>
          <a:lstStyle/>
          <a:p>
            <a:pPr marL="742950" indent="-742950">
              <a:buAutoNum type="arabicPeriod"/>
            </a:pPr>
            <a:r>
              <a:rPr lang="en-US" sz="4800" dirty="0"/>
              <a:t>Prove that 4-velocity and 4-acceleration are </a:t>
            </a:r>
            <a:r>
              <a:rPr lang="en-US" sz="4800" u="sng" dirty="0" err="1"/>
              <a:t>Minkowski</a:t>
            </a:r>
            <a:r>
              <a:rPr lang="en-US" sz="4800" u="sng" dirty="0"/>
              <a:t> orthogonal</a:t>
            </a:r>
            <a:endParaRPr lang="en-CA" sz="4800" u="sng"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89DACF9-BDF4-49A9-9D5B-8D1F73134426}"/>
                  </a:ext>
                </a:extLst>
              </p:cNvPr>
              <p:cNvSpPr txBox="1"/>
              <p:nvPr/>
            </p:nvSpPr>
            <p:spPr>
              <a:xfrm>
                <a:off x="3067050" y="3645705"/>
                <a:ext cx="6096000" cy="175875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9600" b="0" i="1" smtClean="0">
                              <a:solidFill>
                                <a:srgbClr val="7030A0"/>
                              </a:solidFill>
                              <a:latin typeface="Cambria Math" panose="02040503050406030204" pitchFamily="18" charset="0"/>
                            </a:rPr>
                          </m:ctrlPr>
                        </m:accPr>
                        <m:e>
                          <m:r>
                            <a:rPr lang="en-US" sz="9600" b="0" i="1" smtClean="0">
                              <a:solidFill>
                                <a:srgbClr val="7030A0"/>
                              </a:solidFill>
                              <a:latin typeface="Cambria Math" panose="02040503050406030204" pitchFamily="18" charset="0"/>
                            </a:rPr>
                            <m:t>𝑈</m:t>
                          </m:r>
                        </m:e>
                      </m:acc>
                      <m:r>
                        <a:rPr lang="en-US" sz="9600" b="0" i="1" dirty="0" smtClean="0">
                          <a:latin typeface="Cambria Math" panose="02040503050406030204" pitchFamily="18" charset="0"/>
                        </a:rPr>
                        <m:t>⋅</m:t>
                      </m:r>
                      <m:acc>
                        <m:accPr>
                          <m:chr m:val="⃗"/>
                          <m:ctrlPr>
                            <a:rPr lang="en-US" sz="9600" b="0" i="1" dirty="0" smtClean="0">
                              <a:solidFill>
                                <a:srgbClr val="7030A0"/>
                              </a:solidFill>
                              <a:latin typeface="Cambria Math" panose="02040503050406030204" pitchFamily="18" charset="0"/>
                            </a:rPr>
                          </m:ctrlPr>
                        </m:accPr>
                        <m:e>
                          <m:r>
                            <a:rPr lang="en-US" sz="9600" b="0" i="1" dirty="0" smtClean="0">
                              <a:solidFill>
                                <a:srgbClr val="7030A0"/>
                              </a:solidFill>
                              <a:latin typeface="Cambria Math" panose="02040503050406030204" pitchFamily="18" charset="0"/>
                            </a:rPr>
                            <m:t>𝐴</m:t>
                          </m:r>
                        </m:e>
                      </m:acc>
                      <m:r>
                        <a:rPr lang="en-US" sz="9600" b="0" i="1" dirty="0" smtClean="0">
                          <a:latin typeface="Cambria Math" panose="02040503050406030204" pitchFamily="18" charset="0"/>
                        </a:rPr>
                        <m:t>=0</m:t>
                      </m:r>
                    </m:oMath>
                  </m:oMathPara>
                </a14:m>
                <a:endParaRPr lang="en-US" sz="9600" dirty="0"/>
              </a:p>
            </p:txBody>
          </p:sp>
        </mc:Choice>
        <mc:Fallback xmlns="">
          <p:sp>
            <p:nvSpPr>
              <p:cNvPr id="6" name="TextBox 5">
                <a:extLst>
                  <a:ext uri="{FF2B5EF4-FFF2-40B4-BE49-F238E27FC236}">
                    <a16:creationId xmlns:a16="http://schemas.microsoft.com/office/drawing/2014/main" id="{789DACF9-BDF4-49A9-9D5B-8D1F73134426}"/>
                  </a:ext>
                </a:extLst>
              </p:cNvPr>
              <p:cNvSpPr txBox="1">
                <a:spLocks noRot="1" noChangeAspect="1" noMove="1" noResize="1" noEditPoints="1" noAdjustHandles="1" noChangeArrowheads="1" noChangeShapeType="1" noTextEdit="1"/>
              </p:cNvSpPr>
              <p:nvPr/>
            </p:nvSpPr>
            <p:spPr>
              <a:xfrm>
                <a:off x="3067050" y="3645705"/>
                <a:ext cx="6096000" cy="1758751"/>
              </a:xfrm>
              <a:prstGeom prst="rect">
                <a:avLst/>
              </a:prstGeom>
              <a:blipFill>
                <a:blip r:embed="rId3"/>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30100961"/>
      </p:ext>
    </p:extLst>
  </p:cSld>
  <p:clrMapOvr>
    <a:masterClrMapping/>
  </p:clrMapOvr>
  <mc:AlternateContent xmlns:mc="http://schemas.openxmlformats.org/markup-compatibility/2006" xmlns:p14="http://schemas.microsoft.com/office/powerpoint/2010/main">
    <mc:Choice Requires="p14">
      <p:transition spd="slow" p14:dur="2000" advTm="13469"/>
    </mc:Choice>
    <mc:Fallback xmlns="">
      <p:transition spd="slow" advTm="134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944C8140-D180-4518-9663-D9F8731336E7}"/>
              </a:ext>
            </a:extLst>
          </p:cNvPr>
          <p:cNvCxnSpPr>
            <a:cxnSpLocks/>
          </p:cNvCxnSpPr>
          <p:nvPr/>
        </p:nvCxnSpPr>
        <p:spPr>
          <a:xfrm flipV="1">
            <a:off x="8686800" y="4162877"/>
            <a:ext cx="1950632" cy="1950634"/>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F5622D-4056-4173-9A20-3118FB059DCF}"/>
              </a:ext>
            </a:extLst>
          </p:cNvPr>
          <p:cNvCxnSpPr>
            <a:cxnSpLocks/>
          </p:cNvCxnSpPr>
          <p:nvPr/>
        </p:nvCxnSpPr>
        <p:spPr>
          <a:xfrm flipV="1">
            <a:off x="9681936" y="2286000"/>
            <a:ext cx="1760220" cy="176022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629C61-4A3D-4E34-994C-95F346C7E705}"/>
              </a:ext>
            </a:extLst>
          </p:cNvPr>
          <p:cNvCxnSpPr>
            <a:cxnSpLocks/>
          </p:cNvCxnSpPr>
          <p:nvPr/>
        </p:nvCxnSpPr>
        <p:spPr>
          <a:xfrm flipV="1">
            <a:off x="6697980" y="1943100"/>
            <a:ext cx="1393555" cy="1393557"/>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6AE6F90A-7B43-4DE6-A8CC-BA3A36407641}"/>
              </a:ext>
            </a:extLst>
          </p:cNvPr>
          <p:cNvGrpSpPr/>
          <p:nvPr/>
        </p:nvGrpSpPr>
        <p:grpSpPr>
          <a:xfrm>
            <a:off x="9491436" y="2341966"/>
            <a:ext cx="2450681" cy="1894391"/>
            <a:chOff x="10234386" y="1770466"/>
            <a:chExt cx="2450681" cy="1894391"/>
          </a:xfrm>
        </p:grpSpPr>
        <p:sp>
          <p:nvSpPr>
            <p:cNvPr id="64" name="Arc 63">
              <a:extLst>
                <a:ext uri="{FF2B5EF4-FFF2-40B4-BE49-F238E27FC236}">
                  <a16:creationId xmlns:a16="http://schemas.microsoft.com/office/drawing/2014/main" id="{0A49F514-F3C1-4644-A1AD-F32D15ED5652}"/>
                </a:ext>
              </a:extLst>
            </p:cNvPr>
            <p:cNvSpPr/>
            <p:nvPr/>
          </p:nvSpPr>
          <p:spPr>
            <a:xfrm>
              <a:off x="10234386" y="2750457"/>
              <a:ext cx="914400" cy="914400"/>
            </a:xfrm>
            <a:prstGeom prst="arc">
              <a:avLst>
                <a:gd name="adj1" fmla="val 16878596"/>
                <a:gd name="adj2" fmla="val 2090198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7" name="Group 6">
              <a:extLst>
                <a:ext uri="{FF2B5EF4-FFF2-40B4-BE49-F238E27FC236}">
                  <a16:creationId xmlns:a16="http://schemas.microsoft.com/office/drawing/2014/main" id="{94192B64-C597-4292-A303-7751BCF9B0DE}"/>
                </a:ext>
              </a:extLst>
            </p:cNvPr>
            <p:cNvGrpSpPr/>
            <p:nvPr/>
          </p:nvGrpSpPr>
          <p:grpSpPr>
            <a:xfrm>
              <a:off x="10338767" y="1770466"/>
              <a:ext cx="2346300" cy="1799771"/>
              <a:chOff x="9085941" y="2326164"/>
              <a:chExt cx="2346300" cy="1799771"/>
            </a:xfrm>
          </p:grpSpPr>
          <p:cxnSp>
            <p:nvCxnSpPr>
              <p:cNvPr id="8" name="Straight Arrow Connector 7">
                <a:extLst>
                  <a:ext uri="{FF2B5EF4-FFF2-40B4-BE49-F238E27FC236}">
                    <a16:creationId xmlns:a16="http://schemas.microsoft.com/office/drawing/2014/main" id="{901260E9-7D13-471B-B010-93453F966CD6}"/>
                  </a:ext>
                </a:extLst>
              </p:cNvPr>
              <p:cNvCxnSpPr>
                <a:cxnSpLocks/>
              </p:cNvCxnSpPr>
              <p:nvPr/>
            </p:nvCxnSpPr>
            <p:spPr>
              <a:xfrm flipV="1">
                <a:off x="9085941" y="2936948"/>
                <a:ext cx="2346300" cy="1163527"/>
              </a:xfrm>
              <a:prstGeom prst="straightConnector1">
                <a:avLst/>
              </a:prstGeom>
              <a:ln w="1143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72C9CC06-FDA3-42A4-8F30-69754D73B3E6}"/>
                  </a:ext>
                </a:extLst>
              </p:cNvPr>
              <p:cNvCxnSpPr>
                <a:cxnSpLocks/>
              </p:cNvCxnSpPr>
              <p:nvPr/>
            </p:nvCxnSpPr>
            <p:spPr>
              <a:xfrm rot="16200000">
                <a:off x="8657772" y="2779798"/>
                <a:ext cx="1799771" cy="892504"/>
              </a:xfrm>
              <a:prstGeom prst="straightConnector1">
                <a:avLst/>
              </a:prstGeom>
              <a:ln w="114300">
                <a:solidFill>
                  <a:srgbClr val="00B05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25" name="TextBox 24">
            <a:extLst>
              <a:ext uri="{FF2B5EF4-FFF2-40B4-BE49-F238E27FC236}">
                <a16:creationId xmlns:a16="http://schemas.microsoft.com/office/drawing/2014/main" id="{4D1240F9-C82A-43CD-8DED-0B17D31DEF68}"/>
              </a:ext>
            </a:extLst>
          </p:cNvPr>
          <p:cNvSpPr txBox="1"/>
          <p:nvPr/>
        </p:nvSpPr>
        <p:spPr>
          <a:xfrm>
            <a:off x="400050" y="228600"/>
            <a:ext cx="5200650" cy="769441"/>
          </a:xfrm>
          <a:prstGeom prst="rect">
            <a:avLst/>
          </a:prstGeom>
          <a:noFill/>
          <a:ln>
            <a:noFill/>
          </a:ln>
        </p:spPr>
        <p:txBody>
          <a:bodyPr wrap="square" rtlCol="0">
            <a:spAutoFit/>
          </a:bodyPr>
          <a:lstStyle/>
          <a:p>
            <a:r>
              <a:rPr lang="en-US" sz="4400" dirty="0"/>
              <a:t>Euclidean Orthogonal</a:t>
            </a:r>
            <a:endParaRPr lang="en-CA" sz="4400" dirty="0">
              <a:solidFill>
                <a:schemeClr val="tx1"/>
              </a:solidFill>
            </a:endParaRPr>
          </a:p>
        </p:txBody>
      </p:sp>
      <p:grpSp>
        <p:nvGrpSpPr>
          <p:cNvPr id="47" name="Group 46">
            <a:extLst>
              <a:ext uri="{FF2B5EF4-FFF2-40B4-BE49-F238E27FC236}">
                <a16:creationId xmlns:a16="http://schemas.microsoft.com/office/drawing/2014/main" id="{F20CABE7-3819-4709-9A0A-224A3C011670}"/>
              </a:ext>
            </a:extLst>
          </p:cNvPr>
          <p:cNvGrpSpPr/>
          <p:nvPr/>
        </p:nvGrpSpPr>
        <p:grpSpPr>
          <a:xfrm>
            <a:off x="951021" y="1179126"/>
            <a:ext cx="3163779" cy="1834404"/>
            <a:chOff x="1465371" y="2697480"/>
            <a:chExt cx="2483553" cy="1439999"/>
          </a:xfrm>
        </p:grpSpPr>
        <p:sp>
          <p:nvSpPr>
            <p:cNvPr id="46" name="Rectangle 45">
              <a:extLst>
                <a:ext uri="{FF2B5EF4-FFF2-40B4-BE49-F238E27FC236}">
                  <a16:creationId xmlns:a16="http://schemas.microsoft.com/office/drawing/2014/main" id="{AD0A274F-D4A8-40FC-87AA-1CEADE8AB22C}"/>
                </a:ext>
              </a:extLst>
            </p:cNvPr>
            <p:cNvSpPr/>
            <p:nvPr/>
          </p:nvSpPr>
          <p:spPr>
            <a:xfrm>
              <a:off x="1503829" y="3790950"/>
              <a:ext cx="285750" cy="304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3564CCE2-7460-4FB2-8FAA-DF514D4CA8C6}"/>
                </a:ext>
              </a:extLst>
            </p:cNvPr>
            <p:cNvGrpSpPr/>
            <p:nvPr/>
          </p:nvGrpSpPr>
          <p:grpSpPr>
            <a:xfrm>
              <a:off x="1465371" y="2697480"/>
              <a:ext cx="2483553" cy="1439999"/>
              <a:chOff x="4465129" y="2328712"/>
              <a:chExt cx="2483553" cy="1439999"/>
            </a:xfrm>
          </p:grpSpPr>
          <p:cxnSp>
            <p:nvCxnSpPr>
              <p:cNvPr id="30" name="Straight Arrow Connector 29">
                <a:extLst>
                  <a:ext uri="{FF2B5EF4-FFF2-40B4-BE49-F238E27FC236}">
                    <a16:creationId xmlns:a16="http://schemas.microsoft.com/office/drawing/2014/main" id="{D548F3F1-8A0C-416E-9450-A3847AA49723}"/>
                  </a:ext>
                </a:extLst>
              </p:cNvPr>
              <p:cNvCxnSpPr>
                <a:cxnSpLocks/>
              </p:cNvCxnSpPr>
              <p:nvPr/>
            </p:nvCxnSpPr>
            <p:spPr>
              <a:xfrm flipH="1" flipV="1">
                <a:off x="4469068" y="2328712"/>
                <a:ext cx="1" cy="1439999"/>
              </a:xfrm>
              <a:prstGeom prst="straightConnector1">
                <a:avLst/>
              </a:prstGeom>
              <a:ln w="114300">
                <a:solidFill>
                  <a:schemeClr val="accent4">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57693DE8-2DA0-4122-8A3B-1A99D9970191}"/>
                  </a:ext>
                </a:extLst>
              </p:cNvPr>
              <p:cNvCxnSpPr>
                <a:cxnSpLocks/>
              </p:cNvCxnSpPr>
              <p:nvPr/>
            </p:nvCxnSpPr>
            <p:spPr>
              <a:xfrm flipV="1">
                <a:off x="4465129" y="3757336"/>
                <a:ext cx="2483553" cy="1"/>
              </a:xfrm>
              <a:prstGeom prst="straightConnector1">
                <a:avLst/>
              </a:prstGeom>
              <a:ln w="114300">
                <a:solidFill>
                  <a:srgbClr val="FFC000"/>
                </a:solidFill>
                <a:tailEnd type="triangle"/>
              </a:ln>
            </p:spPr>
            <p:style>
              <a:lnRef idx="1">
                <a:schemeClr val="accent2"/>
              </a:lnRef>
              <a:fillRef idx="0">
                <a:schemeClr val="accent2"/>
              </a:fillRef>
              <a:effectRef idx="0">
                <a:schemeClr val="accent2"/>
              </a:effectRef>
              <a:fontRef idx="minor">
                <a:schemeClr val="tx1"/>
              </a:fontRef>
            </p:style>
          </p:cxnSp>
        </p:grpSp>
      </p:grpSp>
      <p:cxnSp>
        <p:nvCxnSpPr>
          <p:cNvPr id="33" name="Straight Connector 32">
            <a:extLst>
              <a:ext uri="{FF2B5EF4-FFF2-40B4-BE49-F238E27FC236}">
                <a16:creationId xmlns:a16="http://schemas.microsoft.com/office/drawing/2014/main" id="{1690B70E-7FC5-4CCB-94CC-1E102FD323E3}"/>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3F42AAC-72B8-40D2-A12A-4F16E568D81F}"/>
              </a:ext>
            </a:extLst>
          </p:cNvPr>
          <p:cNvSpPr txBox="1"/>
          <p:nvPr/>
        </p:nvSpPr>
        <p:spPr>
          <a:xfrm>
            <a:off x="6153150" y="228600"/>
            <a:ext cx="6038850" cy="1261884"/>
          </a:xfrm>
          <a:prstGeom prst="rect">
            <a:avLst/>
          </a:prstGeom>
          <a:noFill/>
          <a:ln>
            <a:noFill/>
          </a:ln>
        </p:spPr>
        <p:txBody>
          <a:bodyPr wrap="square" rtlCol="0">
            <a:spAutoFit/>
          </a:bodyPr>
          <a:lstStyle/>
          <a:p>
            <a:pPr algn="ctr"/>
            <a:r>
              <a:rPr lang="en-US" sz="4400" dirty="0" err="1"/>
              <a:t>Minkowski</a:t>
            </a:r>
            <a:r>
              <a:rPr lang="en-US" sz="4400" dirty="0"/>
              <a:t> Orthogonal</a:t>
            </a:r>
          </a:p>
          <a:p>
            <a:pPr algn="ctr"/>
            <a:r>
              <a:rPr lang="en-US" sz="3200" dirty="0">
                <a:solidFill>
                  <a:schemeClr val="tx1"/>
                </a:solidFill>
              </a:rPr>
              <a:t>(equal angles with beam of light</a:t>
            </a:r>
            <a:r>
              <a:rPr lang="en-US" sz="3200" dirty="0"/>
              <a:t>)</a:t>
            </a:r>
            <a:endParaRPr lang="en-CA" sz="3200" dirty="0">
              <a:solidFill>
                <a:schemeClr val="tx1"/>
              </a:solidFill>
            </a:endParaRPr>
          </a:p>
        </p:txBody>
      </p:sp>
      <p:grpSp>
        <p:nvGrpSpPr>
          <p:cNvPr id="48" name="Group 47">
            <a:extLst>
              <a:ext uri="{FF2B5EF4-FFF2-40B4-BE49-F238E27FC236}">
                <a16:creationId xmlns:a16="http://schemas.microsoft.com/office/drawing/2014/main" id="{17D261D2-6D15-4576-BC87-E31808E33CC4}"/>
              </a:ext>
            </a:extLst>
          </p:cNvPr>
          <p:cNvGrpSpPr/>
          <p:nvPr/>
        </p:nvGrpSpPr>
        <p:grpSpPr>
          <a:xfrm rot="2160186">
            <a:off x="3841887" y="3746408"/>
            <a:ext cx="2142744" cy="1147134"/>
            <a:chOff x="1220087" y="3225608"/>
            <a:chExt cx="1682045" cy="900495"/>
          </a:xfrm>
        </p:grpSpPr>
        <p:sp>
          <p:nvSpPr>
            <p:cNvPr id="49" name="Rectangle 48">
              <a:extLst>
                <a:ext uri="{FF2B5EF4-FFF2-40B4-BE49-F238E27FC236}">
                  <a16:creationId xmlns:a16="http://schemas.microsoft.com/office/drawing/2014/main" id="{A177E641-9860-4C7C-987C-31046959D705}"/>
                </a:ext>
              </a:extLst>
            </p:cNvPr>
            <p:cNvSpPr/>
            <p:nvPr/>
          </p:nvSpPr>
          <p:spPr>
            <a:xfrm>
              <a:off x="1497980" y="3810653"/>
              <a:ext cx="285750" cy="304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 name="Group 49">
              <a:extLst>
                <a:ext uri="{FF2B5EF4-FFF2-40B4-BE49-F238E27FC236}">
                  <a16:creationId xmlns:a16="http://schemas.microsoft.com/office/drawing/2014/main" id="{1CEB807D-A990-4386-ADBF-421A71B6290C}"/>
                </a:ext>
              </a:extLst>
            </p:cNvPr>
            <p:cNvGrpSpPr/>
            <p:nvPr/>
          </p:nvGrpSpPr>
          <p:grpSpPr>
            <a:xfrm>
              <a:off x="1220087" y="3225608"/>
              <a:ext cx="1682045" cy="900495"/>
              <a:chOff x="4219845" y="2856840"/>
              <a:chExt cx="1682045" cy="900495"/>
            </a:xfrm>
          </p:grpSpPr>
          <p:cxnSp>
            <p:nvCxnSpPr>
              <p:cNvPr id="51" name="Straight Arrow Connector 50">
                <a:extLst>
                  <a:ext uri="{FF2B5EF4-FFF2-40B4-BE49-F238E27FC236}">
                    <a16:creationId xmlns:a16="http://schemas.microsoft.com/office/drawing/2014/main" id="{E553358C-3D89-4A25-B725-778DF9AA90F5}"/>
                  </a:ext>
                </a:extLst>
              </p:cNvPr>
              <p:cNvCxnSpPr>
                <a:cxnSpLocks/>
              </p:cNvCxnSpPr>
              <p:nvPr/>
            </p:nvCxnSpPr>
            <p:spPr>
              <a:xfrm rot="18034345" flipV="1">
                <a:off x="4047192" y="3029493"/>
                <a:ext cx="843755" cy="498449"/>
              </a:xfrm>
              <a:prstGeom prst="straightConnector1">
                <a:avLst/>
              </a:prstGeom>
              <a:ln w="1143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52" name="Straight Arrow Connector 51">
                <a:extLst>
                  <a:ext uri="{FF2B5EF4-FFF2-40B4-BE49-F238E27FC236}">
                    <a16:creationId xmlns:a16="http://schemas.microsoft.com/office/drawing/2014/main" id="{03C48AAA-5E5C-4592-9C8B-E2899E224819}"/>
                  </a:ext>
                </a:extLst>
              </p:cNvPr>
              <p:cNvCxnSpPr>
                <a:cxnSpLocks/>
              </p:cNvCxnSpPr>
              <p:nvPr/>
            </p:nvCxnSpPr>
            <p:spPr>
              <a:xfrm flipV="1">
                <a:off x="4465129" y="3757334"/>
                <a:ext cx="1436761" cy="1"/>
              </a:xfrm>
              <a:prstGeom prst="straightConnector1">
                <a:avLst/>
              </a:prstGeom>
              <a:ln w="114300">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3" name="Group 52">
            <a:extLst>
              <a:ext uri="{FF2B5EF4-FFF2-40B4-BE49-F238E27FC236}">
                <a16:creationId xmlns:a16="http://schemas.microsoft.com/office/drawing/2014/main" id="{D816BACC-06F6-45A1-8613-FAAAD890C6CA}"/>
              </a:ext>
            </a:extLst>
          </p:cNvPr>
          <p:cNvGrpSpPr/>
          <p:nvPr/>
        </p:nvGrpSpPr>
        <p:grpSpPr>
          <a:xfrm rot="9393028">
            <a:off x="749071" y="3872236"/>
            <a:ext cx="2592585" cy="2960436"/>
            <a:chOff x="1054608" y="2139304"/>
            <a:chExt cx="2035168" cy="2323929"/>
          </a:xfrm>
        </p:grpSpPr>
        <p:sp>
          <p:nvSpPr>
            <p:cNvPr id="54" name="Rectangle 53">
              <a:extLst>
                <a:ext uri="{FF2B5EF4-FFF2-40B4-BE49-F238E27FC236}">
                  <a16:creationId xmlns:a16="http://schemas.microsoft.com/office/drawing/2014/main" id="{04A9564C-5873-4A74-A39C-00304BF7C33A}"/>
                </a:ext>
              </a:extLst>
            </p:cNvPr>
            <p:cNvSpPr/>
            <p:nvPr/>
          </p:nvSpPr>
          <p:spPr>
            <a:xfrm>
              <a:off x="1503829" y="3790950"/>
              <a:ext cx="285750" cy="304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5" name="Group 54">
              <a:extLst>
                <a:ext uri="{FF2B5EF4-FFF2-40B4-BE49-F238E27FC236}">
                  <a16:creationId xmlns:a16="http://schemas.microsoft.com/office/drawing/2014/main" id="{5564AEFC-B1FC-4927-ADDF-7EABDACE93F1}"/>
                </a:ext>
              </a:extLst>
            </p:cNvPr>
            <p:cNvGrpSpPr/>
            <p:nvPr/>
          </p:nvGrpSpPr>
          <p:grpSpPr>
            <a:xfrm>
              <a:off x="1054608" y="2139304"/>
              <a:ext cx="2035168" cy="2323929"/>
              <a:chOff x="4054366" y="1770536"/>
              <a:chExt cx="2035168" cy="2323929"/>
            </a:xfrm>
          </p:grpSpPr>
          <p:cxnSp>
            <p:nvCxnSpPr>
              <p:cNvPr id="56" name="Straight Arrow Connector 55">
                <a:extLst>
                  <a:ext uri="{FF2B5EF4-FFF2-40B4-BE49-F238E27FC236}">
                    <a16:creationId xmlns:a16="http://schemas.microsoft.com/office/drawing/2014/main" id="{1CF5D4FE-2C39-4312-B9E9-8DEA5009FF00}"/>
                  </a:ext>
                </a:extLst>
              </p:cNvPr>
              <p:cNvCxnSpPr>
                <a:cxnSpLocks/>
              </p:cNvCxnSpPr>
              <p:nvPr/>
            </p:nvCxnSpPr>
            <p:spPr>
              <a:xfrm rot="12206972">
                <a:off x="4054366" y="1770536"/>
                <a:ext cx="829406" cy="1912107"/>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95A6A50A-4007-402D-8EDE-D3187AB1459D}"/>
                  </a:ext>
                </a:extLst>
              </p:cNvPr>
              <p:cNvCxnSpPr>
                <a:cxnSpLocks/>
              </p:cNvCxnSpPr>
              <p:nvPr/>
            </p:nvCxnSpPr>
            <p:spPr>
              <a:xfrm rot="12206972" flipH="1">
                <a:off x="4535097" y="3420204"/>
                <a:ext cx="1554437" cy="67426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72" name="Group 71">
            <a:extLst>
              <a:ext uri="{FF2B5EF4-FFF2-40B4-BE49-F238E27FC236}">
                <a16:creationId xmlns:a16="http://schemas.microsoft.com/office/drawing/2014/main" id="{30DC0690-2A0F-451A-B5D7-BC81494A67D9}"/>
              </a:ext>
            </a:extLst>
          </p:cNvPr>
          <p:cNvGrpSpPr/>
          <p:nvPr/>
        </p:nvGrpSpPr>
        <p:grpSpPr>
          <a:xfrm>
            <a:off x="6248400" y="1935480"/>
            <a:ext cx="1854382" cy="1861820"/>
            <a:chOff x="7924800" y="982980"/>
            <a:chExt cx="1854382" cy="1861820"/>
          </a:xfrm>
        </p:grpSpPr>
        <p:grpSp>
          <p:nvGrpSpPr>
            <p:cNvPr id="17" name="Group 16">
              <a:extLst>
                <a:ext uri="{FF2B5EF4-FFF2-40B4-BE49-F238E27FC236}">
                  <a16:creationId xmlns:a16="http://schemas.microsoft.com/office/drawing/2014/main" id="{0FE1F208-F346-4006-B01D-21BBC318375A}"/>
                </a:ext>
              </a:extLst>
            </p:cNvPr>
            <p:cNvGrpSpPr/>
            <p:nvPr/>
          </p:nvGrpSpPr>
          <p:grpSpPr>
            <a:xfrm>
              <a:off x="8342421" y="982980"/>
              <a:ext cx="1436761" cy="1439999"/>
              <a:chOff x="4465129" y="2328712"/>
              <a:chExt cx="1436761" cy="1439999"/>
            </a:xfrm>
          </p:grpSpPr>
          <p:cxnSp>
            <p:nvCxnSpPr>
              <p:cNvPr id="20" name="Straight Arrow Connector 19">
                <a:extLst>
                  <a:ext uri="{FF2B5EF4-FFF2-40B4-BE49-F238E27FC236}">
                    <a16:creationId xmlns:a16="http://schemas.microsoft.com/office/drawing/2014/main" id="{FE485C09-BD8E-4903-9E66-8F44DF07BAFE}"/>
                  </a:ext>
                </a:extLst>
              </p:cNvPr>
              <p:cNvCxnSpPr>
                <a:cxnSpLocks/>
              </p:cNvCxnSpPr>
              <p:nvPr/>
            </p:nvCxnSpPr>
            <p:spPr>
              <a:xfrm flipH="1" flipV="1">
                <a:off x="4469068" y="2328712"/>
                <a:ext cx="1" cy="1439999"/>
              </a:xfrm>
              <a:prstGeom prst="straightConnector1">
                <a:avLst/>
              </a:prstGeom>
              <a:ln w="114300">
                <a:solidFill>
                  <a:srgbClr val="0070C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D7BC0EF-06DD-4E37-9CB5-8BA3D834502D}"/>
                  </a:ext>
                </a:extLst>
              </p:cNvPr>
              <p:cNvCxnSpPr>
                <a:cxnSpLocks/>
              </p:cNvCxnSpPr>
              <p:nvPr/>
            </p:nvCxnSpPr>
            <p:spPr>
              <a:xfrm flipV="1">
                <a:off x="4465129" y="3757334"/>
                <a:ext cx="1436761" cy="1"/>
              </a:xfrm>
              <a:prstGeom prst="straightConnector1">
                <a:avLst/>
              </a:prstGeom>
              <a:ln w="1143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sp>
          <p:nvSpPr>
            <p:cNvPr id="62" name="Arc 61">
              <a:extLst>
                <a:ext uri="{FF2B5EF4-FFF2-40B4-BE49-F238E27FC236}">
                  <a16:creationId xmlns:a16="http://schemas.microsoft.com/office/drawing/2014/main" id="{09F9ADA5-E31F-4491-8E57-F543AE1B6999}"/>
                </a:ext>
              </a:extLst>
            </p:cNvPr>
            <p:cNvSpPr/>
            <p:nvPr/>
          </p:nvSpPr>
          <p:spPr>
            <a:xfrm>
              <a:off x="7924800" y="1930400"/>
              <a:ext cx="914400" cy="914400"/>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71" name="Group 70">
            <a:extLst>
              <a:ext uri="{FF2B5EF4-FFF2-40B4-BE49-F238E27FC236}">
                <a16:creationId xmlns:a16="http://schemas.microsoft.com/office/drawing/2014/main" id="{9AE9A419-C24F-4AD4-BC65-53AEC0BA72A1}"/>
              </a:ext>
            </a:extLst>
          </p:cNvPr>
          <p:cNvGrpSpPr/>
          <p:nvPr/>
        </p:nvGrpSpPr>
        <p:grpSpPr>
          <a:xfrm>
            <a:off x="7543800" y="3844951"/>
            <a:ext cx="2156326" cy="3013049"/>
            <a:chOff x="7086600" y="3668058"/>
            <a:chExt cx="2156326" cy="3013049"/>
          </a:xfrm>
        </p:grpSpPr>
        <p:grpSp>
          <p:nvGrpSpPr>
            <p:cNvPr id="13" name="Group 12">
              <a:extLst>
                <a:ext uri="{FF2B5EF4-FFF2-40B4-BE49-F238E27FC236}">
                  <a16:creationId xmlns:a16="http://schemas.microsoft.com/office/drawing/2014/main" id="{B62737BB-FEA5-403F-836F-D6216D73DABB}"/>
                </a:ext>
              </a:extLst>
            </p:cNvPr>
            <p:cNvGrpSpPr/>
            <p:nvPr/>
          </p:nvGrpSpPr>
          <p:grpSpPr>
            <a:xfrm>
              <a:off x="7086600" y="3668058"/>
              <a:ext cx="2156326" cy="2808942"/>
              <a:chOff x="781050" y="1121896"/>
              <a:chExt cx="2156326" cy="2808942"/>
            </a:xfrm>
          </p:grpSpPr>
          <p:cxnSp>
            <p:nvCxnSpPr>
              <p:cNvPr id="14" name="Straight Arrow Connector 13">
                <a:extLst>
                  <a:ext uri="{FF2B5EF4-FFF2-40B4-BE49-F238E27FC236}">
                    <a16:creationId xmlns:a16="http://schemas.microsoft.com/office/drawing/2014/main" id="{291AFCB4-6767-487C-A83E-17FFF0E9DB57}"/>
                  </a:ext>
                </a:extLst>
              </p:cNvPr>
              <p:cNvCxnSpPr>
                <a:cxnSpLocks/>
              </p:cNvCxnSpPr>
              <p:nvPr/>
            </p:nvCxnSpPr>
            <p:spPr>
              <a:xfrm>
                <a:off x="1905907" y="3419334"/>
                <a:ext cx="1031469" cy="511504"/>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DBB072A7-C1E9-4DB5-A182-75B14627E905}"/>
                  </a:ext>
                </a:extLst>
              </p:cNvPr>
              <p:cNvCxnSpPr>
                <a:cxnSpLocks/>
              </p:cNvCxnSpPr>
              <p:nvPr/>
            </p:nvCxnSpPr>
            <p:spPr>
              <a:xfrm flipH="1" flipV="1">
                <a:off x="781050" y="1121896"/>
                <a:ext cx="1133868" cy="2286492"/>
              </a:xfrm>
              <a:prstGeom prst="straightConnector1">
                <a:avLst/>
              </a:prstGeom>
              <a:ln w="114300">
                <a:solidFill>
                  <a:srgbClr val="9F5FCF"/>
                </a:solidFill>
                <a:tailEnd type="triangle"/>
              </a:ln>
            </p:spPr>
            <p:style>
              <a:lnRef idx="1">
                <a:schemeClr val="accent2"/>
              </a:lnRef>
              <a:fillRef idx="0">
                <a:schemeClr val="accent2"/>
              </a:fillRef>
              <a:effectRef idx="0">
                <a:schemeClr val="accent2"/>
              </a:effectRef>
              <a:fontRef idx="minor">
                <a:schemeClr val="tx1"/>
              </a:fontRef>
            </p:style>
          </p:cxnSp>
        </p:grpSp>
        <p:sp>
          <p:nvSpPr>
            <p:cNvPr id="68" name="Arc 67">
              <a:extLst>
                <a:ext uri="{FF2B5EF4-FFF2-40B4-BE49-F238E27FC236}">
                  <a16:creationId xmlns:a16="http://schemas.microsoft.com/office/drawing/2014/main" id="{99FE14DD-6424-4DBD-B9D7-54288EBB4D47}"/>
                </a:ext>
              </a:extLst>
            </p:cNvPr>
            <p:cNvSpPr/>
            <p:nvPr/>
          </p:nvSpPr>
          <p:spPr>
            <a:xfrm>
              <a:off x="7502980" y="5543551"/>
              <a:ext cx="1137556" cy="1137556"/>
            </a:xfrm>
            <a:prstGeom prst="arc">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65467073"/>
      </p:ext>
    </p:extLst>
  </p:cSld>
  <p:clrMapOvr>
    <a:masterClrMapping/>
  </p:clrMapOvr>
  <mc:AlternateContent xmlns:mc="http://schemas.openxmlformats.org/markup-compatibility/2006" xmlns:p14="http://schemas.microsoft.com/office/powerpoint/2010/main">
    <mc:Choice Requires="p14">
      <p:transition spd="slow" p14:dur="2000" advTm="14674"/>
    </mc:Choice>
    <mc:Fallback xmlns="">
      <p:transition spd="slow" advTm="14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114EB09-6DE5-4C22-8B00-DB376919ACDA}"/>
                  </a:ext>
                </a:extLst>
              </p:cNvPr>
              <p:cNvSpPr txBox="1"/>
              <p:nvPr/>
            </p:nvSpPr>
            <p:spPr>
              <a:xfrm>
                <a:off x="-1" y="1251516"/>
                <a:ext cx="12192001" cy="147540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b="0" i="1" smtClean="0">
                          <a:solidFill>
                            <a:schemeClr val="tx1"/>
                          </a:solidFill>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latin typeface="Cambria Math" panose="02040503050406030204" pitchFamily="18" charset="0"/>
                        </a:rPr>
                        <m:t>=2</m:t>
                      </m:r>
                      <m:d>
                        <m:dPr>
                          <m:ctrlPr>
                            <a:rPr lang="en-US" sz="4000" b="0" i="1" smtClean="0">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e>
                      </m:d>
                      <m:r>
                        <a:rPr lang="en-US" sz="4000" b="0" i="1" smtClean="0">
                          <a:latin typeface="Cambria Math" panose="02040503050406030204" pitchFamily="18" charset="0"/>
                        </a:rPr>
                        <m:t>=</m:t>
                      </m:r>
                      <m:r>
                        <a:rPr lang="en-US" sz="4000" i="1">
                          <a:latin typeface="Cambria Math" panose="02040503050406030204" pitchFamily="18" charset="0"/>
                        </a:rPr>
                        <m:t>2</m:t>
                      </m:r>
                      <m:d>
                        <m:dPr>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𝐴</m:t>
                              </m:r>
                            </m:e>
                          </m:acc>
                        </m:e>
                      </m:d>
                    </m:oMath>
                  </m:oMathPara>
                </a14:m>
                <a:endParaRPr lang="en-CA" sz="4000" dirty="0"/>
              </a:p>
            </p:txBody>
          </p:sp>
        </mc:Choice>
        <mc:Fallback xmlns="">
          <p:sp>
            <p:nvSpPr>
              <p:cNvPr id="3" name="TextBox 2">
                <a:extLst>
                  <a:ext uri="{FF2B5EF4-FFF2-40B4-BE49-F238E27FC236}">
                    <a16:creationId xmlns:a16="http://schemas.microsoft.com/office/drawing/2014/main" id="{4114EB09-6DE5-4C22-8B00-DB376919ACDA}"/>
                  </a:ext>
                </a:extLst>
              </p:cNvPr>
              <p:cNvSpPr txBox="1">
                <a:spLocks noRot="1" noChangeAspect="1" noMove="1" noResize="1" noEditPoints="1" noAdjustHandles="1" noChangeArrowheads="1" noChangeShapeType="1" noTextEdit="1"/>
              </p:cNvSpPr>
              <p:nvPr/>
            </p:nvSpPr>
            <p:spPr>
              <a:xfrm>
                <a:off x="-1" y="1251516"/>
                <a:ext cx="12192001" cy="1475404"/>
              </a:xfrm>
              <a:prstGeom prst="rect">
                <a:avLst/>
              </a:prstGeom>
              <a:blipFill>
                <a:blip r:embed="rId4"/>
                <a:stretch>
                  <a:fillRect/>
                </a:stretch>
              </a:blipFill>
              <a:ln>
                <a:noFill/>
              </a:ln>
            </p:spPr>
            <p:txBody>
              <a:bodyPr/>
              <a:lstStyle/>
              <a:p>
                <a:r>
                  <a:rPr lang="en-CA">
                    <a:noFill/>
                  </a:rPr>
                  <a:t> </a:t>
                </a:r>
              </a:p>
            </p:txBody>
          </p:sp>
        </mc:Fallback>
      </mc:AlternateContent>
      <p:sp>
        <p:nvSpPr>
          <p:cNvPr id="8" name="Rectangle 7">
            <a:extLst>
              <a:ext uri="{FF2B5EF4-FFF2-40B4-BE49-F238E27FC236}">
                <a16:creationId xmlns:a16="http://schemas.microsoft.com/office/drawing/2014/main" id="{E3DB57F0-D740-49D3-883C-D39C4C9F3F2D}"/>
              </a:ext>
            </a:extLst>
          </p:cNvPr>
          <p:cNvSpPr/>
          <p:nvPr/>
        </p:nvSpPr>
        <p:spPr>
          <a:xfrm>
            <a:off x="481262" y="263786"/>
            <a:ext cx="7951538" cy="707886"/>
          </a:xfrm>
          <a:prstGeom prst="rect">
            <a:avLst/>
          </a:prstGeom>
          <a:ln w="38100">
            <a:solidFill>
              <a:schemeClr val="tx1"/>
            </a:solidFill>
          </a:ln>
        </p:spPr>
        <p:txBody>
          <a:bodyPr wrap="square">
            <a:spAutoFit/>
          </a:bodyPr>
          <a:lstStyle/>
          <a:p>
            <a:r>
              <a:rPr lang="en-US" sz="4000" dirty="0"/>
              <a:t>Proof: Product Rule over dot product</a:t>
            </a:r>
            <a:endParaRPr lang="en-CA" sz="4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C5A482-E82D-4BB8-A461-86AC9D00EB48}"/>
                  </a:ext>
                </a:extLst>
              </p:cNvPr>
              <p:cNvSpPr txBox="1"/>
              <p:nvPr/>
            </p:nvSpPr>
            <p:spPr>
              <a:xfrm>
                <a:off x="7727283" y="5053263"/>
                <a:ext cx="3341770" cy="1133772"/>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𝐴</m:t>
                          </m:r>
                        </m:e>
                      </m:acc>
                      <m:r>
                        <a:rPr lang="en-US" sz="6000" i="1">
                          <a:latin typeface="Cambria Math" panose="02040503050406030204" pitchFamily="18" charset="0"/>
                        </a:rPr>
                        <m:t>=</m:t>
                      </m:r>
                      <m:r>
                        <a:rPr lang="en-US" sz="6000" b="0" i="1" smtClean="0">
                          <a:latin typeface="Cambria Math" panose="02040503050406030204" pitchFamily="18" charset="0"/>
                        </a:rPr>
                        <m:t>0</m:t>
                      </m:r>
                    </m:oMath>
                  </m:oMathPara>
                </a14:m>
                <a:endParaRPr lang="en-CA" sz="6000" dirty="0"/>
              </a:p>
            </p:txBody>
          </p:sp>
        </mc:Choice>
        <mc:Fallback xmlns="">
          <p:sp>
            <p:nvSpPr>
              <p:cNvPr id="2" name="TextBox 1">
                <a:extLst>
                  <a:ext uri="{FF2B5EF4-FFF2-40B4-BE49-F238E27FC236}">
                    <a16:creationId xmlns:a16="http://schemas.microsoft.com/office/drawing/2014/main" id="{6DC5A482-E82D-4BB8-A461-86AC9D00EB48}"/>
                  </a:ext>
                </a:extLst>
              </p:cNvPr>
              <p:cNvSpPr txBox="1">
                <a:spLocks noRot="1" noChangeAspect="1" noMove="1" noResize="1" noEditPoints="1" noAdjustHandles="1" noChangeArrowheads="1" noChangeShapeType="1" noTextEdit="1"/>
              </p:cNvSpPr>
              <p:nvPr/>
            </p:nvSpPr>
            <p:spPr>
              <a:xfrm>
                <a:off x="7727283" y="5053263"/>
                <a:ext cx="3341770" cy="11337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0A1CAE-FE82-4372-A933-B20A647739CC}"/>
                  </a:ext>
                </a:extLst>
              </p:cNvPr>
              <p:cNvSpPr txBox="1"/>
              <p:nvPr/>
            </p:nvSpPr>
            <p:spPr>
              <a:xfrm>
                <a:off x="272715" y="3473348"/>
                <a:ext cx="4748464" cy="2609176"/>
              </a:xfrm>
              <a:prstGeom prst="rect">
                <a:avLst/>
              </a:prstGeom>
              <a:noFill/>
              <a:ln>
                <a:noFill/>
              </a:ln>
            </p:spPr>
            <p:txBody>
              <a:bodyPr wrap="square" rtlCol="0">
                <a:spAutoFit/>
              </a:bodyPr>
              <a:lstStyle/>
              <a:p>
                <a14:m>
                  <m:oMath xmlns:m="http://schemas.openxmlformats.org/officeDocument/2006/math">
                    <m:f>
                      <m:fPr>
                        <m:ctrlPr>
                          <a:rPr lang="en-US" sz="4000" i="1" smtClean="0">
                            <a:latin typeface="Cambria Math" panose="02040503050406030204" pitchFamily="18" charset="0"/>
                          </a:rPr>
                        </m:ctrlPr>
                      </m:fPr>
                      <m:num>
                        <m:r>
                          <a:rPr lang="en-US" sz="4000" i="1">
                            <a:latin typeface="Cambria Math" panose="02040503050406030204" pitchFamily="18" charset="0"/>
                          </a:rPr>
                          <m:t>𝑑</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b="0" i="1" smtClean="0">
                        <a:latin typeface="Cambria Math" panose="02040503050406030204" pitchFamily="18" charset="0"/>
                      </a:rPr>
                      <m:t>=</m:t>
                    </m:r>
                    <m:r>
                      <a:rPr lang="en-US" sz="4000" i="1">
                        <a:latin typeface="Cambria Math" panose="02040503050406030204" pitchFamily="18" charset="0"/>
                      </a:rPr>
                      <m:t>2</m:t>
                    </m:r>
                    <m:d>
                      <m:dPr>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𝐴</m:t>
                            </m:r>
                          </m:e>
                        </m:acc>
                      </m:e>
                    </m:d>
                  </m:oMath>
                </a14:m>
                <a:r>
                  <a:rPr lang="en-CA" sz="4000" dirty="0"/>
                  <a:t> </a:t>
                </a:r>
              </a:p>
              <a:p>
                <a:r>
                  <a:rPr lang="en-US" sz="4000" dirty="0"/>
                  <a:t>   </a:t>
                </a:r>
                <a14:m>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𝑑</m:t>
                        </m:r>
                      </m:num>
                      <m:den>
                        <m:r>
                          <a:rPr lang="en-US" sz="4000" i="1">
                            <a:latin typeface="Cambria Math" panose="02040503050406030204" pitchFamily="18" charset="0"/>
                          </a:rPr>
                          <m:t>𝑑</m:t>
                        </m:r>
                        <m:r>
                          <a:rPr lang="en-US" sz="4000" i="1">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e>
                    </m:d>
                    <m:r>
                      <a:rPr lang="en-US" sz="4000" b="0" i="1" smtClean="0">
                        <a:solidFill>
                          <a:srgbClr val="7030A0"/>
                        </a:solidFill>
                        <a:latin typeface="Cambria Math" panose="02040503050406030204" pitchFamily="18" charset="0"/>
                      </a:rPr>
                      <m:t>  </m:t>
                    </m:r>
                    <m:r>
                      <a:rPr lang="en-US" sz="4000" i="1">
                        <a:latin typeface="Cambria Math" panose="02040503050406030204" pitchFamily="18" charset="0"/>
                      </a:rPr>
                      <m:t>=2</m:t>
                    </m:r>
                    <m:d>
                      <m:dPr>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𝐴</m:t>
                            </m:r>
                          </m:e>
                        </m:acc>
                      </m:e>
                    </m:d>
                  </m:oMath>
                </a14:m>
                <a:r>
                  <a:rPr lang="en-CA" sz="4000" dirty="0"/>
                  <a:t> </a:t>
                </a:r>
              </a:p>
              <a:p>
                <a:r>
                  <a:rPr lang="en-US" sz="4000" dirty="0"/>
                  <a:t>         </a:t>
                </a:r>
                <a14:m>
                  <m:oMath xmlns:m="http://schemas.openxmlformats.org/officeDocument/2006/math">
                    <m:r>
                      <a:rPr lang="en-US" sz="4000" b="0" i="1" smtClean="0">
                        <a:latin typeface="Cambria Math" panose="02040503050406030204" pitchFamily="18" charset="0"/>
                      </a:rPr>
                      <m:t>0       </m:t>
                    </m:r>
                    <m:r>
                      <a:rPr lang="en-US" sz="4000" i="1">
                        <a:latin typeface="Cambria Math" panose="02040503050406030204" pitchFamily="18" charset="0"/>
                      </a:rPr>
                      <m:t>=2</m:t>
                    </m:r>
                    <m:d>
                      <m:dPr>
                        <m:ctrlPr>
                          <a:rPr lang="en-US" sz="4000" i="1">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𝐴</m:t>
                            </m:r>
                          </m:e>
                        </m:acc>
                      </m:e>
                    </m:d>
                  </m:oMath>
                </a14:m>
                <a:r>
                  <a:rPr lang="en-CA" sz="4000" dirty="0"/>
                  <a:t> </a:t>
                </a:r>
              </a:p>
            </p:txBody>
          </p:sp>
        </mc:Choice>
        <mc:Fallback xmlns="">
          <p:sp>
            <p:nvSpPr>
              <p:cNvPr id="6" name="TextBox 5">
                <a:extLst>
                  <a:ext uri="{FF2B5EF4-FFF2-40B4-BE49-F238E27FC236}">
                    <a16:creationId xmlns:a16="http://schemas.microsoft.com/office/drawing/2014/main" id="{310A1CAE-FE82-4372-A933-B20A647739CC}"/>
                  </a:ext>
                </a:extLst>
              </p:cNvPr>
              <p:cNvSpPr txBox="1">
                <a:spLocks noRot="1" noChangeAspect="1" noMove="1" noResize="1" noEditPoints="1" noAdjustHandles="1" noChangeArrowheads="1" noChangeShapeType="1" noTextEdit="1"/>
              </p:cNvSpPr>
              <p:nvPr/>
            </p:nvSpPr>
            <p:spPr>
              <a:xfrm>
                <a:off x="272715" y="3473348"/>
                <a:ext cx="4748464" cy="2609176"/>
              </a:xfrm>
              <a:prstGeom prst="rect">
                <a:avLst/>
              </a:prstGeom>
              <a:blipFill>
                <a:blip r:embed="rId6"/>
                <a:stretch>
                  <a:fillRect/>
                </a:stretch>
              </a:blipFill>
              <a:ln>
                <a:noFill/>
              </a:ln>
            </p:spPr>
            <p:txBody>
              <a:bodyPr/>
              <a:lstStyle/>
              <a:p>
                <a:r>
                  <a:rPr lang="en-CA">
                    <a:noFill/>
                  </a:rPr>
                  <a:t> </a:t>
                </a:r>
              </a:p>
            </p:txBody>
          </p:sp>
        </mc:Fallback>
      </mc:AlternateContent>
      <p:sp>
        <p:nvSpPr>
          <p:cNvPr id="11" name="Arrow: Right 10">
            <a:extLst>
              <a:ext uri="{FF2B5EF4-FFF2-40B4-BE49-F238E27FC236}">
                <a16:creationId xmlns:a16="http://schemas.microsoft.com/office/drawing/2014/main" id="{D05A0107-3641-454E-94AD-EBD3799CB6DF}"/>
              </a:ext>
            </a:extLst>
          </p:cNvPr>
          <p:cNvSpPr/>
          <p:nvPr/>
        </p:nvSpPr>
        <p:spPr>
          <a:xfrm>
            <a:off x="5678905" y="5309936"/>
            <a:ext cx="1235242" cy="641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4FF68059-659D-4B75-B421-6FCCC6D301E2}"/>
                  </a:ext>
                </a:extLst>
              </p14:cNvPr>
              <p14:cNvContentPartPr/>
              <p14:nvPr>
                <p:extLst>
                  <p:ext uri="{42D2F446-02D8-4167-A562-619A0277C38B}">
                    <p15:isNarration xmlns:p15="http://schemas.microsoft.com/office/powerpoint/2012/main" val="1"/>
                  </p:ext>
                </p:extLst>
              </p14:nvPr>
            </p14:nvContentPartPr>
            <p14:xfrm>
              <a:off x="1129320" y="2385360"/>
              <a:ext cx="10514880" cy="3666960"/>
            </p14:xfrm>
          </p:contentPart>
        </mc:Choice>
        <mc:Fallback xmlns="">
          <p:pic>
            <p:nvPicPr>
              <p:cNvPr id="7" name="Ink 6">
                <a:extLst>
                  <a:ext uri="{FF2B5EF4-FFF2-40B4-BE49-F238E27FC236}">
                    <a16:creationId xmlns:a16="http://schemas.microsoft.com/office/drawing/2014/main" id="{4FF68059-659D-4B75-B421-6FCCC6D301E2}"/>
                  </a:ext>
                </a:extLst>
              </p:cNvPr>
              <p:cNvPicPr>
                <a:picLocks noGrp="1" noRot="1" noChangeAspect="1" noMove="1" noResize="1" noEditPoints="1" noAdjustHandles="1" noChangeArrowheads="1" noChangeShapeType="1"/>
              </p:cNvPicPr>
              <p:nvPr/>
            </p:nvPicPr>
            <p:blipFill>
              <a:blip r:embed="rId8"/>
              <a:stretch>
                <a:fillRect/>
              </a:stretch>
            </p:blipFill>
            <p:spPr>
              <a:xfrm>
                <a:off x="1119960" y="2376000"/>
                <a:ext cx="10533600" cy="3685680"/>
              </a:xfrm>
              <a:prstGeom prst="rect">
                <a:avLst/>
              </a:prstGeom>
            </p:spPr>
          </p:pic>
        </mc:Fallback>
      </mc:AlternateContent>
    </p:spTree>
    <p:custDataLst>
      <p:tags r:id="rId1"/>
    </p:custDataLst>
    <p:extLst>
      <p:ext uri="{BB962C8B-B14F-4D97-AF65-F5344CB8AC3E}">
        <p14:creationId xmlns:p14="http://schemas.microsoft.com/office/powerpoint/2010/main" val="1271618500"/>
      </p:ext>
    </p:extLst>
  </p:cSld>
  <p:clrMapOvr>
    <a:masterClrMapping/>
  </p:clrMapOvr>
  <mc:AlternateContent xmlns:mc="http://schemas.openxmlformats.org/markup-compatibility/2006" xmlns:p14="http://schemas.microsoft.com/office/powerpoint/2010/main">
    <mc:Choice Requires="p14">
      <p:transition spd="slow" p14:dur="2000" advTm="49361"/>
    </mc:Choice>
    <mc:Fallback xmlns="">
      <p:transition spd="slow" advTm="49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6" grpId="0" build="p"/>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D9076F2-91BC-4CE4-823C-B54722E6A877}"/>
              </a:ext>
            </a:extLst>
          </p:cNvPr>
          <p:cNvGrpSpPr/>
          <p:nvPr/>
        </p:nvGrpSpPr>
        <p:grpSpPr>
          <a:xfrm>
            <a:off x="129540" y="1479178"/>
            <a:ext cx="7212086" cy="5302630"/>
            <a:chOff x="2960614" y="1250578"/>
            <a:chExt cx="7212086" cy="5302630"/>
          </a:xfrm>
        </p:grpSpPr>
        <p:grpSp>
          <p:nvGrpSpPr>
            <p:cNvPr id="5" name="Group 4">
              <a:extLst>
                <a:ext uri="{FF2B5EF4-FFF2-40B4-BE49-F238E27FC236}">
                  <a16:creationId xmlns:a16="http://schemas.microsoft.com/office/drawing/2014/main" id="{17546999-E13F-48A8-9578-8CE06C928180}"/>
                </a:ext>
              </a:extLst>
            </p:cNvPr>
            <p:cNvGrpSpPr/>
            <p:nvPr/>
          </p:nvGrpSpPr>
          <p:grpSpPr>
            <a:xfrm>
              <a:off x="2960614" y="1250578"/>
              <a:ext cx="7212086" cy="5302630"/>
              <a:chOff x="942594" y="4846827"/>
              <a:chExt cx="1244223" cy="914805"/>
            </a:xfrm>
          </p:grpSpPr>
          <p:cxnSp>
            <p:nvCxnSpPr>
              <p:cNvPr id="8" name="Straight Arrow Connector 7">
                <a:extLst>
                  <a:ext uri="{FF2B5EF4-FFF2-40B4-BE49-F238E27FC236}">
                    <a16:creationId xmlns:a16="http://schemas.microsoft.com/office/drawing/2014/main" id="{71D47CD0-4315-4F80-9DD4-2A782C5C3218}"/>
                  </a:ext>
                </a:extLst>
              </p:cNvPr>
              <p:cNvCxnSpPr>
                <a:cxnSpLocks/>
              </p:cNvCxnSpPr>
              <p:nvPr/>
            </p:nvCxnSpPr>
            <p:spPr>
              <a:xfrm flipV="1">
                <a:off x="1524000" y="4846827"/>
                <a:ext cx="0" cy="91480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7ADB85-1815-4BBC-9EC0-C138865BCF38}"/>
                  </a:ext>
                </a:extLst>
              </p:cNvPr>
              <p:cNvCxnSpPr>
                <a:cxnSpLocks/>
              </p:cNvCxnSpPr>
              <p:nvPr/>
            </p:nvCxnSpPr>
            <p:spPr>
              <a:xfrm>
                <a:off x="942594" y="5695476"/>
                <a:ext cx="124422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F9665E-5026-4035-A01F-F8A79AE2F7D5}"/>
                    </a:ext>
                  </a:extLst>
                </p:cNvPr>
                <p:cNvSpPr txBox="1"/>
                <p:nvPr/>
              </p:nvSpPr>
              <p:spPr>
                <a:xfrm>
                  <a:off x="9218520" y="5334581"/>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6" name="TextBox 5">
                  <a:extLst>
                    <a:ext uri="{FF2B5EF4-FFF2-40B4-BE49-F238E27FC236}">
                      <a16:creationId xmlns:a16="http://schemas.microsoft.com/office/drawing/2014/main" id="{09F9665E-5026-4035-A01F-F8A79AE2F7D5}"/>
                    </a:ext>
                  </a:extLst>
                </p:cNvPr>
                <p:cNvSpPr txBox="1">
                  <a:spLocks noRot="1" noChangeAspect="1" noMove="1" noResize="1" noEditPoints="1" noAdjustHandles="1" noChangeArrowheads="1" noChangeShapeType="1" noTextEdit="1"/>
                </p:cNvSpPr>
                <p:nvPr/>
              </p:nvSpPr>
              <p:spPr>
                <a:xfrm>
                  <a:off x="9218520" y="5334581"/>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F724DA-504F-48EB-AF70-AD8525441FE2}"/>
                    </a:ext>
                  </a:extLst>
                </p:cNvPr>
                <p:cNvSpPr txBox="1"/>
                <p:nvPr/>
              </p:nvSpPr>
              <p:spPr>
                <a:xfrm>
                  <a:off x="6709523" y="126514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7" name="TextBox 6">
                  <a:extLst>
                    <a:ext uri="{FF2B5EF4-FFF2-40B4-BE49-F238E27FC236}">
                      <a16:creationId xmlns:a16="http://schemas.microsoft.com/office/drawing/2014/main" id="{89F724DA-504F-48EB-AF70-AD8525441FE2}"/>
                    </a:ext>
                  </a:extLst>
                </p:cNvPr>
                <p:cNvSpPr txBox="1">
                  <a:spLocks noRot="1" noChangeAspect="1" noMove="1" noResize="1" noEditPoints="1" noAdjustHandles="1" noChangeArrowheads="1" noChangeShapeType="1" noTextEdit="1"/>
                </p:cNvSpPr>
                <p:nvPr/>
              </p:nvSpPr>
              <p:spPr>
                <a:xfrm>
                  <a:off x="6709523" y="1265144"/>
                  <a:ext cx="771524" cy="830997"/>
                </a:xfrm>
                <a:prstGeom prst="rect">
                  <a:avLst/>
                </a:prstGeom>
                <a:blipFill>
                  <a:blip r:embed="rId4"/>
                  <a:stretch>
                    <a:fillRect/>
                  </a:stretch>
                </a:blipFill>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BFB4444D-5DAC-47A5-B370-EAD3DDB23C6F}"/>
              </a:ext>
            </a:extLst>
          </p:cNvPr>
          <p:cNvGrpSpPr/>
          <p:nvPr/>
        </p:nvGrpSpPr>
        <p:grpSpPr>
          <a:xfrm>
            <a:off x="-401276" y="2476500"/>
            <a:ext cx="7708442" cy="3924304"/>
            <a:chOff x="3124201" y="2800350"/>
            <a:chExt cx="6286498" cy="3200404"/>
          </a:xfrm>
        </p:grpSpPr>
        <p:cxnSp>
          <p:nvCxnSpPr>
            <p:cNvPr id="12" name="Straight Connector 11">
              <a:extLst>
                <a:ext uri="{FF2B5EF4-FFF2-40B4-BE49-F238E27FC236}">
                  <a16:creationId xmlns:a16="http://schemas.microsoft.com/office/drawing/2014/main" id="{928C34DC-EAAB-4893-A1E8-B8AC06AB8490}"/>
                </a:ext>
              </a:extLst>
            </p:cNvPr>
            <p:cNvCxnSpPr>
              <a:cxnSpLocks/>
            </p:cNvCxnSpPr>
            <p:nvPr/>
          </p:nvCxnSpPr>
          <p:spPr>
            <a:xfrm flipV="1">
              <a:off x="6324600" y="2895600"/>
              <a:ext cx="3086099" cy="3086103"/>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252174-2533-4413-BFA5-668C97742734}"/>
                </a:ext>
              </a:extLst>
            </p:cNvPr>
            <p:cNvCxnSpPr>
              <a:cxnSpLocks/>
            </p:cNvCxnSpPr>
            <p:nvPr/>
          </p:nvCxnSpPr>
          <p:spPr>
            <a:xfrm flipH="1" flipV="1">
              <a:off x="3124201" y="2800350"/>
              <a:ext cx="3200400" cy="3200404"/>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D456BBD-03FB-46B1-8789-AE103EA9B76D}"/>
              </a:ext>
            </a:extLst>
          </p:cNvPr>
          <p:cNvGrpSpPr/>
          <p:nvPr/>
        </p:nvGrpSpPr>
        <p:grpSpPr>
          <a:xfrm rot="16200000">
            <a:off x="2757368" y="-699856"/>
            <a:ext cx="1494549" cy="7390060"/>
            <a:chOff x="8040306" y="534306"/>
            <a:chExt cx="1655234" cy="6249740"/>
          </a:xfrm>
        </p:grpSpPr>
        <p:sp>
          <p:nvSpPr>
            <p:cNvPr id="43" name="Freeform: Shape 42">
              <a:extLst>
                <a:ext uri="{FF2B5EF4-FFF2-40B4-BE49-F238E27FC236}">
                  <a16:creationId xmlns:a16="http://schemas.microsoft.com/office/drawing/2014/main" id="{6C562CC5-8020-4AD5-880D-16AA9FAE69F9}"/>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271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EBBEDF8D-D9BD-441C-8279-09D2EA497B29}"/>
                </a:ext>
              </a:extLst>
            </p:cNvPr>
            <p:cNvSpPr/>
            <p:nvPr/>
          </p:nvSpPr>
          <p:spPr>
            <a:xfrm rot="10800000" flipH="1">
              <a:off x="8040306" y="5343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271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cxnSp>
        <p:nvCxnSpPr>
          <p:cNvPr id="46" name="Straight Arrow Connector 45">
            <a:extLst>
              <a:ext uri="{FF2B5EF4-FFF2-40B4-BE49-F238E27FC236}">
                <a16:creationId xmlns:a16="http://schemas.microsoft.com/office/drawing/2014/main" id="{AC6A7533-F785-4C0D-A113-45F81AAA6F3A}"/>
              </a:ext>
            </a:extLst>
          </p:cNvPr>
          <p:cNvCxnSpPr>
            <a:cxnSpLocks/>
          </p:cNvCxnSpPr>
          <p:nvPr/>
        </p:nvCxnSpPr>
        <p:spPr>
          <a:xfrm flipV="1">
            <a:off x="3523023" y="3733800"/>
            <a:ext cx="0" cy="257175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075668-8D25-4FE4-8D8B-7D58D5B957F2}"/>
              </a:ext>
            </a:extLst>
          </p:cNvPr>
          <p:cNvCxnSpPr>
            <a:cxnSpLocks/>
          </p:cNvCxnSpPr>
          <p:nvPr/>
        </p:nvCxnSpPr>
        <p:spPr>
          <a:xfrm flipV="1">
            <a:off x="3542073" y="3105150"/>
            <a:ext cx="2171700" cy="323850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9FE57B-C8A8-4641-9FAD-66ABE6DC6821}"/>
              </a:ext>
            </a:extLst>
          </p:cNvPr>
          <p:cNvCxnSpPr>
            <a:cxnSpLocks/>
          </p:cNvCxnSpPr>
          <p:nvPr/>
        </p:nvCxnSpPr>
        <p:spPr>
          <a:xfrm flipH="1" flipV="1">
            <a:off x="2970573" y="3676650"/>
            <a:ext cx="552450" cy="274320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AE7173-402E-4AE8-AC0A-DC72B435668F}"/>
              </a:ext>
            </a:extLst>
          </p:cNvPr>
          <p:cNvCxnSpPr>
            <a:cxnSpLocks/>
          </p:cNvCxnSpPr>
          <p:nvPr/>
        </p:nvCxnSpPr>
        <p:spPr>
          <a:xfrm flipH="1" flipV="1">
            <a:off x="417873" y="2667000"/>
            <a:ext cx="3124200" cy="373380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DDCC689-9EB8-4C90-83C5-6229550286F9}"/>
              </a:ext>
            </a:extLst>
          </p:cNvPr>
          <p:cNvCxnSpPr>
            <a:cxnSpLocks/>
            <a:endCxn id="43" idx="2"/>
          </p:cNvCxnSpPr>
          <p:nvPr/>
        </p:nvCxnSpPr>
        <p:spPr>
          <a:xfrm flipV="1">
            <a:off x="3523023" y="3547633"/>
            <a:ext cx="1215510" cy="2815067"/>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A2F1780-C1AB-42FB-AFFF-3B3B957C57B8}"/>
                  </a:ext>
                </a:extLst>
              </p:cNvPr>
              <p:cNvSpPr txBox="1"/>
              <p:nvPr/>
            </p:nvSpPr>
            <p:spPr>
              <a:xfrm>
                <a:off x="1930775" y="2265892"/>
                <a:ext cx="3582403" cy="1127745"/>
              </a:xfrm>
              <a:prstGeom prst="rect">
                <a:avLst/>
              </a:prstGeom>
              <a:solidFill>
                <a:schemeClr val="bg1"/>
              </a:solidFill>
              <a:ln w="38100">
                <a:noFill/>
              </a:ln>
              <a:effectLst>
                <a:softEdge rad="127000"/>
              </a:effectLst>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latin typeface="Cambria Math" panose="02040503050406030204" pitchFamily="18" charset="0"/>
                        </a:rPr>
                        <m:t>=</m:t>
                      </m:r>
                      <m:sSup>
                        <m:sSupPr>
                          <m:ctrlPr>
                            <a:rPr lang="en-US" sz="6000" b="0" i="1" smtClean="0">
                              <a:solidFill>
                                <a:srgbClr val="7030A0"/>
                              </a:solidFill>
                              <a:latin typeface="Cambria Math" panose="02040503050406030204" pitchFamily="18" charset="0"/>
                            </a:rPr>
                          </m:ctrlPr>
                        </m:sSupPr>
                        <m:e>
                          <m:r>
                            <a:rPr lang="en-US" sz="6000" b="0" i="1" smtClean="0">
                              <a:latin typeface="Cambria Math" panose="02040503050406030204" pitchFamily="18" charset="0"/>
                            </a:rPr>
                            <m:t>𝑐</m:t>
                          </m:r>
                        </m:e>
                        <m:sup>
                          <m:r>
                            <a:rPr lang="en-US" sz="6000" b="0" i="1" smtClean="0">
                              <a:latin typeface="Cambria Math" panose="02040503050406030204" pitchFamily="18" charset="0"/>
                            </a:rPr>
                            <m:t>2</m:t>
                          </m:r>
                        </m:sup>
                      </m:sSup>
                    </m:oMath>
                  </m:oMathPara>
                </a14:m>
                <a:endParaRPr lang="en-CA" sz="6000" dirty="0"/>
              </a:p>
            </p:txBody>
          </p:sp>
        </mc:Choice>
        <mc:Fallback xmlns="">
          <p:sp>
            <p:nvSpPr>
              <p:cNvPr id="68" name="TextBox 67">
                <a:extLst>
                  <a:ext uri="{FF2B5EF4-FFF2-40B4-BE49-F238E27FC236}">
                    <a16:creationId xmlns:a16="http://schemas.microsoft.com/office/drawing/2014/main" id="{EA2F1780-C1AB-42FB-AFFF-3B3B957C57B8}"/>
                  </a:ext>
                </a:extLst>
              </p:cNvPr>
              <p:cNvSpPr txBox="1">
                <a:spLocks noRot="1" noChangeAspect="1" noMove="1" noResize="1" noEditPoints="1" noAdjustHandles="1" noChangeArrowheads="1" noChangeShapeType="1" noTextEdit="1"/>
              </p:cNvSpPr>
              <p:nvPr/>
            </p:nvSpPr>
            <p:spPr>
              <a:xfrm>
                <a:off x="1930775" y="2265892"/>
                <a:ext cx="3582403" cy="1127745"/>
              </a:xfrm>
              <a:prstGeom prst="rect">
                <a:avLst/>
              </a:prstGeom>
              <a:blipFill>
                <a:blip r:embed="rId5"/>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BD4BA96-6201-463F-897C-C646152655E4}"/>
                  </a:ext>
                </a:extLst>
              </p:cNvPr>
              <p:cNvSpPr txBox="1"/>
              <p:nvPr/>
            </p:nvSpPr>
            <p:spPr>
              <a:xfrm>
                <a:off x="1219200" y="0"/>
                <a:ext cx="5014452" cy="1528752"/>
              </a:xfrm>
              <a:prstGeom prst="rect">
                <a:avLst/>
              </a:prstGeom>
              <a:noFill/>
              <a:ln w="38100">
                <a:noFill/>
              </a:ln>
              <a:effectLst>
                <a:softEdge rad="127000"/>
              </a:effectLst>
            </p:spPr>
            <p:txBody>
              <a:bodyPr wrap="square" rtlCol="0">
                <a:spAutoFit/>
              </a:bodyPr>
              <a:lstStyle/>
              <a:p>
                <a:r>
                  <a:rPr lang="en-US" sz="4400" dirty="0" err="1"/>
                  <a:t>Minkowski</a:t>
                </a:r>
                <a:r>
                  <a:rPr lang="en-US" sz="4400" dirty="0"/>
                  <a:t> “length” of </a:t>
                </a: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CA" sz="4400" dirty="0"/>
                  <a:t> is constant.</a:t>
                </a:r>
              </a:p>
            </p:txBody>
          </p:sp>
        </mc:Choice>
        <mc:Fallback xmlns="">
          <p:sp>
            <p:nvSpPr>
              <p:cNvPr id="70" name="TextBox 69">
                <a:extLst>
                  <a:ext uri="{FF2B5EF4-FFF2-40B4-BE49-F238E27FC236}">
                    <a16:creationId xmlns:a16="http://schemas.microsoft.com/office/drawing/2014/main" id="{EBD4BA96-6201-463F-897C-C646152655E4}"/>
                  </a:ext>
                </a:extLst>
              </p:cNvPr>
              <p:cNvSpPr txBox="1">
                <a:spLocks noRot="1" noChangeAspect="1" noMove="1" noResize="1" noEditPoints="1" noAdjustHandles="1" noChangeArrowheads="1" noChangeShapeType="1" noTextEdit="1"/>
              </p:cNvSpPr>
              <p:nvPr/>
            </p:nvSpPr>
            <p:spPr>
              <a:xfrm>
                <a:off x="1219200" y="0"/>
                <a:ext cx="5014452" cy="1528752"/>
              </a:xfrm>
              <a:prstGeom prst="rect">
                <a:avLst/>
              </a:prstGeom>
              <a:blipFill>
                <a:blip r:embed="rId6"/>
                <a:stretch>
                  <a:fillRect l="-4860" t="-7968" b="-18327"/>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33EAA34-8AB9-4261-9890-3443B6FF84DD}"/>
                  </a:ext>
                </a:extLst>
              </p:cNvPr>
              <p:cNvSpPr txBox="1"/>
              <p:nvPr/>
            </p:nvSpPr>
            <p:spPr>
              <a:xfrm>
                <a:off x="2457344" y="4088147"/>
                <a:ext cx="712694" cy="7825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p>
            </p:txBody>
          </p:sp>
        </mc:Choice>
        <mc:Fallback xmlns="">
          <p:sp>
            <p:nvSpPr>
              <p:cNvPr id="74" name="TextBox 73">
                <a:extLst>
                  <a:ext uri="{FF2B5EF4-FFF2-40B4-BE49-F238E27FC236}">
                    <a16:creationId xmlns:a16="http://schemas.microsoft.com/office/drawing/2014/main" id="{333EAA34-8AB9-4261-9890-3443B6FF84DD}"/>
                  </a:ext>
                </a:extLst>
              </p:cNvPr>
              <p:cNvSpPr txBox="1">
                <a:spLocks noRot="1" noChangeAspect="1" noMove="1" noResize="1" noEditPoints="1" noAdjustHandles="1" noChangeArrowheads="1" noChangeShapeType="1" noTextEdit="1"/>
              </p:cNvSpPr>
              <p:nvPr/>
            </p:nvSpPr>
            <p:spPr>
              <a:xfrm>
                <a:off x="2457344" y="4088147"/>
                <a:ext cx="712694" cy="7825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C324C241-9CDE-48D4-B38E-04399B0B6F15}"/>
                  </a:ext>
                </a:extLst>
              </p:cNvPr>
              <p:cNvSpPr txBox="1"/>
              <p:nvPr/>
            </p:nvSpPr>
            <p:spPr>
              <a:xfrm>
                <a:off x="7645737" y="266046"/>
                <a:ext cx="4329953" cy="3359574"/>
              </a:xfrm>
              <a:prstGeom prst="rect">
                <a:avLst/>
              </a:prstGeom>
              <a:noFill/>
              <a:ln w="38100">
                <a:noFill/>
              </a:ln>
              <a:effectLst>
                <a:softEdge rad="127000"/>
              </a:effectLst>
            </p:spPr>
            <p:txBody>
              <a:bodyPr wrap="square" rtlCol="0">
                <a:spAutoFit/>
              </a:bodyPr>
              <a:lstStyle/>
              <a:p>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𝐴</m:t>
                        </m:r>
                      </m:e>
                    </m:acc>
                  </m:oMath>
                </a14:m>
                <a:r>
                  <a:rPr lang="en-CA" sz="4400" dirty="0"/>
                  <a:t> </a:t>
                </a:r>
                <a:r>
                  <a:rPr lang="en-US" sz="4400" u="sng" dirty="0"/>
                  <a:t>cannot</a:t>
                </a:r>
                <a:r>
                  <a:rPr lang="en-US" sz="4400" dirty="0"/>
                  <a:t> change </a:t>
                </a:r>
                <a:r>
                  <a:rPr lang="en-US" sz="4400" u="sng" dirty="0"/>
                  <a:t>length</a:t>
                </a:r>
                <a:r>
                  <a:rPr lang="en-US" sz="4400" dirty="0"/>
                  <a:t> of </a:t>
                </a: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CA" sz="4400" dirty="0"/>
                  <a:t>…</a:t>
                </a:r>
              </a:p>
              <a:p>
                <a:endParaRPr lang="en-CA" dirty="0"/>
              </a:p>
              <a:p>
                <a:r>
                  <a:rPr lang="en-CA" sz="4400" dirty="0"/>
                  <a:t>It can only change the </a:t>
                </a:r>
                <a:r>
                  <a:rPr lang="en-US" sz="4400" u="sng" dirty="0"/>
                  <a:t>direction</a:t>
                </a:r>
                <a:r>
                  <a:rPr lang="en-US" sz="4400" dirty="0"/>
                  <a:t> of </a:t>
                </a:r>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CA" sz="4400" dirty="0"/>
                  <a:t> </a:t>
                </a:r>
              </a:p>
            </p:txBody>
          </p:sp>
        </mc:Choice>
        <mc:Fallback xmlns="">
          <p:sp>
            <p:nvSpPr>
              <p:cNvPr id="76" name="TextBox 75">
                <a:extLst>
                  <a:ext uri="{FF2B5EF4-FFF2-40B4-BE49-F238E27FC236}">
                    <a16:creationId xmlns:a16="http://schemas.microsoft.com/office/drawing/2014/main" id="{C324C241-9CDE-48D4-B38E-04399B0B6F15}"/>
                  </a:ext>
                </a:extLst>
              </p:cNvPr>
              <p:cNvSpPr txBox="1">
                <a:spLocks noRot="1" noChangeAspect="1" noMove="1" noResize="1" noEditPoints="1" noAdjustHandles="1" noChangeArrowheads="1" noChangeShapeType="1" noTextEdit="1"/>
              </p:cNvSpPr>
              <p:nvPr/>
            </p:nvSpPr>
            <p:spPr>
              <a:xfrm>
                <a:off x="7645737" y="266046"/>
                <a:ext cx="4329953" cy="3359574"/>
              </a:xfrm>
              <a:prstGeom prst="rect">
                <a:avLst/>
              </a:prstGeom>
              <a:blipFill>
                <a:blip r:embed="rId8"/>
                <a:stretch>
                  <a:fillRect l="-5626" t="-1089" r="-4641" b="-6897"/>
                </a:stretch>
              </a:blipFill>
              <a:ln w="38100">
                <a:noFill/>
              </a:ln>
              <a:effectLst>
                <a:softEdge rad="127000"/>
              </a:effectLst>
            </p:spPr>
            <p:txBody>
              <a:bodyPr/>
              <a:lstStyle/>
              <a:p>
                <a:r>
                  <a:rPr lang="en-CA">
                    <a:noFill/>
                  </a:rPr>
                  <a:t> </a:t>
                </a:r>
              </a:p>
            </p:txBody>
          </p:sp>
        </mc:Fallback>
      </mc:AlternateContent>
      <p:cxnSp>
        <p:nvCxnSpPr>
          <p:cNvPr id="82" name="Straight Connector 81">
            <a:extLst>
              <a:ext uri="{FF2B5EF4-FFF2-40B4-BE49-F238E27FC236}">
                <a16:creationId xmlns:a16="http://schemas.microsoft.com/office/drawing/2014/main" id="{8F974EB7-8966-4AAC-B58B-118F28A8FFCB}"/>
              </a:ext>
            </a:extLst>
          </p:cNvPr>
          <p:cNvCxnSpPr>
            <a:cxnSpLocks/>
          </p:cNvCxnSpPr>
          <p:nvPr/>
        </p:nvCxnSpPr>
        <p:spPr>
          <a:xfrm>
            <a:off x="7393858"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76032787"/>
      </p:ext>
    </p:extLst>
  </p:cSld>
  <p:clrMapOvr>
    <a:masterClrMapping/>
  </p:clrMapOvr>
  <mc:AlternateContent xmlns:mc="http://schemas.openxmlformats.org/markup-compatibility/2006" xmlns:p14="http://schemas.microsoft.com/office/powerpoint/2010/main">
    <mc:Choice Requires="p14">
      <p:transition spd="slow" p14:dur="2000" advTm="15910"/>
    </mc:Choice>
    <mc:Fallback xmlns="">
      <p:transition spd="slow" advTm="159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down)">
                                      <p:cBhvr>
                                        <p:cTn id="15" dur="500"/>
                                        <p:tgtEl>
                                          <p:spTgt spid="74"/>
                                        </p:tgtEl>
                                      </p:cBhvr>
                                    </p:animEffect>
                                  </p:childTnLst>
                                </p:cTn>
                              </p:par>
                              <p:par>
                                <p:cTn id="16" presetID="22" presetClass="entr" presetSubtype="4"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down)">
                                      <p:cBhvr>
                                        <p:cTn id="22" dur="500"/>
                                        <p:tgtEl>
                                          <p:spTgt spid="61"/>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down)">
                                      <p:cBhvr>
                                        <p:cTn id="26" dur="500"/>
                                        <p:tgtEl>
                                          <p:spTgt spid="54"/>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down)">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0" grpId="0"/>
      <p:bldP spid="74" grpId="0"/>
      <p:bldP spid="7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7CAA30-A790-4277-92AB-45EB9D041F65}"/>
              </a:ext>
            </a:extLst>
          </p:cNvPr>
          <p:cNvGrpSpPr/>
          <p:nvPr/>
        </p:nvGrpSpPr>
        <p:grpSpPr>
          <a:xfrm>
            <a:off x="-2314155" y="516193"/>
            <a:ext cx="9027423" cy="6533534"/>
            <a:chOff x="-3081070" y="1031042"/>
            <a:chExt cx="7497553" cy="5426301"/>
          </a:xfrm>
        </p:grpSpPr>
        <p:cxnSp>
          <p:nvCxnSpPr>
            <p:cNvPr id="12" name="Straight Connector 11">
              <a:extLst>
                <a:ext uri="{FF2B5EF4-FFF2-40B4-BE49-F238E27FC236}">
                  <a16:creationId xmlns:a16="http://schemas.microsoft.com/office/drawing/2014/main" id="{928C34DC-EAAB-4893-A1E8-B8AC06AB8490}"/>
                </a:ext>
              </a:extLst>
            </p:cNvPr>
            <p:cNvCxnSpPr>
              <a:cxnSpLocks/>
            </p:cNvCxnSpPr>
            <p:nvPr/>
          </p:nvCxnSpPr>
          <p:spPr>
            <a:xfrm flipV="1">
              <a:off x="632339" y="2268830"/>
              <a:ext cx="3784144" cy="3784149"/>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6409FD6-C859-4C59-8D86-5BE383A91859}"/>
                </a:ext>
              </a:extLst>
            </p:cNvPr>
            <p:cNvGrpSpPr/>
            <p:nvPr/>
          </p:nvGrpSpPr>
          <p:grpSpPr>
            <a:xfrm>
              <a:off x="-3081070" y="1031042"/>
              <a:ext cx="7390060" cy="5426301"/>
              <a:chOff x="-3081070" y="1031042"/>
              <a:chExt cx="7390060" cy="5426301"/>
            </a:xfrm>
          </p:grpSpPr>
          <p:grpSp>
            <p:nvGrpSpPr>
              <p:cNvPr id="4" name="Group 3">
                <a:extLst>
                  <a:ext uri="{FF2B5EF4-FFF2-40B4-BE49-F238E27FC236}">
                    <a16:creationId xmlns:a16="http://schemas.microsoft.com/office/drawing/2014/main" id="{9D9076F2-91BC-4CE4-823C-B54722E6A877}"/>
                  </a:ext>
                </a:extLst>
              </p:cNvPr>
              <p:cNvGrpSpPr/>
              <p:nvPr/>
            </p:nvGrpSpPr>
            <p:grpSpPr>
              <a:xfrm>
                <a:off x="-2761143" y="1031042"/>
                <a:ext cx="6955936" cy="5426301"/>
                <a:chOff x="2960614" y="1126907"/>
                <a:chExt cx="6955936" cy="5426301"/>
              </a:xfrm>
            </p:grpSpPr>
            <p:grpSp>
              <p:nvGrpSpPr>
                <p:cNvPr id="5" name="Group 4">
                  <a:extLst>
                    <a:ext uri="{FF2B5EF4-FFF2-40B4-BE49-F238E27FC236}">
                      <a16:creationId xmlns:a16="http://schemas.microsoft.com/office/drawing/2014/main" id="{17546999-E13F-48A8-9578-8CE06C928180}"/>
                    </a:ext>
                  </a:extLst>
                </p:cNvPr>
                <p:cNvGrpSpPr/>
                <p:nvPr/>
              </p:nvGrpSpPr>
              <p:grpSpPr>
                <a:xfrm>
                  <a:off x="2960614" y="1250578"/>
                  <a:ext cx="6918113" cy="5302630"/>
                  <a:chOff x="942594" y="4846827"/>
                  <a:chExt cx="1193507" cy="914805"/>
                </a:xfrm>
              </p:grpSpPr>
              <p:cxnSp>
                <p:nvCxnSpPr>
                  <p:cNvPr id="8" name="Straight Arrow Connector 7">
                    <a:extLst>
                      <a:ext uri="{FF2B5EF4-FFF2-40B4-BE49-F238E27FC236}">
                        <a16:creationId xmlns:a16="http://schemas.microsoft.com/office/drawing/2014/main" id="{71D47CD0-4315-4F80-9DD4-2A782C5C3218}"/>
                      </a:ext>
                    </a:extLst>
                  </p:cNvPr>
                  <p:cNvCxnSpPr>
                    <a:cxnSpLocks/>
                  </p:cNvCxnSpPr>
                  <p:nvPr/>
                </p:nvCxnSpPr>
                <p:spPr>
                  <a:xfrm flipV="1">
                    <a:off x="1524000" y="4846827"/>
                    <a:ext cx="0" cy="91480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7ADB85-1815-4BBC-9EC0-C138865BCF38}"/>
                      </a:ext>
                    </a:extLst>
                  </p:cNvPr>
                  <p:cNvCxnSpPr>
                    <a:cxnSpLocks/>
                  </p:cNvCxnSpPr>
                  <p:nvPr/>
                </p:nvCxnSpPr>
                <p:spPr>
                  <a:xfrm>
                    <a:off x="942594" y="5695476"/>
                    <a:ext cx="1193507"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F9665E-5026-4035-A01F-F8A79AE2F7D5}"/>
                        </a:ext>
                      </a:extLst>
                    </p:cNvPr>
                    <p:cNvSpPr txBox="1"/>
                    <p:nvPr/>
                  </p:nvSpPr>
                  <p:spPr>
                    <a:xfrm>
                      <a:off x="9145026" y="5457071"/>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6" name="TextBox 5">
                      <a:extLst>
                        <a:ext uri="{FF2B5EF4-FFF2-40B4-BE49-F238E27FC236}">
                          <a16:creationId xmlns:a16="http://schemas.microsoft.com/office/drawing/2014/main" id="{09F9665E-5026-4035-A01F-F8A79AE2F7D5}"/>
                        </a:ext>
                      </a:extLst>
                    </p:cNvPr>
                    <p:cNvSpPr txBox="1">
                      <a:spLocks noRot="1" noChangeAspect="1" noMove="1" noResize="1" noEditPoints="1" noAdjustHandles="1" noChangeArrowheads="1" noChangeShapeType="1" noTextEdit="1"/>
                    </p:cNvSpPr>
                    <p:nvPr/>
                  </p:nvSpPr>
                  <p:spPr>
                    <a:xfrm>
                      <a:off x="9145026" y="5457071"/>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F724DA-504F-48EB-AF70-AD8525441FE2}"/>
                        </a:ext>
                      </a:extLst>
                    </p:cNvPr>
                    <p:cNvSpPr txBox="1"/>
                    <p:nvPr/>
                  </p:nvSpPr>
                  <p:spPr>
                    <a:xfrm>
                      <a:off x="5518085" y="1126907"/>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7" name="TextBox 6">
                      <a:extLst>
                        <a:ext uri="{FF2B5EF4-FFF2-40B4-BE49-F238E27FC236}">
                          <a16:creationId xmlns:a16="http://schemas.microsoft.com/office/drawing/2014/main" id="{89F724DA-504F-48EB-AF70-AD8525441FE2}"/>
                        </a:ext>
                      </a:extLst>
                    </p:cNvPr>
                    <p:cNvSpPr txBox="1">
                      <a:spLocks noRot="1" noChangeAspect="1" noMove="1" noResize="1" noEditPoints="1" noAdjustHandles="1" noChangeArrowheads="1" noChangeShapeType="1" noTextEdit="1"/>
                    </p:cNvSpPr>
                    <p:nvPr/>
                  </p:nvSpPr>
                  <p:spPr>
                    <a:xfrm>
                      <a:off x="5518085" y="1126907"/>
                      <a:ext cx="771524" cy="830997"/>
                    </a:xfrm>
                    <a:prstGeom prst="rect">
                      <a:avLst/>
                    </a:prstGeom>
                    <a:blipFill>
                      <a:blip r:embed="rId4"/>
                      <a:stretch>
                        <a:fillRect/>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CD456BBD-03FB-46B1-8789-AE103EA9B76D}"/>
                  </a:ext>
                </a:extLst>
              </p:cNvPr>
              <p:cNvGrpSpPr/>
              <p:nvPr/>
            </p:nvGrpSpPr>
            <p:grpSpPr>
              <a:xfrm rot="16200000">
                <a:off x="-133315" y="-1024321"/>
                <a:ext cx="1494549" cy="7390060"/>
                <a:chOff x="8040306" y="534306"/>
                <a:chExt cx="1655234" cy="6249740"/>
              </a:xfrm>
            </p:grpSpPr>
            <p:sp>
              <p:nvSpPr>
                <p:cNvPr id="43" name="Freeform: Shape 42">
                  <a:extLst>
                    <a:ext uri="{FF2B5EF4-FFF2-40B4-BE49-F238E27FC236}">
                      <a16:creationId xmlns:a16="http://schemas.microsoft.com/office/drawing/2014/main" id="{6C562CC5-8020-4AD5-880D-16AA9FAE69F9}"/>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9F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EBBEDF8D-D9BD-441C-8279-09D2EA497B29}"/>
                    </a:ext>
                  </a:extLst>
                </p:cNvPr>
                <p:cNvSpPr/>
                <p:nvPr/>
              </p:nvSpPr>
              <p:spPr>
                <a:xfrm rot="10800000" flipH="1">
                  <a:off x="8040306" y="5343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9F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cxnSp>
            <p:nvCxnSpPr>
              <p:cNvPr id="61" name="Straight Arrow Connector 60">
                <a:extLst>
                  <a:ext uri="{FF2B5EF4-FFF2-40B4-BE49-F238E27FC236}">
                    <a16:creationId xmlns:a16="http://schemas.microsoft.com/office/drawing/2014/main" id="{FDDCC689-9EB8-4C90-83C5-6229550286F9}"/>
                  </a:ext>
                </a:extLst>
              </p:cNvPr>
              <p:cNvCxnSpPr>
                <a:cxnSpLocks/>
              </p:cNvCxnSpPr>
              <p:nvPr/>
            </p:nvCxnSpPr>
            <p:spPr>
              <a:xfrm flipV="1">
                <a:off x="608096" y="3223169"/>
                <a:ext cx="1264252" cy="2927951"/>
              </a:xfrm>
              <a:prstGeom prst="straightConnector1">
                <a:avLst/>
              </a:prstGeom>
              <a:ln w="1524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33EAA34-8AB9-4261-9890-3443B6FF84DD}"/>
                      </a:ext>
                    </a:extLst>
                  </p:cNvPr>
                  <p:cNvSpPr txBox="1"/>
                  <p:nvPr/>
                </p:nvSpPr>
                <p:spPr>
                  <a:xfrm>
                    <a:off x="718067" y="3641192"/>
                    <a:ext cx="712694" cy="9366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oMath>
                      </m:oMathPara>
                    </a14:m>
                    <a:endParaRPr lang="en-CA" sz="4000" dirty="0"/>
                  </a:p>
                </p:txBody>
              </p:sp>
            </mc:Choice>
            <mc:Fallback xmlns="">
              <p:sp>
                <p:nvSpPr>
                  <p:cNvPr id="74" name="TextBox 73">
                    <a:extLst>
                      <a:ext uri="{FF2B5EF4-FFF2-40B4-BE49-F238E27FC236}">
                        <a16:creationId xmlns:a16="http://schemas.microsoft.com/office/drawing/2014/main" id="{333EAA34-8AB9-4261-9890-3443B6FF84DD}"/>
                      </a:ext>
                    </a:extLst>
                  </p:cNvPr>
                  <p:cNvSpPr txBox="1">
                    <a:spLocks noRot="1" noChangeAspect="1" noMove="1" noResize="1" noEditPoints="1" noAdjustHandles="1" noChangeArrowheads="1" noChangeShapeType="1" noTextEdit="1"/>
                  </p:cNvSpPr>
                  <p:nvPr/>
                </p:nvSpPr>
                <p:spPr>
                  <a:xfrm>
                    <a:off x="718067" y="3641192"/>
                    <a:ext cx="712694" cy="936627"/>
                  </a:xfrm>
                  <a:prstGeom prst="rect">
                    <a:avLst/>
                  </a:prstGeom>
                  <a:blipFill>
                    <a:blip r:embed="rId5"/>
                    <a:stretch>
                      <a:fillRect/>
                    </a:stretch>
                  </a:blipFill>
                </p:spPr>
                <p:txBody>
                  <a:bodyPr/>
                  <a:lstStyle/>
                  <a:p>
                    <a:r>
                      <a:rPr lang="en-CA">
                        <a:noFill/>
                      </a:rPr>
                      <a:t> </a:t>
                    </a:r>
                  </a:p>
                </p:txBody>
              </p:sp>
            </mc:Fallback>
          </mc:AlternateContent>
        </p:grpSp>
      </p:grpSp>
      <p:cxnSp>
        <p:nvCxnSpPr>
          <p:cNvPr id="30" name="Straight Arrow Connector 29">
            <a:extLst>
              <a:ext uri="{FF2B5EF4-FFF2-40B4-BE49-F238E27FC236}">
                <a16:creationId xmlns:a16="http://schemas.microsoft.com/office/drawing/2014/main" id="{21218736-EECC-43D8-A04D-7BCEE6F0D829}"/>
              </a:ext>
            </a:extLst>
          </p:cNvPr>
          <p:cNvCxnSpPr>
            <a:cxnSpLocks/>
          </p:cNvCxnSpPr>
          <p:nvPr/>
        </p:nvCxnSpPr>
        <p:spPr>
          <a:xfrm flipV="1">
            <a:off x="3716593" y="682810"/>
            <a:ext cx="1000211" cy="2316442"/>
          </a:xfrm>
          <a:prstGeom prst="straightConnector1">
            <a:avLst/>
          </a:prstGeom>
          <a:ln w="152400">
            <a:solidFill>
              <a:srgbClr val="27113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A00FC0D-09DB-44EE-9D63-9A12016CD597}"/>
                  </a:ext>
                </a:extLst>
              </p:cNvPr>
              <p:cNvSpPr txBox="1"/>
              <p:nvPr/>
            </p:nvSpPr>
            <p:spPr>
              <a:xfrm>
                <a:off x="4689986" y="2906955"/>
                <a:ext cx="4758813" cy="1116396"/>
              </a:xfrm>
              <a:prstGeom prst="rect">
                <a:avLst/>
              </a:prstGeom>
              <a:solidFill>
                <a:schemeClr val="bg1"/>
              </a:solidFill>
              <a:ln w="38100">
                <a:solidFill>
                  <a:srgbClr val="271137"/>
                </a:solidFill>
              </a:ln>
              <a:effectLst>
                <a:softEdge rad="127000"/>
              </a:effectLst>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𝐴</m:t>
                              </m:r>
                            </m:e>
                          </m:acc>
                        </m:e>
                        <m:sub>
                          <m:r>
                            <a:rPr lang="en-US" sz="5400" b="0" i="1" smtClean="0">
                              <a:solidFill>
                                <a:srgbClr val="7030A0"/>
                              </a:solidFill>
                              <a:latin typeface="Cambria Math" panose="02040503050406030204" pitchFamily="18" charset="0"/>
                            </a:rPr>
                            <m:t>𝑜𝑟𝑡h𝑜𝑔𝑜𝑛𝑜𝑙</m:t>
                          </m:r>
                        </m:sub>
                      </m:sSub>
                      <m:r>
                        <a:rPr lang="en-US" sz="5400" b="0" i="1" smtClean="0">
                          <a:latin typeface="Cambria Math" panose="02040503050406030204" pitchFamily="18" charset="0"/>
                        </a:rPr>
                        <m:t>≠</m:t>
                      </m:r>
                      <m:acc>
                        <m:accPr>
                          <m:chr m:val="⃗"/>
                          <m:ctrlPr>
                            <a:rPr lang="en-US" sz="5400" b="0" i="1" smtClean="0">
                              <a:solidFill>
                                <a:sysClr val="windowText" lastClr="000000"/>
                              </a:solidFill>
                              <a:latin typeface="Cambria Math" panose="02040503050406030204" pitchFamily="18" charset="0"/>
                            </a:rPr>
                          </m:ctrlPr>
                        </m:accPr>
                        <m:e>
                          <m:r>
                            <a:rPr lang="en-US" sz="5400" b="0" i="1" smtClean="0">
                              <a:solidFill>
                                <a:sysClr val="windowText" lastClr="000000"/>
                              </a:solidFill>
                              <a:latin typeface="Cambria Math" panose="02040503050406030204" pitchFamily="18" charset="0"/>
                            </a:rPr>
                            <m:t>0</m:t>
                          </m:r>
                        </m:e>
                      </m:acc>
                    </m:oMath>
                  </m:oMathPara>
                </a14:m>
                <a:endParaRPr lang="en-US" sz="5400" b="0" i="1" dirty="0">
                  <a:solidFill>
                    <a:srgbClr val="7030A0"/>
                  </a:solidFill>
                  <a:latin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3A00FC0D-09DB-44EE-9D63-9A12016CD597}"/>
                  </a:ext>
                </a:extLst>
              </p:cNvPr>
              <p:cNvSpPr txBox="1">
                <a:spLocks noRot="1" noChangeAspect="1" noMove="1" noResize="1" noEditPoints="1" noAdjustHandles="1" noChangeArrowheads="1" noChangeShapeType="1" noTextEdit="1"/>
              </p:cNvSpPr>
              <p:nvPr/>
            </p:nvSpPr>
            <p:spPr>
              <a:xfrm>
                <a:off x="4689986" y="2906955"/>
                <a:ext cx="4758813" cy="1116396"/>
              </a:xfrm>
              <a:prstGeom prst="rect">
                <a:avLst/>
              </a:prstGeom>
              <a:blipFill>
                <a:blip r:embed="rId6"/>
                <a:stretch>
                  <a:fillRect/>
                </a:stretch>
              </a:blipFill>
              <a:ln w="38100">
                <a:solidFill>
                  <a:srgbClr val="271137"/>
                </a:solid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5503514-794E-4B38-83A1-5B6B9A4755CA}"/>
                  </a:ext>
                </a:extLst>
              </p:cNvPr>
              <p:cNvSpPr txBox="1"/>
              <p:nvPr/>
            </p:nvSpPr>
            <p:spPr>
              <a:xfrm>
                <a:off x="4960375" y="103239"/>
                <a:ext cx="4124632" cy="1112933"/>
              </a:xfrm>
              <a:prstGeom prst="rect">
                <a:avLst/>
              </a:prstGeom>
              <a:noFill/>
              <a:ln w="38100">
                <a:solidFill>
                  <a:srgbClr val="271137"/>
                </a:solidFill>
              </a:ln>
              <a:effectLst>
                <a:softEdge rad="127000"/>
              </a:effectLst>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𝐴</m:t>
                              </m:r>
                            </m:e>
                          </m:acc>
                        </m:e>
                        <m:sub>
                          <m:r>
                            <a:rPr lang="en-US" sz="5400" b="0" i="1" smtClean="0">
                              <a:solidFill>
                                <a:srgbClr val="7030A0"/>
                              </a:solidFill>
                              <a:latin typeface="Cambria Math" panose="02040503050406030204" pitchFamily="18" charset="0"/>
                            </a:rPr>
                            <m:t>𝑝𝑎𝑟𝑎𝑙𝑙𝑒𝑙</m:t>
                          </m:r>
                        </m:sub>
                      </m:sSub>
                      <m:r>
                        <a:rPr lang="en-US" sz="5400" i="1">
                          <a:latin typeface="Cambria Math" panose="02040503050406030204" pitchFamily="18" charset="0"/>
                        </a:rPr>
                        <m:t>=</m:t>
                      </m:r>
                      <m:acc>
                        <m:accPr>
                          <m:chr m:val="⃗"/>
                          <m:ctrlPr>
                            <a:rPr lang="en-US" sz="5400" b="0" i="1" smtClean="0">
                              <a:solidFill>
                                <a:sysClr val="windowText" lastClr="000000"/>
                              </a:solidFill>
                              <a:latin typeface="Cambria Math" panose="02040503050406030204" pitchFamily="18" charset="0"/>
                            </a:rPr>
                          </m:ctrlPr>
                        </m:accPr>
                        <m:e>
                          <m:r>
                            <a:rPr lang="en-US" sz="5400" b="0" i="1" smtClean="0">
                              <a:solidFill>
                                <a:sysClr val="windowText" lastClr="000000"/>
                              </a:solidFill>
                              <a:latin typeface="Cambria Math" panose="02040503050406030204" pitchFamily="18" charset="0"/>
                            </a:rPr>
                            <m:t>0</m:t>
                          </m:r>
                        </m:e>
                      </m:acc>
                    </m:oMath>
                  </m:oMathPara>
                </a14:m>
                <a:endParaRPr lang="en-US" sz="5400" b="0" i="1" dirty="0">
                  <a:solidFill>
                    <a:srgbClr val="7030A0"/>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45503514-794E-4B38-83A1-5B6B9A4755CA}"/>
                  </a:ext>
                </a:extLst>
              </p:cNvPr>
              <p:cNvSpPr txBox="1">
                <a:spLocks noRot="1" noChangeAspect="1" noMove="1" noResize="1" noEditPoints="1" noAdjustHandles="1" noChangeArrowheads="1" noChangeShapeType="1" noTextEdit="1"/>
              </p:cNvSpPr>
              <p:nvPr/>
            </p:nvSpPr>
            <p:spPr>
              <a:xfrm>
                <a:off x="4960375" y="103239"/>
                <a:ext cx="4124632" cy="1112933"/>
              </a:xfrm>
              <a:prstGeom prst="rect">
                <a:avLst/>
              </a:prstGeom>
              <a:blipFill>
                <a:blip r:embed="rId7"/>
                <a:stretch>
                  <a:fillRect/>
                </a:stretch>
              </a:blipFill>
              <a:ln w="38100">
                <a:solidFill>
                  <a:srgbClr val="271137"/>
                </a:solidFill>
              </a:ln>
              <a:effectLst>
                <a:softEdge rad="127000"/>
              </a:effectLst>
            </p:spPr>
            <p:txBody>
              <a:bodyPr/>
              <a:lstStyle/>
              <a:p>
                <a:r>
                  <a:rPr lang="en-CA">
                    <a:noFill/>
                  </a:rPr>
                  <a:t> </a:t>
                </a:r>
              </a:p>
            </p:txBody>
          </p:sp>
        </mc:Fallback>
      </mc:AlternateContent>
      <p:cxnSp>
        <p:nvCxnSpPr>
          <p:cNvPr id="35" name="Straight Arrow Connector 34">
            <a:extLst>
              <a:ext uri="{FF2B5EF4-FFF2-40B4-BE49-F238E27FC236}">
                <a16:creationId xmlns:a16="http://schemas.microsoft.com/office/drawing/2014/main" id="{8A4607A9-5C02-4E27-9380-6B8B511049E4}"/>
              </a:ext>
            </a:extLst>
          </p:cNvPr>
          <p:cNvCxnSpPr>
            <a:cxnSpLocks/>
          </p:cNvCxnSpPr>
          <p:nvPr/>
        </p:nvCxnSpPr>
        <p:spPr>
          <a:xfrm rot="16200000">
            <a:off x="4547420" y="1543134"/>
            <a:ext cx="1000211" cy="2316442"/>
          </a:xfrm>
          <a:prstGeom prst="straightConnector1">
            <a:avLst/>
          </a:prstGeom>
          <a:ln w="152400">
            <a:solidFill>
              <a:srgbClr val="271137"/>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36678311"/>
      </p:ext>
    </p:extLst>
  </p:cSld>
  <p:clrMapOvr>
    <a:masterClrMapping/>
  </p:clrMapOvr>
  <mc:AlternateContent xmlns:mc="http://schemas.openxmlformats.org/markup-compatibility/2006" xmlns:p14="http://schemas.microsoft.com/office/powerpoint/2010/main">
    <mc:Choice Requires="p14">
      <p:transition spd="slow" p14:dur="2000" advTm="10250"/>
    </mc:Choice>
    <mc:Fallback xmlns="">
      <p:transition spd="slow" advTm="10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Constant Acceleration in Special Relativity</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323850" y="914168"/>
                <a:ext cx="11353800" cy="5867632"/>
              </a:xfrm>
              <a:prstGeom prst="rect">
                <a:avLst/>
              </a:prstGeom>
              <a:noFill/>
              <a:ln>
                <a:noFill/>
              </a:ln>
            </p:spPr>
            <p:txBody>
              <a:bodyPr wrap="square" rtlCol="0">
                <a:spAutoFit/>
              </a:bodyPr>
              <a:lstStyle/>
              <a:p>
                <a:pPr marL="742950" indent="-742950">
                  <a:buAutoNum type="arabicPeriod"/>
                </a:pPr>
                <a:r>
                  <a:rPr lang="en-US" sz="3600" dirty="0"/>
                  <a:t>Prove that 4-velocity and 4-acceleration are orthogonal</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=0</m:t>
                    </m:r>
                  </m:oMath>
                </a14:m>
                <a:endParaRPr lang="en-US" sz="3600" dirty="0"/>
              </a:p>
              <a:p>
                <a:pPr marL="742950" indent="-742950">
                  <a:buAutoNum type="arabicPeriod"/>
                </a:pPr>
                <a:endParaRPr lang="en-US" sz="3600" dirty="0"/>
              </a:p>
              <a:p>
                <a:pPr marL="742950" indent="-742950">
                  <a:buAutoNum type="arabicPeriod"/>
                </a:pPr>
                <a:r>
                  <a:rPr lang="en-US" sz="3600" dirty="0"/>
                  <a:t>Choose “constant” acceleration</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sSup>
                      <m:sSupPr>
                        <m:ctrlPr>
                          <a:rPr lang="en-US" sz="3600" b="0" i="1" dirty="0" smtClean="0">
                            <a:latin typeface="Cambria Math" panose="02040503050406030204" pitchFamily="18" charset="0"/>
                          </a:rPr>
                        </m:ctrlPr>
                      </m:sSupPr>
                      <m:e>
                        <m:r>
                          <a:rPr lang="en-US" sz="3600" b="0" i="1" dirty="0" smtClean="0">
                            <a:solidFill>
                              <a:srgbClr val="FF0000"/>
                            </a:solidFill>
                            <a:latin typeface="Cambria Math" panose="02040503050406030204" pitchFamily="18" charset="0"/>
                          </a:rPr>
                          <m:t>𝛼</m:t>
                        </m:r>
                      </m:e>
                      <m:sup>
                        <m:r>
                          <a:rPr lang="en-US" sz="3600" b="0" i="1" dirty="0" smtClean="0">
                            <a:latin typeface="Cambria Math" panose="02040503050406030204" pitchFamily="18" charset="0"/>
                          </a:rPr>
                          <m:t>2</m:t>
                        </m:r>
                      </m:sup>
                    </m:sSup>
                  </m:oMath>
                </a14:m>
                <a:endParaRPr lang="en-US" sz="3600" dirty="0"/>
              </a:p>
              <a:p>
                <a:pPr marL="742950" indent="-742950">
                  <a:buAutoNum type="arabicPeriod"/>
                </a:pPr>
                <a:endParaRPr lang="en-US" sz="3600" dirty="0"/>
              </a:p>
              <a:p>
                <a:pPr marL="742950" indent="-742950">
                  <a:buAutoNum type="arabicPeriod"/>
                </a:pPr>
                <a:r>
                  <a:rPr lang="en-US" sz="3600" dirty="0"/>
                  <a:t>Get equations of motion (hyperbola)</a:t>
                </a:r>
              </a:p>
              <a:p>
                <a:r>
                  <a:rPr lang="en-US" sz="3600" b="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𝑐</m:t>
                    </m:r>
                    <m:r>
                      <a:rPr lang="en-US" sz="3600" b="0" i="1" smtClean="0">
                        <a:solidFill>
                          <a:srgbClr val="0070C0"/>
                        </a:solidFill>
                        <a:latin typeface="Cambria Math" panose="02040503050406030204" pitchFamily="18" charset="0"/>
                      </a:rPr>
                      <m:t>𝑡</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a:p>
                <a:r>
                  <a:rPr lang="en-US" sz="3600" b="0" dirty="0">
                    <a:solidFill>
                      <a:srgbClr val="0070C0"/>
                    </a:solidFill>
                  </a:rPr>
                  <a:t>	</a:t>
                </a:r>
                <a14:m>
                  <m:oMath xmlns:m="http://schemas.openxmlformats.org/officeDocument/2006/math">
                    <m:r>
                      <a:rPr lang="en-US" sz="3600" b="0" i="1" smtClean="0">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b="0" i="0" smtClean="0">
                            <a:latin typeface="Cambria Math" panose="02040503050406030204" pitchFamily="18" charset="0"/>
                          </a:rPr>
                          <m:t>cos</m:t>
                        </m:r>
                        <m:r>
                          <m:rPr>
                            <m:sty m:val="p"/>
                          </m:rPr>
                          <a:rPr lang="en-US" sz="3600">
                            <a:latin typeface="Cambria Math" panose="02040503050406030204" pitchFamily="18" charset="0"/>
                          </a:rPr>
                          <m:t>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323850" y="914168"/>
                <a:ext cx="11353800" cy="5867632"/>
              </a:xfrm>
              <a:prstGeom prst="rect">
                <a:avLst/>
              </a:prstGeom>
              <a:blipFill>
                <a:blip r:embed="rId2"/>
                <a:stretch>
                  <a:fillRect l="-1664" t="-1765"/>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 name="Ink 1">
                <a:extLst>
                  <a:ext uri="{FF2B5EF4-FFF2-40B4-BE49-F238E27FC236}">
                    <a16:creationId xmlns:a16="http://schemas.microsoft.com/office/drawing/2014/main" id="{BCE3DC6A-E925-4678-AE73-7BD74CAF91BF}"/>
                  </a:ext>
                </a:extLst>
              </p14:cNvPr>
              <p14:cNvContentPartPr/>
              <p14:nvPr>
                <p:extLst>
                  <p:ext uri="{42D2F446-02D8-4167-A562-619A0277C38B}">
                    <p15:isNarration xmlns:p15="http://schemas.microsoft.com/office/powerpoint/2012/main" val="1"/>
                  </p:ext>
                </p:extLst>
              </p14:nvPr>
            </p14:nvContentPartPr>
            <p14:xfrm>
              <a:off x="1125720" y="1517400"/>
              <a:ext cx="2790720" cy="2397960"/>
            </p14:xfrm>
          </p:contentPart>
        </mc:Choice>
        <mc:Fallback xmlns="">
          <p:pic>
            <p:nvPicPr>
              <p:cNvPr id="2" name="Ink 1">
                <a:extLst>
                  <a:ext uri="{FF2B5EF4-FFF2-40B4-BE49-F238E27FC236}">
                    <a16:creationId xmlns:a16="http://schemas.microsoft.com/office/drawing/2014/main" id="{BCE3DC6A-E925-4678-AE73-7BD74CAF91BF}"/>
                  </a:ext>
                </a:extLst>
              </p:cNvPr>
              <p:cNvPicPr>
                <a:picLocks noGrp="1" noRot="1" noChangeAspect="1" noMove="1" noResize="1" noEditPoints="1" noAdjustHandles="1" noChangeArrowheads="1" noChangeShapeType="1"/>
              </p:cNvPicPr>
              <p:nvPr/>
            </p:nvPicPr>
            <p:blipFill>
              <a:blip r:embed="rId4"/>
              <a:stretch>
                <a:fillRect/>
              </a:stretch>
            </p:blipFill>
            <p:spPr>
              <a:xfrm>
                <a:off x="1116360" y="1508040"/>
                <a:ext cx="2809440" cy="2416680"/>
              </a:xfrm>
              <a:prstGeom prst="rect">
                <a:avLst/>
              </a:prstGeom>
            </p:spPr>
          </p:pic>
        </mc:Fallback>
      </mc:AlternateContent>
    </p:spTree>
    <p:extLst>
      <p:ext uri="{BB962C8B-B14F-4D97-AF65-F5344CB8AC3E}">
        <p14:creationId xmlns:p14="http://schemas.microsoft.com/office/powerpoint/2010/main" val="3422569374"/>
      </p:ext>
    </p:extLst>
  </p:cSld>
  <p:clrMapOvr>
    <a:masterClrMapping/>
  </p:clrMapOvr>
  <mc:AlternateContent xmlns:mc="http://schemas.openxmlformats.org/markup-compatibility/2006" xmlns:p14="http://schemas.microsoft.com/office/powerpoint/2010/main">
    <mc:Choice Requires="p14">
      <p:transition spd="slow" p14:dur="2000" advTm="10098"/>
    </mc:Choice>
    <mc:Fallback xmlns="">
      <p:transition spd="slow" advTm="10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0592B1-4BE1-4394-B889-8CC667A76CB3}"/>
              </a:ext>
            </a:extLst>
          </p:cNvPr>
          <p:cNvSpPr txBox="1"/>
          <p:nvPr/>
        </p:nvSpPr>
        <p:spPr>
          <a:xfrm>
            <a:off x="0" y="0"/>
            <a:ext cx="8909869" cy="830997"/>
          </a:xfrm>
          <a:prstGeom prst="rect">
            <a:avLst/>
          </a:prstGeom>
          <a:noFill/>
          <a:ln>
            <a:noFill/>
          </a:ln>
        </p:spPr>
        <p:txBody>
          <a:bodyPr wrap="square" rtlCol="0">
            <a:spAutoFit/>
          </a:bodyPr>
          <a:lstStyle/>
          <a:p>
            <a:r>
              <a:rPr lang="en-US" sz="4800" dirty="0"/>
              <a:t>What is “Constant Acceleration”?</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08B9DA-CCE6-420D-BEBA-F1CEEA84A0B8}"/>
                  </a:ext>
                </a:extLst>
              </p:cNvPr>
              <p:cNvSpPr txBox="1"/>
              <p:nvPr/>
            </p:nvSpPr>
            <p:spPr>
              <a:xfrm>
                <a:off x="3584979" y="2923417"/>
                <a:ext cx="6446528" cy="1052596"/>
              </a:xfrm>
              <a:prstGeom prst="rect">
                <a:avLst/>
              </a:prstGeom>
              <a:noFill/>
              <a:ln>
                <a:noFill/>
              </a:ln>
            </p:spPr>
            <p:txBody>
              <a:bodyPr wrap="square" rtlCol="0">
                <a:spAutoFit/>
              </a:bodyPr>
              <a:lstStyle/>
              <a:p>
                <a14:m>
                  <m:oMath xmlns:m="http://schemas.openxmlformats.org/officeDocument/2006/math">
                    <m:acc>
                      <m:accPr>
                        <m:chr m:val="⃗"/>
                        <m:ctrlPr>
                          <a:rPr lang="en-US" sz="4800" b="0" i="1" smtClean="0">
                            <a:solidFill>
                              <a:srgbClr val="0070C0"/>
                            </a:solidFill>
                            <a:latin typeface="Cambria Math" panose="02040503050406030204" pitchFamily="18" charset="0"/>
                          </a:rPr>
                        </m:ctrlPr>
                      </m:accPr>
                      <m:e>
                        <m:r>
                          <a:rPr lang="en-US" sz="4800" b="0" i="1" smtClean="0">
                            <a:solidFill>
                              <a:srgbClr val="0070C0"/>
                            </a:solidFill>
                            <a:latin typeface="Cambria Math" panose="02040503050406030204" pitchFamily="18" charset="0"/>
                          </a:rPr>
                          <m:t>𝑎</m:t>
                        </m:r>
                      </m:e>
                    </m:acc>
                  </m:oMath>
                </a14:m>
                <a:r>
                  <a:rPr lang="en-US" sz="4000" b="0" i="0" dirty="0">
                    <a:solidFill>
                      <a:srgbClr val="0070C0"/>
                    </a:solidFill>
                    <a:latin typeface="+mj-lt"/>
                  </a:rPr>
                  <a:t> </a:t>
                </a:r>
                <a14:m>
                  <m:oMath xmlns:m="http://schemas.openxmlformats.org/officeDocument/2006/math">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𝑑</m:t>
                            </m:r>
                          </m:e>
                          <m:sup>
                            <m:r>
                              <a:rPr lang="en-US" sz="4000" b="0" i="1" smtClean="0">
                                <a:solidFill>
                                  <a:schemeClr val="tx1"/>
                                </a:solidFill>
                                <a:latin typeface="Cambria Math" panose="02040503050406030204" pitchFamily="18" charset="0"/>
                              </a:rPr>
                              <m:t>2</m:t>
                            </m:r>
                          </m:sup>
                        </m:sSup>
                        <m:r>
                          <a:rPr lang="en-US" sz="4000" b="0" i="1" smtClean="0">
                            <a:solidFill>
                              <a:srgbClr val="0070C0"/>
                            </a:solidFill>
                            <a:latin typeface="Cambria Math" panose="02040503050406030204" pitchFamily="18" charset="0"/>
                          </a:rPr>
                          <m:t>𝑥</m:t>
                        </m:r>
                      </m:num>
                      <m:den>
                        <m:r>
                          <a:rPr lang="en-US" sz="4000" b="0" i="1" smtClean="0">
                            <a:solidFill>
                              <a:schemeClr val="tx1"/>
                            </a:solidFill>
                            <a:latin typeface="Cambria Math" panose="02040503050406030204" pitchFamily="18" charset="0"/>
                          </a:rPr>
                          <m:t>𝑑</m:t>
                        </m:r>
                        <m:sSup>
                          <m:sSupPr>
                            <m:ctrlPr>
                              <a:rPr lang="en-US" sz="4000" b="0" i="1" smtClean="0">
                                <a:solidFill>
                                  <a:schemeClr val="tx1"/>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𝑡</m:t>
                            </m:r>
                          </m:e>
                          <m:sup>
                            <m:r>
                              <a:rPr lang="en-US" sz="4000" b="0" i="1" smtClean="0">
                                <a:solidFill>
                                  <a:schemeClr val="tx1"/>
                                </a:solidFill>
                                <a:latin typeface="Cambria Math" panose="02040503050406030204" pitchFamily="18" charset="0"/>
                              </a:rPr>
                              <m:t>2</m:t>
                            </m:r>
                          </m:sup>
                        </m:sSup>
                      </m:den>
                    </m:f>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𝑑</m:t>
                            </m:r>
                          </m:e>
                          <m:sup>
                            <m:r>
                              <a:rPr lang="en-US" sz="4000" i="1">
                                <a:latin typeface="Cambria Math" panose="02040503050406030204" pitchFamily="18" charset="0"/>
                              </a:rPr>
                              <m:t>2</m:t>
                            </m:r>
                          </m:sup>
                        </m:sSup>
                        <m:r>
                          <a:rPr lang="en-US" sz="4000" b="0" i="1" smtClean="0">
                            <a:solidFill>
                              <a:srgbClr val="0070C0"/>
                            </a:solidFill>
                            <a:latin typeface="Cambria Math" panose="02040503050406030204" pitchFamily="18" charset="0"/>
                          </a:rPr>
                          <m:t>𝑦</m:t>
                        </m:r>
                      </m:num>
                      <m:den>
                        <m:r>
                          <a:rPr lang="en-US" sz="4000" i="1">
                            <a:latin typeface="Cambria Math" panose="02040503050406030204" pitchFamily="18" charset="0"/>
                          </a:rPr>
                          <m:t>𝑑</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𝑡</m:t>
                            </m:r>
                          </m:e>
                          <m:sup>
                            <m:r>
                              <a:rPr lang="en-US" sz="4000" i="1">
                                <a:latin typeface="Cambria Math" panose="02040503050406030204" pitchFamily="18" charset="0"/>
                              </a:rPr>
                              <m:t>2</m:t>
                            </m:r>
                          </m:sup>
                        </m:sSup>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𝑑</m:t>
                            </m:r>
                          </m:e>
                          <m:sup>
                            <m:r>
                              <a:rPr lang="en-US" sz="4000" i="1">
                                <a:latin typeface="Cambria Math" panose="02040503050406030204" pitchFamily="18" charset="0"/>
                              </a:rPr>
                              <m:t>2</m:t>
                            </m:r>
                          </m:sup>
                        </m:sSup>
                        <m:r>
                          <a:rPr lang="en-US" sz="4000" b="0" i="1" smtClean="0">
                            <a:solidFill>
                              <a:srgbClr val="0070C0"/>
                            </a:solidFill>
                            <a:latin typeface="Cambria Math" panose="02040503050406030204" pitchFamily="18" charset="0"/>
                          </a:rPr>
                          <m:t>𝑧</m:t>
                        </m:r>
                      </m:num>
                      <m:den>
                        <m:r>
                          <a:rPr lang="en-US" sz="4000" i="1">
                            <a:latin typeface="Cambria Math" panose="02040503050406030204" pitchFamily="18" charset="0"/>
                          </a:rPr>
                          <m:t>𝑑</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𝑡</m:t>
                            </m:r>
                          </m:e>
                          <m:sup>
                            <m:r>
                              <a:rPr lang="en-US" sz="4000" i="1">
                                <a:latin typeface="Cambria Math" panose="02040503050406030204" pitchFamily="18" charset="0"/>
                              </a:rPr>
                              <m:t>2</m:t>
                            </m:r>
                          </m:sup>
                        </m:sSup>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oMath>
                </a14:m>
                <a:endParaRPr lang="en-CA" sz="4000" dirty="0">
                  <a:solidFill>
                    <a:schemeClr val="tx1"/>
                  </a:solidFill>
                </a:endParaRPr>
              </a:p>
            </p:txBody>
          </p:sp>
        </mc:Choice>
        <mc:Fallback xmlns="">
          <p:sp>
            <p:nvSpPr>
              <p:cNvPr id="7" name="TextBox 6">
                <a:extLst>
                  <a:ext uri="{FF2B5EF4-FFF2-40B4-BE49-F238E27FC236}">
                    <a16:creationId xmlns:a16="http://schemas.microsoft.com/office/drawing/2014/main" id="{2B08B9DA-CCE6-420D-BEBA-F1CEEA84A0B8}"/>
                  </a:ext>
                </a:extLst>
              </p:cNvPr>
              <p:cNvSpPr txBox="1">
                <a:spLocks noRot="1" noChangeAspect="1" noMove="1" noResize="1" noEditPoints="1" noAdjustHandles="1" noChangeArrowheads="1" noChangeShapeType="1" noTextEdit="1"/>
              </p:cNvSpPr>
              <p:nvPr/>
            </p:nvSpPr>
            <p:spPr>
              <a:xfrm>
                <a:off x="3584979" y="2923417"/>
                <a:ext cx="6446528" cy="1052596"/>
              </a:xfrm>
              <a:prstGeom prst="rect">
                <a:avLst/>
              </a:prstGeom>
              <a:blipFill>
                <a:blip r:embed="rId3"/>
                <a:stretch>
                  <a:fillRect/>
                </a:stretch>
              </a:blipFill>
              <a:ln>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2E843A12-5C47-43E1-A8A2-B8D5BB183A99}"/>
              </a:ext>
            </a:extLst>
          </p:cNvPr>
          <p:cNvSpPr txBox="1"/>
          <p:nvPr/>
        </p:nvSpPr>
        <p:spPr>
          <a:xfrm>
            <a:off x="9101918" y="1886431"/>
            <a:ext cx="2215478" cy="707886"/>
          </a:xfrm>
          <a:prstGeom prst="rect">
            <a:avLst/>
          </a:prstGeom>
          <a:noFill/>
        </p:spPr>
        <p:txBody>
          <a:bodyPr wrap="none" rtlCol="0">
            <a:spAutoFit/>
          </a:bodyPr>
          <a:lstStyle/>
          <a:p>
            <a:r>
              <a:rPr lang="en-US" sz="4000" dirty="0"/>
              <a:t>constant?</a:t>
            </a:r>
            <a:endParaRPr lang="en-CA" sz="4000" dirty="0"/>
          </a:p>
        </p:txBody>
      </p:sp>
      <p:cxnSp>
        <p:nvCxnSpPr>
          <p:cNvPr id="10" name="Straight Arrow Connector 9">
            <a:extLst>
              <a:ext uri="{FF2B5EF4-FFF2-40B4-BE49-F238E27FC236}">
                <a16:creationId xmlns:a16="http://schemas.microsoft.com/office/drawing/2014/main" id="{747B90B8-A766-4283-BFF7-392ED2BD4EBB}"/>
              </a:ext>
            </a:extLst>
          </p:cNvPr>
          <p:cNvCxnSpPr>
            <a:cxnSpLocks/>
          </p:cNvCxnSpPr>
          <p:nvPr/>
        </p:nvCxnSpPr>
        <p:spPr>
          <a:xfrm flipH="1">
            <a:off x="9148271" y="2539573"/>
            <a:ext cx="159656" cy="5361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2C2F6B-FB3D-4394-AE71-7DF17F11BF0A}"/>
              </a:ext>
            </a:extLst>
          </p:cNvPr>
          <p:cNvCxnSpPr>
            <a:cxnSpLocks/>
          </p:cNvCxnSpPr>
          <p:nvPr/>
        </p:nvCxnSpPr>
        <p:spPr>
          <a:xfrm flipH="1">
            <a:off x="7333985" y="2467002"/>
            <a:ext cx="1857828" cy="696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547076-437D-4A41-BE7C-16356CE26F72}"/>
              </a:ext>
            </a:extLst>
          </p:cNvPr>
          <p:cNvCxnSpPr>
            <a:cxnSpLocks/>
          </p:cNvCxnSpPr>
          <p:nvPr/>
        </p:nvCxnSpPr>
        <p:spPr>
          <a:xfrm flipH="1">
            <a:off x="5360042" y="2350888"/>
            <a:ext cx="3788228" cy="7982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C89CDB8-B615-4AD7-A99E-1549853A4472}"/>
              </a:ext>
            </a:extLst>
          </p:cNvPr>
          <p:cNvGrpSpPr/>
          <p:nvPr/>
        </p:nvGrpSpPr>
        <p:grpSpPr>
          <a:xfrm>
            <a:off x="0" y="2630502"/>
            <a:ext cx="3576918" cy="1754326"/>
            <a:chOff x="0" y="2630502"/>
            <a:chExt cx="3576918" cy="1754326"/>
          </a:xfrm>
        </p:grpSpPr>
        <p:sp>
          <p:nvSpPr>
            <p:cNvPr id="27" name="TextBox 26">
              <a:extLst>
                <a:ext uri="{FF2B5EF4-FFF2-40B4-BE49-F238E27FC236}">
                  <a16:creationId xmlns:a16="http://schemas.microsoft.com/office/drawing/2014/main" id="{8776DD2A-EA87-48E6-B8BD-17A16D9B5126}"/>
                </a:ext>
              </a:extLst>
            </p:cNvPr>
            <p:cNvSpPr txBox="1"/>
            <p:nvPr/>
          </p:nvSpPr>
          <p:spPr>
            <a:xfrm>
              <a:off x="0" y="2630502"/>
              <a:ext cx="3143870" cy="1754326"/>
            </a:xfrm>
            <a:prstGeom prst="rect">
              <a:avLst/>
            </a:prstGeom>
            <a:noFill/>
          </p:spPr>
          <p:txBody>
            <a:bodyPr wrap="square" rtlCol="0">
              <a:spAutoFit/>
            </a:bodyPr>
            <a:lstStyle/>
            <a:p>
              <a:pPr algn="ctr"/>
              <a:r>
                <a:rPr lang="en-US" sz="4400" dirty="0"/>
                <a:t>relative!</a:t>
              </a:r>
              <a:br>
                <a:rPr lang="en-US" sz="4000" dirty="0"/>
              </a:br>
              <a:r>
                <a:rPr lang="en-US" sz="3200" dirty="0"/>
                <a:t>(depends on reference frame)</a:t>
              </a:r>
              <a:endParaRPr lang="en-CA" sz="4000" dirty="0"/>
            </a:p>
          </p:txBody>
        </p:sp>
        <p:cxnSp>
          <p:nvCxnSpPr>
            <p:cNvPr id="28" name="Straight Arrow Connector 27">
              <a:extLst>
                <a:ext uri="{FF2B5EF4-FFF2-40B4-BE49-F238E27FC236}">
                  <a16:creationId xmlns:a16="http://schemas.microsoft.com/office/drawing/2014/main" id="{A1795BC0-A5D8-4893-8A50-A658A73DBC10}"/>
                </a:ext>
              </a:extLst>
            </p:cNvPr>
            <p:cNvCxnSpPr>
              <a:cxnSpLocks/>
            </p:cNvCxnSpPr>
            <p:nvPr/>
          </p:nvCxnSpPr>
          <p:spPr>
            <a:xfrm>
              <a:off x="2630929" y="3014277"/>
              <a:ext cx="945989" cy="3205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27761E83-F41E-4DE4-888D-DB2AB2AB8940}"/>
              </a:ext>
            </a:extLst>
          </p:cNvPr>
          <p:cNvCxnSpPr>
            <a:cxnSpLocks/>
          </p:cNvCxnSpPr>
          <p:nvPr/>
        </p:nvCxnSpPr>
        <p:spPr>
          <a:xfrm>
            <a:off x="0" y="4590376"/>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E3247D5-531A-4C2C-AC9A-51B82BE713AA}"/>
              </a:ext>
            </a:extLst>
          </p:cNvPr>
          <p:cNvSpPr txBox="1"/>
          <p:nvPr/>
        </p:nvSpPr>
        <p:spPr>
          <a:xfrm>
            <a:off x="433047" y="1339584"/>
            <a:ext cx="5185137" cy="707886"/>
          </a:xfrm>
          <a:prstGeom prst="rect">
            <a:avLst/>
          </a:prstGeom>
          <a:noFill/>
        </p:spPr>
        <p:txBody>
          <a:bodyPr wrap="none" rtlCol="0">
            <a:spAutoFit/>
          </a:bodyPr>
          <a:lstStyle/>
          <a:p>
            <a:r>
              <a:rPr lang="en-US" sz="4000" dirty="0">
                <a:solidFill>
                  <a:srgbClr val="0070C0"/>
                </a:solidFill>
              </a:rPr>
              <a:t>Newtonian Acceleration</a:t>
            </a:r>
            <a:endParaRPr lang="en-CA" sz="4000" dirty="0">
              <a:solidFill>
                <a:srgbClr val="0070C0"/>
              </a:solidFill>
            </a:endParaRPr>
          </a:p>
        </p:txBody>
      </p:sp>
      <p:cxnSp>
        <p:nvCxnSpPr>
          <p:cNvPr id="35" name="Straight Connector 34">
            <a:extLst>
              <a:ext uri="{FF2B5EF4-FFF2-40B4-BE49-F238E27FC236}">
                <a16:creationId xmlns:a16="http://schemas.microsoft.com/office/drawing/2014/main" id="{9C3A1038-2438-4ADF-B020-B2A1514D6418}"/>
              </a:ext>
            </a:extLst>
          </p:cNvPr>
          <p:cNvCxnSpPr>
            <a:cxnSpLocks/>
          </p:cNvCxnSpPr>
          <p:nvPr/>
        </p:nvCxnSpPr>
        <p:spPr>
          <a:xfrm>
            <a:off x="0" y="1085175"/>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664A65B-B49E-46CA-A9C2-77F97709D4EA}"/>
                  </a:ext>
                </a:extLst>
              </p:cNvPr>
              <p:cNvSpPr txBox="1"/>
              <p:nvPr/>
            </p:nvSpPr>
            <p:spPr>
              <a:xfrm>
                <a:off x="775947" y="5168634"/>
                <a:ext cx="7183377" cy="1015663"/>
              </a:xfrm>
              <a:prstGeom prst="rect">
                <a:avLst/>
              </a:prstGeom>
              <a:noFill/>
            </p:spPr>
            <p:txBody>
              <a:bodyPr wrap="none" rtlCol="0">
                <a:spAutoFit/>
              </a:bodyPr>
              <a:lstStyle/>
              <a:p>
                <a14:m>
                  <m:oMath xmlns:m="http://schemas.openxmlformats.org/officeDocument/2006/math">
                    <m:r>
                      <a:rPr lang="en-US" sz="6000" b="0" i="1" smtClean="0">
                        <a:solidFill>
                          <a:srgbClr val="0070C0"/>
                        </a:solidFill>
                        <a:latin typeface="Cambria Math" panose="02040503050406030204" pitchFamily="18" charset="0"/>
                      </a:rPr>
                      <m:t>→ </m:t>
                    </m:r>
                  </m:oMath>
                </a14:m>
                <a:r>
                  <a:rPr lang="en-US" sz="6000" dirty="0">
                    <a:solidFill>
                      <a:srgbClr val="0070C0"/>
                    </a:solidFill>
                  </a:rPr>
                  <a:t>Proper Acceleration</a:t>
                </a:r>
                <a:endParaRPr lang="en-CA" sz="6000" dirty="0">
                  <a:solidFill>
                    <a:srgbClr val="0070C0"/>
                  </a:solidFill>
                </a:endParaRPr>
              </a:p>
            </p:txBody>
          </p:sp>
        </mc:Choice>
        <mc:Fallback xmlns="">
          <p:sp>
            <p:nvSpPr>
              <p:cNvPr id="37" name="TextBox 36">
                <a:extLst>
                  <a:ext uri="{FF2B5EF4-FFF2-40B4-BE49-F238E27FC236}">
                    <a16:creationId xmlns:a16="http://schemas.microsoft.com/office/drawing/2014/main" id="{E664A65B-B49E-46CA-A9C2-77F97709D4EA}"/>
                  </a:ext>
                </a:extLst>
              </p:cNvPr>
              <p:cNvSpPr txBox="1">
                <a:spLocks noRot="1" noChangeAspect="1" noMove="1" noResize="1" noEditPoints="1" noAdjustHandles="1" noChangeArrowheads="1" noChangeShapeType="1" noTextEdit="1"/>
              </p:cNvSpPr>
              <p:nvPr/>
            </p:nvSpPr>
            <p:spPr>
              <a:xfrm>
                <a:off x="775947" y="5168634"/>
                <a:ext cx="7183377" cy="1015663"/>
              </a:xfrm>
              <a:prstGeom prst="rect">
                <a:avLst/>
              </a:prstGeom>
              <a:blipFill>
                <a:blip r:embed="rId4"/>
                <a:stretch>
                  <a:fillRect t="-18675" r="-4241" b="-40361"/>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DE30DF1B-2C90-45E8-AC25-599F2285271F}"/>
                  </a:ext>
                </a:extLst>
              </p14:cNvPr>
              <p14:cNvContentPartPr/>
              <p14:nvPr>
                <p:extLst>
                  <p:ext uri="{42D2F446-02D8-4167-A562-619A0277C38B}">
                    <p15:isNarration xmlns:p15="http://schemas.microsoft.com/office/powerpoint/2012/main" val="1"/>
                  </p:ext>
                </p:extLst>
              </p14:nvPr>
            </p14:nvContentPartPr>
            <p14:xfrm>
              <a:off x="4673520" y="3943440"/>
              <a:ext cx="4430880" cy="2017440"/>
            </p14:xfrm>
          </p:contentPart>
        </mc:Choice>
        <mc:Fallback xmlns="">
          <p:pic>
            <p:nvPicPr>
              <p:cNvPr id="3" name="Ink 2">
                <a:extLst>
                  <a:ext uri="{FF2B5EF4-FFF2-40B4-BE49-F238E27FC236}">
                    <a16:creationId xmlns:a16="http://schemas.microsoft.com/office/drawing/2014/main" id="{DE30DF1B-2C90-45E8-AC25-599F2285271F}"/>
                  </a:ext>
                </a:extLst>
              </p:cNvPr>
              <p:cNvPicPr>
                <a:picLocks noGrp="1" noRot="1" noChangeAspect="1" noMove="1" noResize="1" noEditPoints="1" noAdjustHandles="1" noChangeArrowheads="1" noChangeShapeType="1"/>
              </p:cNvPicPr>
              <p:nvPr/>
            </p:nvPicPr>
            <p:blipFill>
              <a:blip r:embed="rId6"/>
              <a:stretch>
                <a:fillRect/>
              </a:stretch>
            </p:blipFill>
            <p:spPr>
              <a:xfrm>
                <a:off x="4664160" y="3934080"/>
                <a:ext cx="4449600" cy="2036160"/>
              </a:xfrm>
              <a:prstGeom prst="rect">
                <a:avLst/>
              </a:prstGeom>
            </p:spPr>
          </p:pic>
        </mc:Fallback>
      </mc:AlternateContent>
    </p:spTree>
    <p:custDataLst>
      <p:tags r:id="rId1"/>
    </p:custDataLst>
    <p:extLst>
      <p:ext uri="{BB962C8B-B14F-4D97-AF65-F5344CB8AC3E}">
        <p14:creationId xmlns:p14="http://schemas.microsoft.com/office/powerpoint/2010/main" val="3855297869"/>
      </p:ext>
    </p:extLst>
  </p:cSld>
  <p:clrMapOvr>
    <a:masterClrMapping/>
  </p:clrMapOvr>
  <mc:AlternateContent xmlns:mc="http://schemas.openxmlformats.org/markup-compatibility/2006" xmlns:p14="http://schemas.microsoft.com/office/powerpoint/2010/main">
    <mc:Choice Requires="p14">
      <p:transition spd="slow" p14:dur="2000" advTm="33300"/>
    </mc:Choice>
    <mc:Fallback xmlns="">
      <p:transition spd="slow" advTm="3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0"/>
                            </p:stCondLst>
                            <p:childTnLst>
                              <p:par>
                                <p:cTn id="24" presetID="22" presetClass="entr" presetSubtype="1"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par>
                                <p:cTn id="27" presetID="22" presetClass="entr" presetSubtype="1" fill="hold" nodeType="withEffect">
                                  <p:stCondLst>
                                    <p:cond delay="50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par>
                                <p:cTn id="30" presetID="22" presetClass="entr" presetSubtype="1" fill="hold" nodeType="withEffect">
                                  <p:stCondLst>
                                    <p:cond delay="50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4"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B7526B3-D721-4DC6-99C1-D76981A17A64}"/>
              </a:ext>
            </a:extLst>
          </p:cNvPr>
          <p:cNvCxnSpPr>
            <a:cxnSpLocks/>
          </p:cNvCxnSpPr>
          <p:nvPr/>
        </p:nvCxnSpPr>
        <p:spPr>
          <a:xfrm flipV="1">
            <a:off x="56388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9BEC9C-65B9-4A97-8A34-08D710444399}"/>
                  </a:ext>
                </a:extLst>
              </p:cNvPr>
              <p:cNvSpPr txBox="1"/>
              <p:nvPr/>
            </p:nvSpPr>
            <p:spPr>
              <a:xfrm>
                <a:off x="0" y="0"/>
                <a:ext cx="4130170" cy="923330"/>
              </a:xfrm>
              <a:prstGeom prst="rect">
                <a:avLst/>
              </a:prstGeom>
              <a:noFill/>
            </p:spPr>
            <p:txBody>
              <a:bodyPr wrap="none" rtlCol="0">
                <a:spAutoFit/>
              </a:bodyPr>
              <a:lstStyle/>
              <a:p>
                <a:r>
                  <a:rPr lang="en-US" sz="5400" dirty="0"/>
                  <a:t>Proper Time </a:t>
                </a:r>
                <a14:m>
                  <m:oMath xmlns:m="http://schemas.openxmlformats.org/officeDocument/2006/math">
                    <m:r>
                      <a:rPr lang="en-US" sz="5400" b="0" i="1" smtClean="0">
                        <a:solidFill>
                          <a:srgbClr val="FFC000"/>
                        </a:solidFill>
                        <a:latin typeface="Cambria Math" panose="02040503050406030204" pitchFamily="18" charset="0"/>
                      </a:rPr>
                      <m:t>𝜏</m:t>
                    </m:r>
                  </m:oMath>
                </a14:m>
                <a:endParaRPr lang="en-CA" sz="5400" dirty="0"/>
              </a:p>
            </p:txBody>
          </p:sp>
        </mc:Choice>
        <mc:Fallback xmlns="">
          <p:sp>
            <p:nvSpPr>
              <p:cNvPr id="6" name="TextBox 5">
                <a:extLst>
                  <a:ext uri="{FF2B5EF4-FFF2-40B4-BE49-F238E27FC236}">
                    <a16:creationId xmlns:a16="http://schemas.microsoft.com/office/drawing/2014/main" id="{649BEC9C-65B9-4A97-8A34-08D710444399}"/>
                  </a:ext>
                </a:extLst>
              </p:cNvPr>
              <p:cNvSpPr txBox="1">
                <a:spLocks noRot="1" noChangeAspect="1" noMove="1" noResize="1" noEditPoints="1" noAdjustHandles="1" noChangeArrowheads="1" noChangeShapeType="1" noTextEdit="1"/>
              </p:cNvSpPr>
              <p:nvPr/>
            </p:nvSpPr>
            <p:spPr>
              <a:xfrm>
                <a:off x="0" y="0"/>
                <a:ext cx="4130170" cy="923330"/>
              </a:xfrm>
              <a:prstGeom prst="rect">
                <a:avLst/>
              </a:prstGeom>
              <a:blipFill>
                <a:blip r:embed="rId3"/>
                <a:stretch>
                  <a:fillRect l="-7817"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82DB57-0695-4F08-86CD-DAC18DB3D947}"/>
                  </a:ext>
                </a:extLst>
              </p:cNvPr>
              <p:cNvSpPr txBox="1"/>
              <p:nvPr/>
            </p:nvSpPr>
            <p:spPr>
              <a:xfrm>
                <a:off x="5817218" y="0"/>
                <a:ext cx="6348661" cy="923330"/>
              </a:xfrm>
              <a:prstGeom prst="rect">
                <a:avLst/>
              </a:prstGeom>
              <a:noFill/>
            </p:spPr>
            <p:txBody>
              <a:bodyPr wrap="none" rtlCol="0">
                <a:spAutoFit/>
              </a:bodyPr>
              <a:lstStyle/>
              <a:p>
                <a:r>
                  <a:rPr lang="en-US" sz="5400" dirty="0"/>
                  <a:t>Proper Acceleration </a:t>
                </a:r>
                <a14:m>
                  <m:oMath xmlns:m="http://schemas.openxmlformats.org/officeDocument/2006/math">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𝛼</m:t>
                        </m:r>
                      </m:e>
                    </m:acc>
                  </m:oMath>
                </a14:m>
                <a:endParaRPr lang="en-CA" sz="5400" dirty="0"/>
              </a:p>
            </p:txBody>
          </p:sp>
        </mc:Choice>
        <mc:Fallback xmlns="">
          <p:sp>
            <p:nvSpPr>
              <p:cNvPr id="11" name="TextBox 10">
                <a:extLst>
                  <a:ext uri="{FF2B5EF4-FFF2-40B4-BE49-F238E27FC236}">
                    <a16:creationId xmlns:a16="http://schemas.microsoft.com/office/drawing/2014/main" id="{CE82DB57-0695-4F08-86CD-DAC18DB3D947}"/>
                  </a:ext>
                </a:extLst>
              </p:cNvPr>
              <p:cNvSpPr txBox="1">
                <a:spLocks noRot="1" noChangeAspect="1" noMove="1" noResize="1" noEditPoints="1" noAdjustHandles="1" noChangeArrowheads="1" noChangeShapeType="1" noTextEdit="1"/>
              </p:cNvSpPr>
              <p:nvPr/>
            </p:nvSpPr>
            <p:spPr>
              <a:xfrm>
                <a:off x="5817218" y="0"/>
                <a:ext cx="6348661" cy="923330"/>
              </a:xfrm>
              <a:prstGeom prst="rect">
                <a:avLst/>
              </a:prstGeom>
              <a:blipFill>
                <a:blip r:embed="rId4"/>
                <a:stretch>
                  <a:fillRect l="-5086" t="-17881" b="-40397"/>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88982CEA-5E20-4ECF-805E-A6BBF79864F9}"/>
              </a:ext>
            </a:extLst>
          </p:cNvPr>
          <p:cNvSpPr txBox="1"/>
          <p:nvPr/>
        </p:nvSpPr>
        <p:spPr>
          <a:xfrm>
            <a:off x="152400" y="1162050"/>
            <a:ext cx="5256571" cy="2308324"/>
          </a:xfrm>
          <a:prstGeom prst="rect">
            <a:avLst/>
          </a:prstGeom>
          <a:noFill/>
        </p:spPr>
        <p:txBody>
          <a:bodyPr wrap="square" rtlCol="0">
            <a:spAutoFit/>
          </a:bodyPr>
          <a:lstStyle/>
          <a:p>
            <a:r>
              <a:rPr lang="en-US" sz="4800" dirty="0"/>
              <a:t>time measured by a </a:t>
            </a:r>
            <a:r>
              <a:rPr lang="en-US" sz="4800" u="sng" dirty="0">
                <a:solidFill>
                  <a:schemeClr val="accent4">
                    <a:lumMod val="75000"/>
                  </a:schemeClr>
                </a:solidFill>
              </a:rPr>
              <a:t>clock</a:t>
            </a:r>
            <a:r>
              <a:rPr lang="en-US" sz="4800" dirty="0"/>
              <a:t> the observer is carrying with them</a:t>
            </a:r>
            <a:endParaRPr lang="en-CA" sz="4800" dirty="0"/>
          </a:p>
        </p:txBody>
      </p:sp>
      <p:sp>
        <p:nvSpPr>
          <p:cNvPr id="15" name="TextBox 14">
            <a:extLst>
              <a:ext uri="{FF2B5EF4-FFF2-40B4-BE49-F238E27FC236}">
                <a16:creationId xmlns:a16="http://schemas.microsoft.com/office/drawing/2014/main" id="{4AFDF96B-FAC0-499B-9F69-51DE4C0DE2EF}"/>
              </a:ext>
            </a:extLst>
          </p:cNvPr>
          <p:cNvSpPr txBox="1"/>
          <p:nvPr/>
        </p:nvSpPr>
        <p:spPr>
          <a:xfrm>
            <a:off x="5886450" y="1162050"/>
            <a:ext cx="6038850" cy="3046988"/>
          </a:xfrm>
          <a:prstGeom prst="rect">
            <a:avLst/>
          </a:prstGeom>
          <a:noFill/>
        </p:spPr>
        <p:txBody>
          <a:bodyPr wrap="square" rtlCol="0">
            <a:spAutoFit/>
          </a:bodyPr>
          <a:lstStyle/>
          <a:p>
            <a:r>
              <a:rPr lang="en-US" sz="4800" dirty="0"/>
              <a:t>acceleration measured by an </a:t>
            </a:r>
            <a:r>
              <a:rPr lang="en-US" sz="4800" u="sng" dirty="0">
                <a:solidFill>
                  <a:srgbClr val="FF0000"/>
                </a:solidFill>
              </a:rPr>
              <a:t>accelerometer</a:t>
            </a:r>
            <a:r>
              <a:rPr lang="en-US" sz="4800" dirty="0"/>
              <a:t> the observer is carrying with them</a:t>
            </a:r>
            <a:endParaRPr lang="en-CA" sz="4800" dirty="0"/>
          </a:p>
        </p:txBody>
      </p:sp>
      <p:pic>
        <p:nvPicPr>
          <p:cNvPr id="17" name="Picture 2">
            <a:extLst>
              <a:ext uri="{FF2B5EF4-FFF2-40B4-BE49-F238E27FC236}">
                <a16:creationId xmlns:a16="http://schemas.microsoft.com/office/drawing/2014/main" id="{76B9C62D-A540-4E54-8336-9A06554B2C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538598" y="4362449"/>
            <a:ext cx="1471302" cy="20153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312C7C6-C5EC-49B6-B19E-EDB556BEB9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7474578" y="4354829"/>
            <a:ext cx="1471302" cy="2015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ck, Time, Watch, Business, Minutes, Antique, Seconds">
            <a:extLst>
              <a:ext uri="{FF2B5EF4-FFF2-40B4-BE49-F238E27FC236}">
                <a16:creationId xmlns:a16="http://schemas.microsoft.com/office/drawing/2014/main" id="{AF554317-401A-4C51-88C2-4556E27778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874" t="31944" r="16068" b="15556"/>
          <a:stretch/>
        </p:blipFill>
        <p:spPr bwMode="auto">
          <a:xfrm>
            <a:off x="2571749" y="5238428"/>
            <a:ext cx="1238251" cy="1314772"/>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470E488D-8EDA-4A79-910C-AC0E3F5415A9}"/>
              </a:ext>
            </a:extLst>
          </p:cNvPr>
          <p:cNvGrpSpPr/>
          <p:nvPr/>
        </p:nvGrpSpPr>
        <p:grpSpPr>
          <a:xfrm>
            <a:off x="8103869" y="4800600"/>
            <a:ext cx="1635669" cy="1674495"/>
            <a:chOff x="8141970" y="4629150"/>
            <a:chExt cx="1257300" cy="1287145"/>
          </a:xfrm>
        </p:grpSpPr>
        <p:grpSp>
          <p:nvGrpSpPr>
            <p:cNvPr id="1024" name="Group 1023">
              <a:extLst>
                <a:ext uri="{FF2B5EF4-FFF2-40B4-BE49-F238E27FC236}">
                  <a16:creationId xmlns:a16="http://schemas.microsoft.com/office/drawing/2014/main" id="{8FFAC54C-53B7-4DC6-8222-4EAF08B1C7F3}"/>
                </a:ext>
              </a:extLst>
            </p:cNvPr>
            <p:cNvGrpSpPr/>
            <p:nvPr/>
          </p:nvGrpSpPr>
          <p:grpSpPr>
            <a:xfrm>
              <a:off x="8290560" y="4930140"/>
              <a:ext cx="584200" cy="939800"/>
              <a:chOff x="9182100" y="4991100"/>
              <a:chExt cx="584200" cy="939800"/>
            </a:xfrm>
            <a:scene3d>
              <a:camera prst="perspectiveHeroicExtremeRightFacing">
                <a:rot lat="500687" lon="19229521" rev="131117"/>
              </a:camera>
              <a:lightRig rig="threePt" dir="t"/>
            </a:scene3d>
          </p:grpSpPr>
          <p:sp>
            <p:nvSpPr>
              <p:cNvPr id="29" name="Rectangle 28">
                <a:extLst>
                  <a:ext uri="{FF2B5EF4-FFF2-40B4-BE49-F238E27FC236}">
                    <a16:creationId xmlns:a16="http://schemas.microsoft.com/office/drawing/2014/main" id="{68914A39-5D8F-4229-92BF-5BDA558B1898}"/>
                  </a:ext>
                </a:extLst>
              </p:cNvPr>
              <p:cNvSpPr/>
              <p:nvPr/>
            </p:nvSpPr>
            <p:spPr>
              <a:xfrm>
                <a:off x="9182100" y="4991100"/>
                <a:ext cx="584200" cy="9398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30" name="Rectangle 29">
                <a:extLst>
                  <a:ext uri="{FF2B5EF4-FFF2-40B4-BE49-F238E27FC236}">
                    <a16:creationId xmlns:a16="http://schemas.microsoft.com/office/drawing/2014/main" id="{03BFFA9F-3002-48D8-A82F-A3E25653352F}"/>
                  </a:ext>
                </a:extLst>
              </p:cNvPr>
              <p:cNvSpPr/>
              <p:nvPr/>
            </p:nvSpPr>
            <p:spPr>
              <a:xfrm>
                <a:off x="9238967" y="5057774"/>
                <a:ext cx="473676" cy="76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30" name="Group 1029">
              <a:extLst>
                <a:ext uri="{FF2B5EF4-FFF2-40B4-BE49-F238E27FC236}">
                  <a16:creationId xmlns:a16="http://schemas.microsoft.com/office/drawing/2014/main" id="{52861C19-BBBD-4DCF-B38A-2DBBEB6EE765}"/>
                </a:ext>
              </a:extLst>
            </p:cNvPr>
            <p:cNvGrpSpPr/>
            <p:nvPr/>
          </p:nvGrpSpPr>
          <p:grpSpPr>
            <a:xfrm>
              <a:off x="8317865" y="4951095"/>
              <a:ext cx="584200" cy="939800"/>
              <a:chOff x="8317865" y="4951095"/>
              <a:chExt cx="584200" cy="939800"/>
            </a:xfrm>
          </p:grpSpPr>
          <p:sp>
            <p:nvSpPr>
              <p:cNvPr id="36" name="Rectangle 35">
                <a:extLst>
                  <a:ext uri="{FF2B5EF4-FFF2-40B4-BE49-F238E27FC236}">
                    <a16:creationId xmlns:a16="http://schemas.microsoft.com/office/drawing/2014/main" id="{871CD222-C0AE-4716-9713-C1E44FCBF641}"/>
                  </a:ext>
                </a:extLst>
              </p:cNvPr>
              <p:cNvSpPr/>
              <p:nvPr/>
            </p:nvSpPr>
            <p:spPr>
              <a:xfrm>
                <a:off x="8317865" y="4951095"/>
                <a:ext cx="584200" cy="939800"/>
              </a:xfrm>
              <a:prstGeom prst="rect">
                <a:avLst/>
              </a:prstGeom>
              <a:solidFill>
                <a:srgbClr val="002060"/>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37" name="Rectangle 36">
                <a:extLst>
                  <a:ext uri="{FF2B5EF4-FFF2-40B4-BE49-F238E27FC236}">
                    <a16:creationId xmlns:a16="http://schemas.microsoft.com/office/drawing/2014/main" id="{DFB150D6-BB63-4762-B642-AC703EA224D7}"/>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3" name="Group 52">
              <a:extLst>
                <a:ext uri="{FF2B5EF4-FFF2-40B4-BE49-F238E27FC236}">
                  <a16:creationId xmlns:a16="http://schemas.microsoft.com/office/drawing/2014/main" id="{7232649B-4E31-425E-8737-E253A23A5778}"/>
                </a:ext>
              </a:extLst>
            </p:cNvPr>
            <p:cNvGrpSpPr/>
            <p:nvPr/>
          </p:nvGrpSpPr>
          <p:grpSpPr>
            <a:xfrm>
              <a:off x="8343265" y="4976495"/>
              <a:ext cx="584200" cy="939800"/>
              <a:chOff x="8317865" y="4951095"/>
              <a:chExt cx="584200" cy="939800"/>
            </a:xfrm>
          </p:grpSpPr>
          <p:sp>
            <p:nvSpPr>
              <p:cNvPr id="54" name="Rectangle 53">
                <a:extLst>
                  <a:ext uri="{FF2B5EF4-FFF2-40B4-BE49-F238E27FC236}">
                    <a16:creationId xmlns:a16="http://schemas.microsoft.com/office/drawing/2014/main" id="{E56582AC-DCEF-47BF-A6F4-4F1A38813F96}"/>
                  </a:ext>
                </a:extLst>
              </p:cNvPr>
              <p:cNvSpPr/>
              <p:nvPr/>
            </p:nvSpPr>
            <p:spPr>
              <a:xfrm>
                <a:off x="8317865" y="4951095"/>
                <a:ext cx="584200" cy="939800"/>
              </a:xfrm>
              <a:prstGeom prst="rect">
                <a:avLst/>
              </a:prstGeom>
              <a:solidFill>
                <a:schemeClr val="accent5">
                  <a:lumMod val="20000"/>
                  <a:lumOff val="80000"/>
                </a:schemeClr>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55" name="Rectangle 54">
                <a:extLst>
                  <a:ext uri="{FF2B5EF4-FFF2-40B4-BE49-F238E27FC236}">
                    <a16:creationId xmlns:a16="http://schemas.microsoft.com/office/drawing/2014/main" id="{C50CFD0C-79DD-4264-9CE5-4082248C0D2A}"/>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9" name="Group 1028">
              <a:extLst>
                <a:ext uri="{FF2B5EF4-FFF2-40B4-BE49-F238E27FC236}">
                  <a16:creationId xmlns:a16="http://schemas.microsoft.com/office/drawing/2014/main" id="{927C43BB-93C2-4A74-9E39-97C456DDDA26}"/>
                </a:ext>
              </a:extLst>
            </p:cNvPr>
            <p:cNvGrpSpPr/>
            <p:nvPr/>
          </p:nvGrpSpPr>
          <p:grpSpPr>
            <a:xfrm>
              <a:off x="8141970" y="4629150"/>
              <a:ext cx="1257300" cy="1092200"/>
              <a:chOff x="8084820" y="4603750"/>
              <a:chExt cx="1257300" cy="1092200"/>
            </a:xfrm>
          </p:grpSpPr>
          <p:cxnSp>
            <p:nvCxnSpPr>
              <p:cNvPr id="21" name="Straight Arrow Connector 20">
                <a:extLst>
                  <a:ext uri="{FF2B5EF4-FFF2-40B4-BE49-F238E27FC236}">
                    <a16:creationId xmlns:a16="http://schemas.microsoft.com/office/drawing/2014/main" id="{07D5A10D-EFD5-4243-A795-3B361BB00175}"/>
                  </a:ext>
                </a:extLst>
              </p:cNvPr>
              <p:cNvCxnSpPr>
                <a:cxnSpLocks/>
              </p:cNvCxnSpPr>
              <p:nvPr/>
            </p:nvCxnSpPr>
            <p:spPr>
              <a:xfrm>
                <a:off x="8580119" y="5275536"/>
                <a:ext cx="762001" cy="4204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F4F6A1-3D2E-4E59-A6A6-CE3D4F0EC7DB}"/>
                  </a:ext>
                </a:extLst>
              </p:cNvPr>
              <p:cNvCxnSpPr>
                <a:cxnSpLocks/>
              </p:cNvCxnSpPr>
              <p:nvPr/>
            </p:nvCxnSpPr>
            <p:spPr>
              <a:xfrm flipV="1">
                <a:off x="8592820" y="4603750"/>
                <a:ext cx="431800" cy="72258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EAB6D6-3200-4313-8FC0-C20441B33A77}"/>
                  </a:ext>
                </a:extLst>
              </p:cNvPr>
              <p:cNvCxnSpPr>
                <a:cxnSpLocks/>
              </p:cNvCxnSpPr>
              <p:nvPr/>
            </p:nvCxnSpPr>
            <p:spPr>
              <a:xfrm flipH="1">
                <a:off x="8084820" y="5288235"/>
                <a:ext cx="546100" cy="14101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784201488"/>
      </p:ext>
    </p:extLst>
  </p:cSld>
  <p:clrMapOvr>
    <a:masterClrMapping/>
  </p:clrMapOvr>
  <mc:AlternateContent xmlns:mc="http://schemas.openxmlformats.org/markup-compatibility/2006" xmlns:p14="http://schemas.microsoft.com/office/powerpoint/2010/main">
    <mc:Choice Requires="p14">
      <p:transition spd="slow" p14:dur="2000" advTm="20818"/>
    </mc:Choice>
    <mc:Fallback xmlns="">
      <p:transition spd="slow" advTm="208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31"/>
                                        </p:tgtEl>
                                        <p:attrNameLst>
                                          <p:attrName>style.visibility</p:attrName>
                                        </p:attrNameLst>
                                      </p:cBhvr>
                                      <p:to>
                                        <p:strVal val="visible"/>
                                      </p:to>
                                    </p:set>
                                    <p:animEffect transition="in" filter="fade">
                                      <p:cBhvr>
                                        <p:cTn id="34" dur="1000"/>
                                        <p:tgtEl>
                                          <p:spTgt spid="1031"/>
                                        </p:tgtEl>
                                      </p:cBhvr>
                                    </p:animEffect>
                                    <p:anim calcmode="lin" valueType="num">
                                      <p:cBhvr>
                                        <p:cTn id="35" dur="1000" fill="hold"/>
                                        <p:tgtEl>
                                          <p:spTgt spid="1031"/>
                                        </p:tgtEl>
                                        <p:attrNameLst>
                                          <p:attrName>ppt_x</p:attrName>
                                        </p:attrNameLst>
                                      </p:cBhvr>
                                      <p:tavLst>
                                        <p:tav tm="0">
                                          <p:val>
                                            <p:strVal val="#ppt_x"/>
                                          </p:val>
                                        </p:tav>
                                        <p:tav tm="100000">
                                          <p:val>
                                            <p:strVal val="#ppt_x"/>
                                          </p:val>
                                        </p:tav>
                                      </p:tavLst>
                                    </p:anim>
                                    <p:anim calcmode="lin" valueType="num">
                                      <p:cBhvr>
                                        <p:cTn id="36"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97327464-DB02-42C9-9990-79C287A5DBFD}"/>
              </a:ext>
            </a:extLst>
          </p:cNvPr>
          <p:cNvCxnSpPr>
            <a:cxnSpLocks/>
          </p:cNvCxnSpPr>
          <p:nvPr/>
        </p:nvCxnSpPr>
        <p:spPr>
          <a:xfrm>
            <a:off x="4419600" y="3149593"/>
            <a:ext cx="7486650" cy="0"/>
          </a:xfrm>
          <a:prstGeom prst="line">
            <a:avLst/>
          </a:prstGeom>
          <a:ln w="571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F3DF57-5779-4FBA-9978-E95B8C677351}"/>
              </a:ext>
            </a:extLst>
          </p:cNvPr>
          <p:cNvCxnSpPr>
            <a:cxnSpLocks/>
          </p:cNvCxnSpPr>
          <p:nvPr/>
        </p:nvCxnSpPr>
        <p:spPr>
          <a:xfrm flipV="1">
            <a:off x="4205748" y="133351"/>
            <a:ext cx="0" cy="6572249"/>
          </a:xfrm>
          <a:prstGeom prst="line">
            <a:avLst/>
          </a:prstGeom>
          <a:ln w="571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41" name="Content Placeholder 2">
            <a:extLst>
              <a:ext uri="{FF2B5EF4-FFF2-40B4-BE49-F238E27FC236}">
                <a16:creationId xmlns:a16="http://schemas.microsoft.com/office/drawing/2014/main" id="{8908ADD5-A899-40E2-9909-4E66EF2C7CBB}"/>
              </a:ext>
            </a:extLst>
          </p:cNvPr>
          <p:cNvSpPr txBox="1">
            <a:spLocks/>
          </p:cNvSpPr>
          <p:nvPr/>
        </p:nvSpPr>
        <p:spPr>
          <a:xfrm>
            <a:off x="-76200" y="496528"/>
            <a:ext cx="4306529" cy="2054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Elevator </a:t>
            </a:r>
            <a:r>
              <a:rPr lang="en-US" sz="4000" dirty="0">
                <a:solidFill>
                  <a:srgbClr val="FF0000"/>
                </a:solidFill>
              </a:rPr>
              <a:t>accelerates</a:t>
            </a:r>
          </a:p>
          <a:p>
            <a:pPr marL="0" indent="0">
              <a:buFont typeface="Arial" panose="020B0604020202020204" pitchFamily="34" charset="0"/>
              <a:buNone/>
            </a:pPr>
            <a:r>
              <a:rPr lang="en-US" sz="4000" dirty="0"/>
              <a:t>upward…</a:t>
            </a:r>
          </a:p>
        </p:txBody>
      </p:sp>
      <p:grpSp>
        <p:nvGrpSpPr>
          <p:cNvPr id="3087" name="Group 3086">
            <a:extLst>
              <a:ext uri="{FF2B5EF4-FFF2-40B4-BE49-F238E27FC236}">
                <a16:creationId xmlns:a16="http://schemas.microsoft.com/office/drawing/2014/main" id="{A723C051-1CFF-401C-A90C-5C2FB38DE7C1}"/>
              </a:ext>
            </a:extLst>
          </p:cNvPr>
          <p:cNvGrpSpPr/>
          <p:nvPr/>
        </p:nvGrpSpPr>
        <p:grpSpPr>
          <a:xfrm>
            <a:off x="209550" y="1809750"/>
            <a:ext cx="3676650" cy="2971800"/>
            <a:chOff x="266700" y="2190750"/>
            <a:chExt cx="3676650" cy="2971800"/>
          </a:xfrm>
        </p:grpSpPr>
        <p:sp>
          <p:nvSpPr>
            <p:cNvPr id="80" name="Rectangle 79">
              <a:extLst>
                <a:ext uri="{FF2B5EF4-FFF2-40B4-BE49-F238E27FC236}">
                  <a16:creationId xmlns:a16="http://schemas.microsoft.com/office/drawing/2014/main" id="{4CE25C5B-1D78-47E8-8B29-CBD106F38080}"/>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6" name="Rectangle 3085">
              <a:extLst>
                <a:ext uri="{FF2B5EF4-FFF2-40B4-BE49-F238E27FC236}">
                  <a16:creationId xmlns:a16="http://schemas.microsoft.com/office/drawing/2014/main" id="{DA3A4BBE-113C-49C1-9111-3723EC5B6D3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4131F71-6321-4AFA-9ABC-99F7A2C29FDD}"/>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Graphic 39" descr="Confused person">
              <a:extLst>
                <a:ext uri="{FF2B5EF4-FFF2-40B4-BE49-F238E27FC236}">
                  <a16:creationId xmlns:a16="http://schemas.microsoft.com/office/drawing/2014/main" id="{868DF992-B3A9-4E71-8BD3-CB6A2AE939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1768" y="3266767"/>
              <a:ext cx="1246240" cy="1246240"/>
            </a:xfrm>
            <a:prstGeom prst="rect">
              <a:avLst/>
            </a:prstGeom>
          </p:spPr>
        </p:pic>
        <p:grpSp>
          <p:nvGrpSpPr>
            <p:cNvPr id="3079" name="Group 3078">
              <a:extLst>
                <a:ext uri="{FF2B5EF4-FFF2-40B4-BE49-F238E27FC236}">
                  <a16:creationId xmlns:a16="http://schemas.microsoft.com/office/drawing/2014/main" id="{8451A085-8566-463D-B40B-6AA470573759}"/>
                </a:ext>
              </a:extLst>
            </p:cNvPr>
            <p:cNvGrpSpPr/>
            <p:nvPr/>
          </p:nvGrpSpPr>
          <p:grpSpPr>
            <a:xfrm>
              <a:off x="1624064" y="4609281"/>
              <a:ext cx="985786" cy="553269"/>
              <a:chOff x="560439" y="3831406"/>
              <a:chExt cx="609600" cy="553269"/>
            </a:xfrm>
          </p:grpSpPr>
          <p:cxnSp>
            <p:nvCxnSpPr>
              <p:cNvPr id="54" name="Straight Connector 53">
                <a:extLst>
                  <a:ext uri="{FF2B5EF4-FFF2-40B4-BE49-F238E27FC236}">
                    <a16:creationId xmlns:a16="http://schemas.microsoft.com/office/drawing/2014/main" id="{CB933EBA-2981-472A-B200-39C93F46D94A}"/>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819752E-A7EF-4CED-ADE9-F644C18A53B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EFF51F-9B43-4C39-B9EE-1B1BA82AAA03}"/>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ABF137-52B8-45BE-895B-1602360AD490}"/>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8F98B11-7B41-41B5-A06D-3D14632EE02C}"/>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80" name="Group 3079">
              <a:extLst>
                <a:ext uri="{FF2B5EF4-FFF2-40B4-BE49-F238E27FC236}">
                  <a16:creationId xmlns:a16="http://schemas.microsoft.com/office/drawing/2014/main" id="{4FC7F5D1-16EF-4F55-8025-EDC6ADD946A6}"/>
                </a:ext>
              </a:extLst>
            </p:cNvPr>
            <p:cNvGrpSpPr/>
            <p:nvPr/>
          </p:nvGrpSpPr>
          <p:grpSpPr>
            <a:xfrm rot="16200000">
              <a:off x="771526" y="2905122"/>
              <a:ext cx="2667001" cy="1466852"/>
              <a:chOff x="414389" y="3831098"/>
              <a:chExt cx="893711" cy="304800"/>
            </a:xfrm>
          </p:grpSpPr>
          <p:cxnSp>
            <p:nvCxnSpPr>
              <p:cNvPr id="60" name="Straight Connector 59">
                <a:extLst>
                  <a:ext uri="{FF2B5EF4-FFF2-40B4-BE49-F238E27FC236}">
                    <a16:creationId xmlns:a16="http://schemas.microsoft.com/office/drawing/2014/main" id="{1DC8647F-DF5C-4917-8948-43B89E6D817E}"/>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DB0CA5-5F8C-427E-94D2-EA7EA67945CF}"/>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091" name="Arrow: Right 3090">
            <a:extLst>
              <a:ext uri="{FF2B5EF4-FFF2-40B4-BE49-F238E27FC236}">
                <a16:creationId xmlns:a16="http://schemas.microsoft.com/office/drawing/2014/main" id="{1E64ED7F-9462-4DDB-BC76-92829674328C}"/>
              </a:ext>
            </a:extLst>
          </p:cNvPr>
          <p:cNvSpPr/>
          <p:nvPr/>
        </p:nvSpPr>
        <p:spPr>
          <a:xfrm rot="16200000">
            <a:off x="2190750" y="1409700"/>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29DE2D75-F518-4977-9B8E-83D0ECE3C4C5}"/>
              </a:ext>
            </a:extLst>
          </p:cNvPr>
          <p:cNvGrpSpPr/>
          <p:nvPr/>
        </p:nvGrpSpPr>
        <p:grpSpPr>
          <a:xfrm>
            <a:off x="135194" y="3962400"/>
            <a:ext cx="4036141" cy="2438400"/>
            <a:chOff x="135194" y="4419600"/>
            <a:chExt cx="4036141" cy="2438400"/>
          </a:xfrm>
        </p:grpSpPr>
        <p:sp>
          <p:nvSpPr>
            <p:cNvPr id="42" name="Content Placeholder 2">
              <a:extLst>
                <a:ext uri="{FF2B5EF4-FFF2-40B4-BE49-F238E27FC236}">
                  <a16:creationId xmlns:a16="http://schemas.microsoft.com/office/drawing/2014/main" id="{2E4FE6A3-700D-41EC-AA10-BC5526FB4844}"/>
                </a:ext>
              </a:extLst>
            </p:cNvPr>
            <p:cNvSpPr txBox="1">
              <a:spLocks/>
            </p:cNvSpPr>
            <p:nvPr/>
          </p:nvSpPr>
          <p:spPr>
            <a:xfrm>
              <a:off x="135194" y="5309421"/>
              <a:ext cx="4036141" cy="1548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 passenger </a:t>
              </a:r>
              <a:r>
                <a:rPr lang="en-US" sz="4000" dirty="0">
                  <a:solidFill>
                    <a:srgbClr val="00B0F0"/>
                  </a:solidFill>
                </a:rPr>
                <a:t>feels </a:t>
              </a:r>
            </a:p>
            <a:p>
              <a:pPr marL="0" indent="0">
                <a:buFont typeface="Arial" panose="020B0604020202020204" pitchFamily="34" charset="0"/>
                <a:buNone/>
              </a:pPr>
              <a:r>
                <a:rPr lang="en-US" sz="4000" dirty="0">
                  <a:solidFill>
                    <a:srgbClr val="00B0F0"/>
                  </a:solidFill>
                </a:rPr>
                <a:t>pulled</a:t>
              </a:r>
              <a:r>
                <a:rPr lang="en-US" sz="4000" dirty="0"/>
                <a:t> downward.</a:t>
              </a:r>
            </a:p>
          </p:txBody>
        </p:sp>
        <p:sp>
          <p:nvSpPr>
            <p:cNvPr id="105" name="Arrow: Right 104">
              <a:extLst>
                <a:ext uri="{FF2B5EF4-FFF2-40B4-BE49-F238E27FC236}">
                  <a16:creationId xmlns:a16="http://schemas.microsoft.com/office/drawing/2014/main" id="{790187C9-0E07-4136-8944-DBD192DB10C3}"/>
                </a:ext>
              </a:extLst>
            </p:cNvPr>
            <p:cNvSpPr/>
            <p:nvPr/>
          </p:nvSpPr>
          <p:spPr>
            <a:xfrm rot="5400000">
              <a:off x="1276350" y="4572000"/>
              <a:ext cx="1066800"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284914F3-DE57-4E3F-92FE-A6E2D52724C0}"/>
              </a:ext>
            </a:extLst>
          </p:cNvPr>
          <p:cNvGrpSpPr/>
          <p:nvPr/>
        </p:nvGrpSpPr>
        <p:grpSpPr>
          <a:xfrm>
            <a:off x="4654345" y="491613"/>
            <a:ext cx="5804105" cy="1731483"/>
            <a:chOff x="4654345" y="948813"/>
            <a:chExt cx="5804105" cy="1731483"/>
          </a:xfrm>
        </p:grpSpPr>
        <p:pic>
          <p:nvPicPr>
            <p:cNvPr id="32" name="Picture 2" descr="Image result for car overhead">
              <a:extLst>
                <a:ext uri="{FF2B5EF4-FFF2-40B4-BE49-F238E27FC236}">
                  <a16:creationId xmlns:a16="http://schemas.microsoft.com/office/drawing/2014/main" id="{E2C0DE65-16BB-4ECB-AF4A-7B03B129E9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a:off x="7992883" y="1784400"/>
              <a:ext cx="1684516" cy="895896"/>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D7599A17-FF8E-4B6B-AA8A-E132C5CE73A6}"/>
                </a:ext>
              </a:extLst>
            </p:cNvPr>
            <p:cNvSpPr txBox="1">
              <a:spLocks/>
            </p:cNvSpPr>
            <p:nvPr/>
          </p:nvSpPr>
          <p:spPr>
            <a:xfrm>
              <a:off x="4654345" y="948813"/>
              <a:ext cx="5787513" cy="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Car </a:t>
              </a:r>
              <a:r>
                <a:rPr lang="en-US" sz="4000" dirty="0">
                  <a:solidFill>
                    <a:srgbClr val="FF0000"/>
                  </a:solidFill>
                </a:rPr>
                <a:t>accelerates</a:t>
              </a:r>
              <a:r>
                <a:rPr lang="en-US" sz="4000" dirty="0"/>
                <a:t> forward…</a:t>
              </a:r>
            </a:p>
          </p:txBody>
        </p:sp>
        <p:grpSp>
          <p:nvGrpSpPr>
            <p:cNvPr id="98" name="Group 97">
              <a:extLst>
                <a:ext uri="{FF2B5EF4-FFF2-40B4-BE49-F238E27FC236}">
                  <a16:creationId xmlns:a16="http://schemas.microsoft.com/office/drawing/2014/main" id="{31A4534C-74DA-4EBA-8377-DA0BEB00A38D}"/>
                </a:ext>
              </a:extLst>
            </p:cNvPr>
            <p:cNvGrpSpPr/>
            <p:nvPr/>
          </p:nvGrpSpPr>
          <p:grpSpPr>
            <a:xfrm rot="5400000">
              <a:off x="6926671" y="1630775"/>
              <a:ext cx="598080" cy="1207677"/>
              <a:chOff x="560439" y="3831406"/>
              <a:chExt cx="609600" cy="553269"/>
            </a:xfrm>
          </p:grpSpPr>
          <p:cxnSp>
            <p:nvCxnSpPr>
              <p:cNvPr id="99" name="Straight Connector 98">
                <a:extLst>
                  <a:ext uri="{FF2B5EF4-FFF2-40B4-BE49-F238E27FC236}">
                    <a16:creationId xmlns:a16="http://schemas.microsoft.com/office/drawing/2014/main" id="{CECFF68F-1D37-405B-B7F7-D407898C6FB4}"/>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CFBCAAE-F133-430F-8B9B-041CDE82B56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21C1663-8455-4E6C-9DE2-DB874B455DDC}"/>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52E48BA-0C5C-47E1-81FE-D42A6FE3F67B}"/>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0B07D2-4827-4304-A714-C9E7825E589A}"/>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Arrow: Right 105">
              <a:extLst>
                <a:ext uri="{FF2B5EF4-FFF2-40B4-BE49-F238E27FC236}">
                  <a16:creationId xmlns:a16="http://schemas.microsoft.com/office/drawing/2014/main" id="{A9755E7C-AA88-4A41-88AA-E5421AAA017F}"/>
                </a:ext>
              </a:extLst>
            </p:cNvPr>
            <p:cNvSpPr/>
            <p:nvPr/>
          </p:nvSpPr>
          <p:spPr>
            <a:xfrm>
              <a:off x="9391650" y="1466850"/>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475D2517-5DEA-45C3-8048-1E5ED75291AA}"/>
              </a:ext>
            </a:extLst>
          </p:cNvPr>
          <p:cNvGrpSpPr/>
          <p:nvPr/>
        </p:nvGrpSpPr>
        <p:grpSpPr>
          <a:xfrm>
            <a:off x="4837471" y="1733550"/>
            <a:ext cx="8082116" cy="1537519"/>
            <a:chOff x="4837471" y="2190750"/>
            <a:chExt cx="8082116" cy="1537519"/>
          </a:xfrm>
        </p:grpSpPr>
        <p:sp>
          <p:nvSpPr>
            <p:cNvPr id="34" name="Content Placeholder 2">
              <a:extLst>
                <a:ext uri="{FF2B5EF4-FFF2-40B4-BE49-F238E27FC236}">
                  <a16:creationId xmlns:a16="http://schemas.microsoft.com/office/drawing/2014/main" id="{CBC0BCAF-FA46-4181-A57F-47B21E24DD49}"/>
                </a:ext>
              </a:extLst>
            </p:cNvPr>
            <p:cNvSpPr txBox="1">
              <a:spLocks/>
            </p:cNvSpPr>
            <p:nvPr/>
          </p:nvSpPr>
          <p:spPr>
            <a:xfrm>
              <a:off x="4837471" y="2871019"/>
              <a:ext cx="8082116" cy="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 passenger </a:t>
              </a:r>
              <a:r>
                <a:rPr lang="en-US" sz="4000" dirty="0">
                  <a:solidFill>
                    <a:srgbClr val="00B0F0"/>
                  </a:solidFill>
                </a:rPr>
                <a:t>feels pulled </a:t>
              </a:r>
              <a:r>
                <a:rPr lang="en-US" sz="4000" dirty="0"/>
                <a:t>backward</a:t>
              </a:r>
            </a:p>
          </p:txBody>
        </p:sp>
        <p:sp>
          <p:nvSpPr>
            <p:cNvPr id="107" name="Arrow: Right 106">
              <a:extLst>
                <a:ext uri="{FF2B5EF4-FFF2-40B4-BE49-F238E27FC236}">
                  <a16:creationId xmlns:a16="http://schemas.microsoft.com/office/drawing/2014/main" id="{8F3D4FB1-EBC7-44AB-B7CA-FD59DB835E6F}"/>
                </a:ext>
              </a:extLst>
            </p:cNvPr>
            <p:cNvSpPr/>
            <p:nvPr/>
          </p:nvSpPr>
          <p:spPr>
            <a:xfrm rot="10800000">
              <a:off x="7810500" y="2190750"/>
              <a:ext cx="1066800"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4" name="Group 73">
            <a:extLst>
              <a:ext uri="{FF2B5EF4-FFF2-40B4-BE49-F238E27FC236}">
                <a16:creationId xmlns:a16="http://schemas.microsoft.com/office/drawing/2014/main" id="{0F9C930E-08C3-47B5-A07E-DB6D5C211128}"/>
              </a:ext>
            </a:extLst>
          </p:cNvPr>
          <p:cNvGrpSpPr/>
          <p:nvPr/>
        </p:nvGrpSpPr>
        <p:grpSpPr>
          <a:xfrm>
            <a:off x="9246870" y="3657600"/>
            <a:ext cx="2696474" cy="2873375"/>
            <a:chOff x="8580119" y="2769282"/>
            <a:chExt cx="3154681" cy="3361643"/>
          </a:xfrm>
        </p:grpSpPr>
        <p:grpSp>
          <p:nvGrpSpPr>
            <p:cNvPr id="75" name="Group 74">
              <a:extLst>
                <a:ext uri="{FF2B5EF4-FFF2-40B4-BE49-F238E27FC236}">
                  <a16:creationId xmlns:a16="http://schemas.microsoft.com/office/drawing/2014/main" id="{37D1ECE0-B201-413D-9326-2D07AB0AB8FC}"/>
                </a:ext>
              </a:extLst>
            </p:cNvPr>
            <p:cNvGrpSpPr/>
            <p:nvPr/>
          </p:nvGrpSpPr>
          <p:grpSpPr>
            <a:xfrm>
              <a:off x="8580119" y="2769282"/>
              <a:ext cx="3154681" cy="3229564"/>
              <a:chOff x="8141970" y="4629150"/>
              <a:chExt cx="1257300" cy="1287145"/>
            </a:xfrm>
          </p:grpSpPr>
          <p:grpSp>
            <p:nvGrpSpPr>
              <p:cNvPr id="78" name="Group 77">
                <a:extLst>
                  <a:ext uri="{FF2B5EF4-FFF2-40B4-BE49-F238E27FC236}">
                    <a16:creationId xmlns:a16="http://schemas.microsoft.com/office/drawing/2014/main" id="{48C1DC75-88D3-4DB1-BDEC-5FDA90BCC706}"/>
                  </a:ext>
                </a:extLst>
              </p:cNvPr>
              <p:cNvGrpSpPr/>
              <p:nvPr/>
            </p:nvGrpSpPr>
            <p:grpSpPr>
              <a:xfrm>
                <a:off x="8290560" y="4930140"/>
                <a:ext cx="584200" cy="939800"/>
                <a:chOff x="9182100" y="4991100"/>
                <a:chExt cx="584200" cy="939800"/>
              </a:xfrm>
              <a:scene3d>
                <a:camera prst="perspectiveHeroicExtremeRightFacing">
                  <a:rot lat="500687" lon="19229521" rev="131117"/>
                </a:camera>
                <a:lightRig rig="threePt" dir="t"/>
              </a:scene3d>
            </p:grpSpPr>
            <p:sp>
              <p:nvSpPr>
                <p:cNvPr id="90" name="Rectangle 89">
                  <a:extLst>
                    <a:ext uri="{FF2B5EF4-FFF2-40B4-BE49-F238E27FC236}">
                      <a16:creationId xmlns:a16="http://schemas.microsoft.com/office/drawing/2014/main" id="{59ACF9A0-976C-4E0F-A6AB-F75AA8995755}"/>
                    </a:ext>
                  </a:extLst>
                </p:cNvPr>
                <p:cNvSpPr/>
                <p:nvPr/>
              </p:nvSpPr>
              <p:spPr>
                <a:xfrm>
                  <a:off x="9182100" y="4991100"/>
                  <a:ext cx="584200" cy="9398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91" name="Rectangle 90">
                  <a:extLst>
                    <a:ext uri="{FF2B5EF4-FFF2-40B4-BE49-F238E27FC236}">
                      <a16:creationId xmlns:a16="http://schemas.microsoft.com/office/drawing/2014/main" id="{C93CB23A-A378-4952-8FDF-084E4354CF97}"/>
                    </a:ext>
                  </a:extLst>
                </p:cNvPr>
                <p:cNvSpPr/>
                <p:nvPr/>
              </p:nvSpPr>
              <p:spPr>
                <a:xfrm>
                  <a:off x="9238967" y="5057774"/>
                  <a:ext cx="473676" cy="76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9" name="Group 78">
                <a:extLst>
                  <a:ext uri="{FF2B5EF4-FFF2-40B4-BE49-F238E27FC236}">
                    <a16:creationId xmlns:a16="http://schemas.microsoft.com/office/drawing/2014/main" id="{7B1F00F3-7E79-4A14-AD2B-AFB8E61284FB}"/>
                  </a:ext>
                </a:extLst>
              </p:cNvPr>
              <p:cNvGrpSpPr/>
              <p:nvPr/>
            </p:nvGrpSpPr>
            <p:grpSpPr>
              <a:xfrm>
                <a:off x="8317865" y="4951095"/>
                <a:ext cx="584200" cy="939800"/>
                <a:chOff x="8317865" y="4951095"/>
                <a:chExt cx="584200" cy="939800"/>
              </a:xfrm>
            </p:grpSpPr>
            <p:sp>
              <p:nvSpPr>
                <p:cNvPr id="88" name="Rectangle 87">
                  <a:extLst>
                    <a:ext uri="{FF2B5EF4-FFF2-40B4-BE49-F238E27FC236}">
                      <a16:creationId xmlns:a16="http://schemas.microsoft.com/office/drawing/2014/main" id="{BBCF034D-B2F6-47EB-BD8E-B50937022445}"/>
                    </a:ext>
                  </a:extLst>
                </p:cNvPr>
                <p:cNvSpPr/>
                <p:nvPr/>
              </p:nvSpPr>
              <p:spPr>
                <a:xfrm>
                  <a:off x="8317865" y="4951095"/>
                  <a:ext cx="584200" cy="939800"/>
                </a:xfrm>
                <a:prstGeom prst="rect">
                  <a:avLst/>
                </a:prstGeom>
                <a:solidFill>
                  <a:srgbClr val="002060"/>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89" name="Rectangle 88">
                  <a:extLst>
                    <a:ext uri="{FF2B5EF4-FFF2-40B4-BE49-F238E27FC236}">
                      <a16:creationId xmlns:a16="http://schemas.microsoft.com/office/drawing/2014/main" id="{60EFA3E5-3DB7-4068-A42B-0DCD98EC14BA}"/>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1" name="Group 80">
                <a:extLst>
                  <a:ext uri="{FF2B5EF4-FFF2-40B4-BE49-F238E27FC236}">
                    <a16:creationId xmlns:a16="http://schemas.microsoft.com/office/drawing/2014/main" id="{E8DE8598-2832-4E9A-A93E-ECCFFB9E01DA}"/>
                  </a:ext>
                </a:extLst>
              </p:cNvPr>
              <p:cNvGrpSpPr/>
              <p:nvPr/>
            </p:nvGrpSpPr>
            <p:grpSpPr>
              <a:xfrm>
                <a:off x="8343265" y="4976495"/>
                <a:ext cx="584200" cy="939800"/>
                <a:chOff x="8317865" y="4951095"/>
                <a:chExt cx="584200" cy="939800"/>
              </a:xfrm>
            </p:grpSpPr>
            <p:sp>
              <p:nvSpPr>
                <p:cNvPr id="86" name="Rectangle 85">
                  <a:extLst>
                    <a:ext uri="{FF2B5EF4-FFF2-40B4-BE49-F238E27FC236}">
                      <a16:creationId xmlns:a16="http://schemas.microsoft.com/office/drawing/2014/main" id="{629EE66F-2787-450D-B389-774D7426D0EF}"/>
                    </a:ext>
                  </a:extLst>
                </p:cNvPr>
                <p:cNvSpPr/>
                <p:nvPr/>
              </p:nvSpPr>
              <p:spPr>
                <a:xfrm>
                  <a:off x="8317865" y="4951095"/>
                  <a:ext cx="584200" cy="939800"/>
                </a:xfrm>
                <a:prstGeom prst="rect">
                  <a:avLst/>
                </a:prstGeom>
                <a:solidFill>
                  <a:schemeClr val="accent5">
                    <a:lumMod val="20000"/>
                    <a:lumOff val="80000"/>
                  </a:schemeClr>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87" name="Rectangle 86">
                  <a:extLst>
                    <a:ext uri="{FF2B5EF4-FFF2-40B4-BE49-F238E27FC236}">
                      <a16:creationId xmlns:a16="http://schemas.microsoft.com/office/drawing/2014/main" id="{41EF8A51-1909-4339-9AD9-C74BDF55B8AB}"/>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83AB4D4B-94C7-4760-9B70-8D74340F4651}"/>
                  </a:ext>
                </a:extLst>
              </p:cNvPr>
              <p:cNvGrpSpPr/>
              <p:nvPr/>
            </p:nvGrpSpPr>
            <p:grpSpPr>
              <a:xfrm>
                <a:off x="8141970" y="4629150"/>
                <a:ext cx="1257300" cy="1092200"/>
                <a:chOff x="8084820" y="4603750"/>
                <a:chExt cx="1257300" cy="1092200"/>
              </a:xfrm>
            </p:grpSpPr>
            <p:cxnSp>
              <p:nvCxnSpPr>
                <p:cNvPr id="83" name="Straight Arrow Connector 82">
                  <a:extLst>
                    <a:ext uri="{FF2B5EF4-FFF2-40B4-BE49-F238E27FC236}">
                      <a16:creationId xmlns:a16="http://schemas.microsoft.com/office/drawing/2014/main" id="{EB427DDD-2CB5-4EE2-BEFA-A3573ACA5987}"/>
                    </a:ext>
                  </a:extLst>
                </p:cNvPr>
                <p:cNvCxnSpPr>
                  <a:cxnSpLocks/>
                </p:cNvCxnSpPr>
                <p:nvPr/>
              </p:nvCxnSpPr>
              <p:spPr>
                <a:xfrm>
                  <a:off x="8580119" y="5275536"/>
                  <a:ext cx="762001" cy="4204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D102391-65E4-47B8-BF17-AAD841311E9D}"/>
                    </a:ext>
                  </a:extLst>
                </p:cNvPr>
                <p:cNvCxnSpPr>
                  <a:cxnSpLocks/>
                </p:cNvCxnSpPr>
                <p:nvPr/>
              </p:nvCxnSpPr>
              <p:spPr>
                <a:xfrm flipV="1">
                  <a:off x="8592820" y="4603750"/>
                  <a:ext cx="431800" cy="72258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09F83C1-3B74-4E67-921D-55086D92C08A}"/>
                    </a:ext>
                  </a:extLst>
                </p:cNvPr>
                <p:cNvCxnSpPr>
                  <a:cxnSpLocks/>
                </p:cNvCxnSpPr>
                <p:nvPr/>
              </p:nvCxnSpPr>
              <p:spPr>
                <a:xfrm flipH="1">
                  <a:off x="8084820" y="5288235"/>
                  <a:ext cx="546100" cy="14101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76" name="Straight Connector 75">
              <a:extLst>
                <a:ext uri="{FF2B5EF4-FFF2-40B4-BE49-F238E27FC236}">
                  <a16:creationId xmlns:a16="http://schemas.microsoft.com/office/drawing/2014/main" id="{E3A9FC81-D3EF-432A-BA68-5B1A90BEA54C}"/>
                </a:ext>
              </a:extLst>
            </p:cNvPr>
            <p:cNvCxnSpPr>
              <a:cxnSpLocks/>
            </p:cNvCxnSpPr>
            <p:nvPr/>
          </p:nvCxnSpPr>
          <p:spPr>
            <a:xfrm>
              <a:off x="9147175" y="6013450"/>
              <a:ext cx="130175" cy="117475"/>
            </a:xfrm>
            <a:prstGeom prst="line">
              <a:avLst/>
            </a:prstGeom>
            <a:ln w="57150">
              <a:solidFill>
                <a:srgbClr val="042567"/>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D45D26C-B6ED-428D-A15F-BCBCD0429A00}"/>
                </a:ext>
              </a:extLst>
            </p:cNvPr>
            <p:cNvCxnSpPr>
              <a:cxnSpLocks/>
            </p:cNvCxnSpPr>
            <p:nvPr/>
          </p:nvCxnSpPr>
          <p:spPr>
            <a:xfrm>
              <a:off x="10179050" y="3495675"/>
              <a:ext cx="130175" cy="117475"/>
            </a:xfrm>
            <a:prstGeom prst="line">
              <a:avLst/>
            </a:prstGeom>
            <a:ln w="57150">
              <a:solidFill>
                <a:srgbClr val="042567"/>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8E1CD3FB-E665-4FD1-8E4C-9A3ECE1C856D}"/>
              </a:ext>
            </a:extLst>
          </p:cNvPr>
          <p:cNvSpPr txBox="1"/>
          <p:nvPr/>
        </p:nvSpPr>
        <p:spPr>
          <a:xfrm>
            <a:off x="4371975" y="3758684"/>
            <a:ext cx="5019675" cy="2123658"/>
          </a:xfrm>
          <a:prstGeom prst="rect">
            <a:avLst/>
          </a:prstGeom>
          <a:noFill/>
        </p:spPr>
        <p:txBody>
          <a:bodyPr wrap="square">
            <a:spAutoFit/>
          </a:bodyPr>
          <a:lstStyle/>
          <a:p>
            <a:pPr marL="0" indent="0">
              <a:buFont typeface="Arial" panose="020B0604020202020204" pitchFamily="34" charset="0"/>
              <a:buNone/>
            </a:pPr>
            <a:r>
              <a:rPr lang="en-US" sz="4000" u="sng" dirty="0">
                <a:solidFill>
                  <a:srgbClr val="FF0000"/>
                </a:solidFill>
              </a:rPr>
              <a:t>Accelerometers</a:t>
            </a:r>
            <a:r>
              <a:rPr lang="en-US" sz="4000" dirty="0"/>
              <a:t> can measure accelerations.</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800" dirty="0"/>
              <a:t>(available in most smartphones)</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BF32BE2C-9A7B-4AA2-BEE6-6E9EB0CEB8B9}"/>
                  </a:ext>
                </a:extLst>
              </p14:cNvPr>
              <p14:cNvContentPartPr/>
              <p14:nvPr>
                <p:extLst>
                  <p:ext uri="{42D2F446-02D8-4167-A562-619A0277C38B}">
                    <p15:isNarration xmlns:p15="http://schemas.microsoft.com/office/powerpoint/2012/main" val="1"/>
                  </p:ext>
                </p:extLst>
              </p14:nvPr>
            </p14:nvContentPartPr>
            <p14:xfrm>
              <a:off x="7084440" y="5786640"/>
              <a:ext cx="1909440" cy="47880"/>
            </p14:xfrm>
          </p:contentPart>
        </mc:Choice>
        <mc:Fallback xmlns="">
          <p:pic>
            <p:nvPicPr>
              <p:cNvPr id="2" name="Ink 1">
                <a:extLst>
                  <a:ext uri="{FF2B5EF4-FFF2-40B4-BE49-F238E27FC236}">
                    <a16:creationId xmlns:a16="http://schemas.microsoft.com/office/drawing/2014/main" id="{BF32BE2C-9A7B-4AA2-BEE6-6E9EB0CEB8B9}"/>
                  </a:ext>
                </a:extLst>
              </p:cNvPr>
              <p:cNvPicPr>
                <a:picLocks noGrp="1" noRot="1" noChangeAspect="1" noMove="1" noResize="1" noEditPoints="1" noAdjustHandles="1" noChangeArrowheads="1" noChangeShapeType="1"/>
              </p:cNvPicPr>
              <p:nvPr/>
            </p:nvPicPr>
            <p:blipFill>
              <a:blip r:embed="rId8"/>
              <a:stretch>
                <a:fillRect/>
              </a:stretch>
            </p:blipFill>
            <p:spPr>
              <a:xfrm>
                <a:off x="7075080" y="5777280"/>
                <a:ext cx="1928160" cy="66600"/>
              </a:xfrm>
              <a:prstGeom prst="rect">
                <a:avLst/>
              </a:prstGeom>
            </p:spPr>
          </p:pic>
        </mc:Fallback>
      </mc:AlternateContent>
    </p:spTree>
    <p:custDataLst>
      <p:tags r:id="rId1"/>
    </p:custDataLst>
    <p:extLst>
      <p:ext uri="{BB962C8B-B14F-4D97-AF65-F5344CB8AC3E}">
        <p14:creationId xmlns:p14="http://schemas.microsoft.com/office/powerpoint/2010/main" val="2168922465"/>
      </p:ext>
    </p:extLst>
  </p:cSld>
  <p:clrMapOvr>
    <a:masterClrMapping/>
  </p:clrMapOvr>
  <mc:AlternateContent xmlns:mc="http://schemas.openxmlformats.org/markup-compatibility/2006" xmlns:p14="http://schemas.microsoft.com/office/powerpoint/2010/main">
    <mc:Choice Requires="p14">
      <p:transition spd="slow" p14:dur="2000" advTm="29732"/>
    </mc:Choice>
    <mc:Fallback xmlns="">
      <p:transition spd="slow" advTm="29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91"/>
                                        </p:tgtEl>
                                        <p:attrNameLst>
                                          <p:attrName>style.visibility</p:attrName>
                                        </p:attrNameLst>
                                      </p:cBhvr>
                                      <p:to>
                                        <p:strVal val="visible"/>
                                      </p:to>
                                    </p:set>
                                    <p:animEffect transition="in" filter="fade">
                                      <p:cBhvr>
                                        <p:cTn id="27" dur="1000"/>
                                        <p:tgtEl>
                                          <p:spTgt spid="3091"/>
                                        </p:tgtEl>
                                      </p:cBhvr>
                                    </p:animEffect>
                                    <p:anim calcmode="lin" valueType="num">
                                      <p:cBhvr>
                                        <p:cTn id="28" dur="1000" fill="hold"/>
                                        <p:tgtEl>
                                          <p:spTgt spid="3091"/>
                                        </p:tgtEl>
                                        <p:attrNameLst>
                                          <p:attrName>ppt_x</p:attrName>
                                        </p:attrNameLst>
                                      </p:cBhvr>
                                      <p:tavLst>
                                        <p:tav tm="0">
                                          <p:val>
                                            <p:strVal val="#ppt_x"/>
                                          </p:val>
                                        </p:tav>
                                        <p:tav tm="100000">
                                          <p:val>
                                            <p:strVal val="#ppt_x"/>
                                          </p:val>
                                        </p:tav>
                                      </p:tavLst>
                                    </p:anim>
                                    <p:anim calcmode="lin" valueType="num">
                                      <p:cBhvr>
                                        <p:cTn id="29" dur="1000" fill="hold"/>
                                        <p:tgtEl>
                                          <p:spTgt spid="30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87"/>
                                        </p:tgtEl>
                                        <p:attrNameLst>
                                          <p:attrName>style.visibility</p:attrName>
                                        </p:attrNameLst>
                                      </p:cBhvr>
                                      <p:to>
                                        <p:strVal val="visible"/>
                                      </p:to>
                                    </p:set>
                                    <p:animEffect transition="in" filter="fade">
                                      <p:cBhvr>
                                        <p:cTn id="32" dur="1000"/>
                                        <p:tgtEl>
                                          <p:spTgt spid="3087"/>
                                        </p:tgtEl>
                                      </p:cBhvr>
                                    </p:animEffect>
                                    <p:anim calcmode="lin" valueType="num">
                                      <p:cBhvr>
                                        <p:cTn id="33" dur="1000" fill="hold"/>
                                        <p:tgtEl>
                                          <p:spTgt spid="3087"/>
                                        </p:tgtEl>
                                        <p:attrNameLst>
                                          <p:attrName>ppt_x</p:attrName>
                                        </p:attrNameLst>
                                      </p:cBhvr>
                                      <p:tavLst>
                                        <p:tav tm="0">
                                          <p:val>
                                            <p:strVal val="#ppt_x"/>
                                          </p:val>
                                        </p:tav>
                                        <p:tav tm="100000">
                                          <p:val>
                                            <p:strVal val="#ppt_x"/>
                                          </p:val>
                                        </p:tav>
                                      </p:tavLst>
                                    </p:anim>
                                    <p:anim calcmode="lin" valueType="num">
                                      <p:cBhvr>
                                        <p:cTn id="34" dur="1000" fill="hold"/>
                                        <p:tgtEl>
                                          <p:spTgt spid="308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1000"/>
                                        <p:tgtEl>
                                          <p:spTgt spid="74"/>
                                        </p:tgtEl>
                                      </p:cBhvr>
                                    </p:animEffect>
                                    <p:anim calcmode="lin" valueType="num">
                                      <p:cBhvr>
                                        <p:cTn id="51" dur="1000" fill="hold"/>
                                        <p:tgtEl>
                                          <p:spTgt spid="74"/>
                                        </p:tgtEl>
                                        <p:attrNameLst>
                                          <p:attrName>ppt_x</p:attrName>
                                        </p:attrNameLst>
                                      </p:cBhvr>
                                      <p:tavLst>
                                        <p:tav tm="0">
                                          <p:val>
                                            <p:strVal val="#ppt_x"/>
                                          </p:val>
                                        </p:tav>
                                        <p:tav tm="100000">
                                          <p:val>
                                            <p:strVal val="#ppt_x"/>
                                          </p:val>
                                        </p:tav>
                                      </p:tavLst>
                                    </p:anim>
                                    <p:anim calcmode="lin" valueType="num">
                                      <p:cBhvr>
                                        <p:cTn id="52"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091" grpId="0" animBg="1"/>
      <p:bldP spid="1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F082650-223E-4C95-B868-868742D3E231}"/>
              </a:ext>
            </a:extLst>
          </p:cNvPr>
          <p:cNvGrpSpPr/>
          <p:nvPr/>
        </p:nvGrpSpPr>
        <p:grpSpPr>
          <a:xfrm>
            <a:off x="6085608" y="38101"/>
            <a:ext cx="6315942" cy="4179938"/>
            <a:chOff x="6961908" y="1"/>
            <a:chExt cx="6315942" cy="3352800"/>
          </a:xfrm>
          <a:solidFill>
            <a:srgbClr val="D1B2E8"/>
          </a:solidFill>
        </p:grpSpPr>
        <p:sp>
          <p:nvSpPr>
            <p:cNvPr id="20" name="Rectangle 19">
              <a:extLst>
                <a:ext uri="{FF2B5EF4-FFF2-40B4-BE49-F238E27FC236}">
                  <a16:creationId xmlns:a16="http://schemas.microsoft.com/office/drawing/2014/main" id="{EAB4C015-8AF6-4AAE-8B74-41936BB13574}"/>
                </a:ext>
              </a:extLst>
            </p:cNvPr>
            <p:cNvSpPr/>
            <p:nvPr/>
          </p:nvSpPr>
          <p:spPr>
            <a:xfrm>
              <a:off x="7010401" y="1"/>
              <a:ext cx="6000750" cy="3352800"/>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865188FB-C4D6-41C1-A8E7-634E8C636DEE}"/>
                </a:ext>
              </a:extLst>
            </p:cNvPr>
            <p:cNvSpPr txBox="1"/>
            <p:nvPr/>
          </p:nvSpPr>
          <p:spPr>
            <a:xfrm>
              <a:off x="6961908" y="76200"/>
              <a:ext cx="6315942" cy="738664"/>
            </a:xfrm>
            <a:prstGeom prst="rect">
              <a:avLst/>
            </a:prstGeom>
            <a:noFill/>
          </p:spPr>
          <p:txBody>
            <a:bodyPr wrap="square" rtlCol="0">
              <a:spAutoFit/>
            </a:bodyPr>
            <a:lstStyle/>
            <a:p>
              <a:pPr algn="ctr"/>
              <a:r>
                <a:rPr lang="en-US" sz="4200" b="1" dirty="0"/>
                <a:t>General Relativity (1915)</a:t>
              </a:r>
              <a:endParaRPr lang="en-CA" sz="4200" b="1" dirty="0"/>
            </a:p>
          </p:txBody>
        </p:sp>
      </p:grpSp>
      <p:grpSp>
        <p:nvGrpSpPr>
          <p:cNvPr id="22" name="Group 21">
            <a:extLst>
              <a:ext uri="{FF2B5EF4-FFF2-40B4-BE49-F238E27FC236}">
                <a16:creationId xmlns:a16="http://schemas.microsoft.com/office/drawing/2014/main" id="{9E0809FE-564A-46B6-B759-AB04109DD1F7}"/>
              </a:ext>
            </a:extLst>
          </p:cNvPr>
          <p:cNvGrpSpPr/>
          <p:nvPr/>
        </p:nvGrpSpPr>
        <p:grpSpPr>
          <a:xfrm>
            <a:off x="38100" y="38101"/>
            <a:ext cx="5829300" cy="4203688"/>
            <a:chOff x="3289131" y="1"/>
            <a:chExt cx="5829300" cy="3371850"/>
          </a:xfrm>
          <a:solidFill>
            <a:schemeClr val="accent6">
              <a:lumMod val="20000"/>
              <a:lumOff val="80000"/>
            </a:schemeClr>
          </a:solidFill>
        </p:grpSpPr>
        <p:sp>
          <p:nvSpPr>
            <p:cNvPr id="24" name="Rectangle 23">
              <a:extLst>
                <a:ext uri="{FF2B5EF4-FFF2-40B4-BE49-F238E27FC236}">
                  <a16:creationId xmlns:a16="http://schemas.microsoft.com/office/drawing/2014/main" id="{A8636A03-C9AB-4D3C-9B3B-D583E6279D68}"/>
                </a:ext>
              </a:extLst>
            </p:cNvPr>
            <p:cNvSpPr/>
            <p:nvPr/>
          </p:nvSpPr>
          <p:spPr>
            <a:xfrm>
              <a:off x="3289131" y="1"/>
              <a:ext cx="5829300" cy="3371850"/>
            </a:xfrm>
            <a:prstGeom prst="rect">
              <a:avLst/>
            </a:prstGeom>
            <a:gr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5160FBB6-35D0-45CA-9099-416A0F118134}"/>
                </a:ext>
              </a:extLst>
            </p:cNvPr>
            <p:cNvSpPr txBox="1"/>
            <p:nvPr/>
          </p:nvSpPr>
          <p:spPr>
            <a:xfrm>
              <a:off x="3479631" y="76200"/>
              <a:ext cx="5486400" cy="738664"/>
            </a:xfrm>
            <a:prstGeom prst="rect">
              <a:avLst/>
            </a:prstGeom>
            <a:grpFill/>
          </p:spPr>
          <p:txBody>
            <a:bodyPr wrap="square" rtlCol="0">
              <a:spAutoFit/>
            </a:bodyPr>
            <a:lstStyle/>
            <a:p>
              <a:pPr algn="ctr"/>
              <a:r>
                <a:rPr lang="en-US" sz="4200" b="1" dirty="0"/>
                <a:t>Special Relativity (1905)</a:t>
              </a:r>
              <a:endParaRPr lang="en-CA" sz="4200" b="1" dirty="0"/>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64FE738-47A4-480E-8F6C-C35F84D4D886}"/>
                  </a:ext>
                </a:extLst>
              </p:cNvPr>
              <p:cNvSpPr txBox="1"/>
              <p:nvPr/>
            </p:nvSpPr>
            <p:spPr>
              <a:xfrm>
                <a:off x="201664" y="777423"/>
                <a:ext cx="5717014" cy="3293209"/>
              </a:xfrm>
              <a:prstGeom prst="rect">
                <a:avLst/>
              </a:prstGeom>
              <a:noFill/>
            </p:spPr>
            <p:txBody>
              <a:bodyPr wrap="none" rtlCol="0">
                <a:spAutoFit/>
              </a:bodyPr>
              <a:lstStyle/>
              <a:p>
                <a:pPr marL="457200" indent="-457200">
                  <a:buFont typeface="Arial" panose="020B0604020202020204" pitchFamily="34" charset="0"/>
                  <a:buChar char="•"/>
                </a:pPr>
                <a:r>
                  <a:rPr lang="en-US" sz="3600" dirty="0"/>
                  <a:t>Speed of light in vacuum </a:t>
                </a:r>
                <a14:m>
                  <m:oMath xmlns:m="http://schemas.openxmlformats.org/officeDocument/2006/math">
                    <m:r>
                      <a:rPr lang="en-US" sz="3600" b="0" i="1" smtClean="0">
                        <a:solidFill>
                          <a:srgbClr val="0070C0"/>
                        </a:solidFill>
                        <a:latin typeface="Cambria Math" panose="02040503050406030204" pitchFamily="18" charset="0"/>
                      </a:rPr>
                      <m:t>𝑐</m:t>
                    </m:r>
                  </m:oMath>
                </a14:m>
                <a:endParaRPr lang="en-US" sz="3600" dirty="0"/>
              </a:p>
              <a:p>
                <a:r>
                  <a:rPr lang="en-US" sz="3600" dirty="0"/>
                  <a:t> constant in all inertial frames</a:t>
                </a:r>
              </a:p>
              <a:p>
                <a:endParaRPr lang="en-US" sz="2800" dirty="0"/>
              </a:p>
              <a:p>
                <a:pPr marL="457200" indent="-457200">
                  <a:buFont typeface="Arial" panose="020B0604020202020204" pitchFamily="34" charset="0"/>
                  <a:buChar char="•"/>
                </a:pPr>
                <a:r>
                  <a:rPr lang="en-US" sz="4000" dirty="0"/>
                  <a:t>Ignores </a:t>
                </a:r>
                <a:r>
                  <a:rPr lang="en-US" sz="4000" u="sng" dirty="0"/>
                  <a:t>Gravity</a:t>
                </a:r>
              </a:p>
              <a:p>
                <a:pPr marL="457200" indent="-457200">
                  <a:buFont typeface="Arial" panose="020B0604020202020204" pitchFamily="34" charset="0"/>
                  <a:buChar char="•"/>
                </a:pPr>
                <a:endParaRPr lang="en-US" sz="2800" u="sng" dirty="0"/>
              </a:p>
              <a:p>
                <a:pPr marL="457200" indent="-457200">
                  <a:buFont typeface="Arial" panose="020B0604020202020204" pitchFamily="34" charset="0"/>
                  <a:buChar char="•"/>
                </a:pPr>
                <a:r>
                  <a:rPr lang="en-CA" sz="4000" u="sng" dirty="0"/>
                  <a:t>Flat</a:t>
                </a:r>
                <a:r>
                  <a:rPr lang="en-CA" sz="4000" dirty="0"/>
                  <a:t> spacetime</a:t>
                </a:r>
              </a:p>
            </p:txBody>
          </p:sp>
        </mc:Choice>
        <mc:Fallback xmlns="">
          <p:sp>
            <p:nvSpPr>
              <p:cNvPr id="26" name="TextBox 25">
                <a:extLst>
                  <a:ext uri="{FF2B5EF4-FFF2-40B4-BE49-F238E27FC236}">
                    <a16:creationId xmlns:a16="http://schemas.microsoft.com/office/drawing/2014/main" id="{B64FE738-47A4-480E-8F6C-C35F84D4D886}"/>
                  </a:ext>
                </a:extLst>
              </p:cNvPr>
              <p:cNvSpPr txBox="1">
                <a:spLocks noRot="1" noChangeAspect="1" noMove="1" noResize="1" noEditPoints="1" noAdjustHandles="1" noChangeArrowheads="1" noChangeShapeType="1" noTextEdit="1"/>
              </p:cNvSpPr>
              <p:nvPr/>
            </p:nvSpPr>
            <p:spPr>
              <a:xfrm>
                <a:off x="201664" y="777423"/>
                <a:ext cx="5717014" cy="3293209"/>
              </a:xfrm>
              <a:prstGeom prst="rect">
                <a:avLst/>
              </a:prstGeom>
              <a:blipFill>
                <a:blip r:embed="rId4"/>
                <a:stretch>
                  <a:fillRect l="-3412" t="-2963" r="-2239" b="-7037"/>
                </a:stretch>
              </a:blipFill>
            </p:spPr>
            <p:txBody>
              <a:bodyPr/>
              <a:lstStyle/>
              <a:p>
                <a:r>
                  <a:rPr lang="en-CA">
                    <a:noFill/>
                  </a:rPr>
                  <a:t> </a:t>
                </a:r>
              </a:p>
            </p:txBody>
          </p:sp>
        </mc:Fallback>
      </mc:AlternateContent>
      <p:sp>
        <p:nvSpPr>
          <p:cNvPr id="27" name="TextBox 26">
            <a:extLst>
              <a:ext uri="{FF2B5EF4-FFF2-40B4-BE49-F238E27FC236}">
                <a16:creationId xmlns:a16="http://schemas.microsoft.com/office/drawing/2014/main" id="{F12C1C6D-237D-4E51-BB54-48708D8D1599}"/>
              </a:ext>
            </a:extLst>
          </p:cNvPr>
          <p:cNvSpPr txBox="1"/>
          <p:nvPr/>
        </p:nvSpPr>
        <p:spPr>
          <a:xfrm>
            <a:off x="6138984" y="815523"/>
            <a:ext cx="6014916" cy="3354765"/>
          </a:xfrm>
          <a:prstGeom prst="rect">
            <a:avLst/>
          </a:prstGeom>
          <a:noFill/>
        </p:spPr>
        <p:txBody>
          <a:bodyPr wrap="square" rtlCol="0">
            <a:spAutoFit/>
          </a:bodyPr>
          <a:lstStyle/>
          <a:p>
            <a:pPr marL="457200" indent="-457200">
              <a:buFont typeface="Arial" panose="020B0604020202020204" pitchFamily="34" charset="0"/>
              <a:buChar char="•"/>
            </a:pPr>
            <a:r>
              <a:rPr lang="en-US" sz="3900" dirty="0"/>
              <a:t>A theory of gravity based on “equivalence principle”</a:t>
            </a:r>
          </a:p>
          <a:p>
            <a:pPr marL="914400" lvl="1" indent="-457200">
              <a:buFont typeface="Arial" panose="020B0604020202020204" pitchFamily="34" charset="0"/>
              <a:buChar char="•"/>
            </a:pPr>
            <a:r>
              <a:rPr lang="en-US" sz="2800" dirty="0"/>
              <a:t>local gravitation = acceleration</a:t>
            </a:r>
          </a:p>
          <a:p>
            <a:pPr marL="457200" indent="-457200">
              <a:buFont typeface="Arial" panose="020B0604020202020204" pitchFamily="34" charset="0"/>
              <a:buChar char="•"/>
            </a:pPr>
            <a:r>
              <a:rPr lang="en-US" sz="3900" dirty="0"/>
              <a:t>Takes </a:t>
            </a:r>
            <a:r>
              <a:rPr lang="en-US" sz="3900" u="sng" dirty="0"/>
              <a:t>Gravity</a:t>
            </a:r>
            <a:r>
              <a:rPr lang="en-US" sz="3900" dirty="0"/>
              <a:t> into account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3900" u="sng" dirty="0"/>
              <a:t>Curved</a:t>
            </a:r>
            <a:r>
              <a:rPr lang="en-US" sz="3900" dirty="0"/>
              <a:t> spacetime</a:t>
            </a:r>
            <a:endParaRPr lang="en-CA" sz="3900" dirty="0"/>
          </a:p>
        </p:txBody>
      </p:sp>
    </p:spTree>
    <p:custDataLst>
      <p:tags r:id="rId1"/>
    </p:custDataLst>
    <p:extLst>
      <p:ext uri="{BB962C8B-B14F-4D97-AF65-F5344CB8AC3E}">
        <p14:creationId xmlns:p14="http://schemas.microsoft.com/office/powerpoint/2010/main" val="1473667736"/>
      </p:ext>
    </p:extLst>
  </p:cSld>
  <p:clrMapOvr>
    <a:masterClrMapping/>
  </p:clrMapOvr>
  <mc:AlternateContent xmlns:mc="http://schemas.openxmlformats.org/markup-compatibility/2006" xmlns:p14="http://schemas.microsoft.com/office/powerpoint/2010/main">
    <mc:Choice Requires="p14">
      <p:transition spd="slow" p14:dur="2000" advTm="54057"/>
    </mc:Choice>
    <mc:Fallback xmlns="">
      <p:transition spd="slow" advTm="54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82DB57-0695-4F08-86CD-DAC18DB3D947}"/>
                  </a:ext>
                </a:extLst>
              </p:cNvPr>
              <p:cNvSpPr txBox="1"/>
              <p:nvPr/>
            </p:nvSpPr>
            <p:spPr>
              <a:xfrm>
                <a:off x="360315" y="353961"/>
                <a:ext cx="9988375" cy="1015663"/>
              </a:xfrm>
              <a:prstGeom prst="rect">
                <a:avLst/>
              </a:prstGeom>
              <a:noFill/>
            </p:spPr>
            <p:txBody>
              <a:bodyPr wrap="none" rtlCol="0">
                <a:spAutoFit/>
              </a:bodyPr>
              <a:lstStyle/>
              <a:p>
                <a:r>
                  <a:rPr lang="en-US" sz="6000" dirty="0"/>
                  <a:t>Constant Proper Acceleration </a:t>
                </a:r>
                <a14:m>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𝛼</m:t>
                        </m:r>
                      </m:e>
                    </m:acc>
                  </m:oMath>
                </a14:m>
                <a:endParaRPr lang="en-CA" sz="6000" dirty="0"/>
              </a:p>
            </p:txBody>
          </p:sp>
        </mc:Choice>
        <mc:Fallback xmlns="">
          <p:sp>
            <p:nvSpPr>
              <p:cNvPr id="11" name="TextBox 10">
                <a:extLst>
                  <a:ext uri="{FF2B5EF4-FFF2-40B4-BE49-F238E27FC236}">
                    <a16:creationId xmlns:a16="http://schemas.microsoft.com/office/drawing/2014/main" id="{CE82DB57-0695-4F08-86CD-DAC18DB3D947}"/>
                  </a:ext>
                </a:extLst>
              </p:cNvPr>
              <p:cNvSpPr txBox="1">
                <a:spLocks noRot="1" noChangeAspect="1" noMove="1" noResize="1" noEditPoints="1" noAdjustHandles="1" noChangeArrowheads="1" noChangeShapeType="1" noTextEdit="1"/>
              </p:cNvSpPr>
              <p:nvPr/>
            </p:nvSpPr>
            <p:spPr>
              <a:xfrm>
                <a:off x="360315" y="353961"/>
                <a:ext cx="9988375" cy="1015663"/>
              </a:xfrm>
              <a:prstGeom prst="rect">
                <a:avLst/>
              </a:prstGeom>
              <a:blipFill>
                <a:blip r:embed="rId3"/>
                <a:stretch>
                  <a:fillRect l="-3661" t="-17964" b="-3952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FDF96B-FAC0-499B-9F69-51DE4C0DE2EF}"/>
                  </a:ext>
                </a:extLst>
              </p:cNvPr>
              <p:cNvSpPr txBox="1"/>
              <p:nvPr/>
            </p:nvSpPr>
            <p:spPr>
              <a:xfrm>
                <a:off x="5721452" y="2194437"/>
                <a:ext cx="6038850" cy="3046988"/>
              </a:xfrm>
              <a:prstGeom prst="rect">
                <a:avLst/>
              </a:prstGeom>
              <a:noFill/>
            </p:spPr>
            <p:txBody>
              <a:bodyPr wrap="square" rtlCol="0">
                <a:spAutoFit/>
              </a:bodyPr>
              <a:lstStyle/>
              <a:p>
                <a:r>
                  <a:rPr lang="en-US" sz="4800" dirty="0"/>
                  <a:t>accelerating observer measures a constant </a:t>
                </a:r>
                <a14:m>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𝛼</m:t>
                        </m:r>
                      </m:e>
                    </m:acc>
                  </m:oMath>
                </a14:m>
                <a:r>
                  <a:rPr lang="en-US" sz="4800" dirty="0"/>
                  <a:t> on accelerometer they are carrying.</a:t>
                </a:r>
                <a:endParaRPr lang="en-CA" sz="4800" dirty="0"/>
              </a:p>
            </p:txBody>
          </p:sp>
        </mc:Choice>
        <mc:Fallback xmlns="">
          <p:sp>
            <p:nvSpPr>
              <p:cNvPr id="15" name="TextBox 14">
                <a:extLst>
                  <a:ext uri="{FF2B5EF4-FFF2-40B4-BE49-F238E27FC236}">
                    <a16:creationId xmlns:a16="http://schemas.microsoft.com/office/drawing/2014/main" id="{4AFDF96B-FAC0-499B-9F69-51DE4C0DE2EF}"/>
                  </a:ext>
                </a:extLst>
              </p:cNvPr>
              <p:cNvSpPr txBox="1">
                <a:spLocks noRot="1" noChangeAspect="1" noMove="1" noResize="1" noEditPoints="1" noAdjustHandles="1" noChangeArrowheads="1" noChangeShapeType="1" noTextEdit="1"/>
              </p:cNvSpPr>
              <p:nvPr/>
            </p:nvSpPr>
            <p:spPr>
              <a:xfrm>
                <a:off x="5721452" y="2194437"/>
                <a:ext cx="6038850" cy="3046988"/>
              </a:xfrm>
              <a:prstGeom prst="rect">
                <a:avLst/>
              </a:prstGeom>
              <a:blipFill>
                <a:blip r:embed="rId4"/>
                <a:stretch>
                  <a:fillRect l="-4646" t="-4400" r="-2626" b="-9800"/>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93821E4C-28CF-417D-BE4D-822DA79BAEFB}"/>
              </a:ext>
            </a:extLst>
          </p:cNvPr>
          <p:cNvGrpSpPr/>
          <p:nvPr/>
        </p:nvGrpSpPr>
        <p:grpSpPr>
          <a:xfrm>
            <a:off x="1005550" y="1879804"/>
            <a:ext cx="4430902" cy="4034853"/>
            <a:chOff x="1005550" y="1879804"/>
            <a:chExt cx="4430902" cy="4034853"/>
          </a:xfrm>
        </p:grpSpPr>
        <p:pic>
          <p:nvPicPr>
            <p:cNvPr id="5" name="Picture 4">
              <a:extLst>
                <a:ext uri="{FF2B5EF4-FFF2-40B4-BE49-F238E27FC236}">
                  <a16:creationId xmlns:a16="http://schemas.microsoft.com/office/drawing/2014/main" id="{FAED495B-AFF6-42FB-8D22-666FECA7D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550" y="1879804"/>
              <a:ext cx="2795906" cy="3901563"/>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470E488D-8EDA-4A79-910C-AC0E3F5415A9}"/>
                </a:ext>
              </a:extLst>
            </p:cNvPr>
            <p:cNvGrpSpPr/>
            <p:nvPr/>
          </p:nvGrpSpPr>
          <p:grpSpPr>
            <a:xfrm>
              <a:off x="2307193" y="2711118"/>
              <a:ext cx="3129259" cy="3203539"/>
              <a:chOff x="8141970" y="4629150"/>
              <a:chExt cx="1257300" cy="1287145"/>
            </a:xfrm>
          </p:grpSpPr>
          <p:grpSp>
            <p:nvGrpSpPr>
              <p:cNvPr id="1024" name="Group 1023">
                <a:extLst>
                  <a:ext uri="{FF2B5EF4-FFF2-40B4-BE49-F238E27FC236}">
                    <a16:creationId xmlns:a16="http://schemas.microsoft.com/office/drawing/2014/main" id="{8FFAC54C-53B7-4DC6-8222-4EAF08B1C7F3}"/>
                  </a:ext>
                </a:extLst>
              </p:cNvPr>
              <p:cNvGrpSpPr/>
              <p:nvPr/>
            </p:nvGrpSpPr>
            <p:grpSpPr>
              <a:xfrm>
                <a:off x="8290560" y="4930140"/>
                <a:ext cx="584200" cy="939800"/>
                <a:chOff x="9182100" y="4991100"/>
                <a:chExt cx="584200" cy="939800"/>
              </a:xfrm>
              <a:scene3d>
                <a:camera prst="perspectiveHeroicExtremeRightFacing">
                  <a:rot lat="500687" lon="19229521" rev="131117"/>
                </a:camera>
                <a:lightRig rig="threePt" dir="t"/>
              </a:scene3d>
            </p:grpSpPr>
            <p:sp>
              <p:nvSpPr>
                <p:cNvPr id="29" name="Rectangle 28">
                  <a:extLst>
                    <a:ext uri="{FF2B5EF4-FFF2-40B4-BE49-F238E27FC236}">
                      <a16:creationId xmlns:a16="http://schemas.microsoft.com/office/drawing/2014/main" id="{68914A39-5D8F-4229-92BF-5BDA558B1898}"/>
                    </a:ext>
                  </a:extLst>
                </p:cNvPr>
                <p:cNvSpPr/>
                <p:nvPr/>
              </p:nvSpPr>
              <p:spPr>
                <a:xfrm>
                  <a:off x="9182100" y="4991100"/>
                  <a:ext cx="584200" cy="9398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30" name="Rectangle 29">
                  <a:extLst>
                    <a:ext uri="{FF2B5EF4-FFF2-40B4-BE49-F238E27FC236}">
                      <a16:creationId xmlns:a16="http://schemas.microsoft.com/office/drawing/2014/main" id="{03BFFA9F-3002-48D8-A82F-A3E25653352F}"/>
                    </a:ext>
                  </a:extLst>
                </p:cNvPr>
                <p:cNvSpPr/>
                <p:nvPr/>
              </p:nvSpPr>
              <p:spPr>
                <a:xfrm>
                  <a:off x="9238967" y="5057774"/>
                  <a:ext cx="473676" cy="76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30" name="Group 1029">
                <a:extLst>
                  <a:ext uri="{FF2B5EF4-FFF2-40B4-BE49-F238E27FC236}">
                    <a16:creationId xmlns:a16="http://schemas.microsoft.com/office/drawing/2014/main" id="{52861C19-BBBD-4DCF-B38A-2DBBEB6EE765}"/>
                  </a:ext>
                </a:extLst>
              </p:cNvPr>
              <p:cNvGrpSpPr/>
              <p:nvPr/>
            </p:nvGrpSpPr>
            <p:grpSpPr>
              <a:xfrm>
                <a:off x="8317865" y="4951095"/>
                <a:ext cx="584200" cy="939800"/>
                <a:chOff x="8317865" y="4951095"/>
                <a:chExt cx="584200" cy="939800"/>
              </a:xfrm>
            </p:grpSpPr>
            <p:sp>
              <p:nvSpPr>
                <p:cNvPr id="36" name="Rectangle 35">
                  <a:extLst>
                    <a:ext uri="{FF2B5EF4-FFF2-40B4-BE49-F238E27FC236}">
                      <a16:creationId xmlns:a16="http://schemas.microsoft.com/office/drawing/2014/main" id="{871CD222-C0AE-4716-9713-C1E44FCBF641}"/>
                    </a:ext>
                  </a:extLst>
                </p:cNvPr>
                <p:cNvSpPr/>
                <p:nvPr/>
              </p:nvSpPr>
              <p:spPr>
                <a:xfrm>
                  <a:off x="8317865" y="4951095"/>
                  <a:ext cx="584200" cy="939800"/>
                </a:xfrm>
                <a:prstGeom prst="rect">
                  <a:avLst/>
                </a:prstGeom>
                <a:solidFill>
                  <a:srgbClr val="002060"/>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37" name="Rectangle 36">
                  <a:extLst>
                    <a:ext uri="{FF2B5EF4-FFF2-40B4-BE49-F238E27FC236}">
                      <a16:creationId xmlns:a16="http://schemas.microsoft.com/office/drawing/2014/main" id="{DFB150D6-BB63-4762-B642-AC703EA224D7}"/>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3" name="Group 52">
                <a:extLst>
                  <a:ext uri="{FF2B5EF4-FFF2-40B4-BE49-F238E27FC236}">
                    <a16:creationId xmlns:a16="http://schemas.microsoft.com/office/drawing/2014/main" id="{7232649B-4E31-425E-8737-E253A23A5778}"/>
                  </a:ext>
                </a:extLst>
              </p:cNvPr>
              <p:cNvGrpSpPr/>
              <p:nvPr/>
            </p:nvGrpSpPr>
            <p:grpSpPr>
              <a:xfrm>
                <a:off x="8343265" y="4976495"/>
                <a:ext cx="584200" cy="939800"/>
                <a:chOff x="8317865" y="4951095"/>
                <a:chExt cx="584200" cy="939800"/>
              </a:xfrm>
            </p:grpSpPr>
            <p:sp>
              <p:nvSpPr>
                <p:cNvPr id="54" name="Rectangle 53">
                  <a:extLst>
                    <a:ext uri="{FF2B5EF4-FFF2-40B4-BE49-F238E27FC236}">
                      <a16:creationId xmlns:a16="http://schemas.microsoft.com/office/drawing/2014/main" id="{E56582AC-DCEF-47BF-A6F4-4F1A38813F96}"/>
                    </a:ext>
                  </a:extLst>
                </p:cNvPr>
                <p:cNvSpPr/>
                <p:nvPr/>
              </p:nvSpPr>
              <p:spPr>
                <a:xfrm>
                  <a:off x="8317865" y="4951095"/>
                  <a:ext cx="584200" cy="939800"/>
                </a:xfrm>
                <a:prstGeom prst="rect">
                  <a:avLst/>
                </a:prstGeom>
                <a:solidFill>
                  <a:schemeClr val="accent5">
                    <a:lumMod val="20000"/>
                    <a:lumOff val="80000"/>
                  </a:schemeClr>
                </a:solidFill>
                <a:ln w="38100">
                  <a:solidFill>
                    <a:srgbClr val="002060"/>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50000"/>
                      </a:schemeClr>
                    </a:solidFill>
                  </a:endParaRPr>
                </a:p>
              </p:txBody>
            </p:sp>
            <p:sp>
              <p:nvSpPr>
                <p:cNvPr id="55" name="Rectangle 54">
                  <a:extLst>
                    <a:ext uri="{FF2B5EF4-FFF2-40B4-BE49-F238E27FC236}">
                      <a16:creationId xmlns:a16="http://schemas.microsoft.com/office/drawing/2014/main" id="{C50CFD0C-79DD-4264-9CE5-4082248C0D2A}"/>
                    </a:ext>
                  </a:extLst>
                </p:cNvPr>
                <p:cNvSpPr/>
                <p:nvPr/>
              </p:nvSpPr>
              <p:spPr>
                <a:xfrm>
                  <a:off x="8374732" y="5017769"/>
                  <a:ext cx="473676" cy="762000"/>
                </a:xfrm>
                <a:prstGeom prst="rect">
                  <a:avLst/>
                </a:prstGeom>
                <a:solidFill>
                  <a:schemeClr val="bg1"/>
                </a:solidFill>
                <a:ln w="19050">
                  <a:solidFill>
                    <a:schemeClr val="tx1"/>
                  </a:solidFill>
                </a:ln>
                <a:scene3d>
                  <a:camera prst="perspectiveHeroicExtremeRightFacing">
                    <a:rot lat="500687" lon="19229521" rev="13111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9" name="Group 1028">
                <a:extLst>
                  <a:ext uri="{FF2B5EF4-FFF2-40B4-BE49-F238E27FC236}">
                    <a16:creationId xmlns:a16="http://schemas.microsoft.com/office/drawing/2014/main" id="{927C43BB-93C2-4A74-9E39-97C456DDDA26}"/>
                  </a:ext>
                </a:extLst>
              </p:cNvPr>
              <p:cNvGrpSpPr/>
              <p:nvPr/>
            </p:nvGrpSpPr>
            <p:grpSpPr>
              <a:xfrm>
                <a:off x="8141970" y="4629150"/>
                <a:ext cx="1257300" cy="1092200"/>
                <a:chOff x="8084820" y="4603750"/>
                <a:chExt cx="1257300" cy="1092200"/>
              </a:xfrm>
            </p:grpSpPr>
            <p:cxnSp>
              <p:nvCxnSpPr>
                <p:cNvPr id="21" name="Straight Arrow Connector 20">
                  <a:extLst>
                    <a:ext uri="{FF2B5EF4-FFF2-40B4-BE49-F238E27FC236}">
                      <a16:creationId xmlns:a16="http://schemas.microsoft.com/office/drawing/2014/main" id="{07D5A10D-EFD5-4243-A795-3B361BB00175}"/>
                    </a:ext>
                  </a:extLst>
                </p:cNvPr>
                <p:cNvCxnSpPr>
                  <a:cxnSpLocks/>
                </p:cNvCxnSpPr>
                <p:nvPr/>
              </p:nvCxnSpPr>
              <p:spPr>
                <a:xfrm>
                  <a:off x="8580119" y="5275536"/>
                  <a:ext cx="762001" cy="4204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6F4F6A1-3D2E-4E59-A6A6-CE3D4F0EC7DB}"/>
                    </a:ext>
                  </a:extLst>
                </p:cNvPr>
                <p:cNvCxnSpPr>
                  <a:cxnSpLocks/>
                </p:cNvCxnSpPr>
                <p:nvPr/>
              </p:nvCxnSpPr>
              <p:spPr>
                <a:xfrm flipV="1">
                  <a:off x="8592820" y="4603750"/>
                  <a:ext cx="431800" cy="72258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EAB6D6-3200-4313-8FC0-C20441B33A77}"/>
                    </a:ext>
                  </a:extLst>
                </p:cNvPr>
                <p:cNvCxnSpPr>
                  <a:cxnSpLocks/>
                </p:cNvCxnSpPr>
                <p:nvPr/>
              </p:nvCxnSpPr>
              <p:spPr>
                <a:xfrm flipH="1">
                  <a:off x="8084820" y="5288235"/>
                  <a:ext cx="546100" cy="14101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3044942012"/>
      </p:ext>
    </p:extLst>
  </p:cSld>
  <p:clrMapOvr>
    <a:masterClrMapping/>
  </p:clrMapOvr>
  <mc:AlternateContent xmlns:mc="http://schemas.openxmlformats.org/markup-compatibility/2006" xmlns:p14="http://schemas.microsoft.com/office/powerpoint/2010/main">
    <mc:Choice Requires="p14">
      <p:transition spd="slow" p14:dur="2000" advTm="15098"/>
    </mc:Choice>
    <mc:Fallback xmlns="">
      <p:transition spd="slow" advTm="15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 name="Group 15">
            <a:extLst>
              <a:ext uri="{FF2B5EF4-FFF2-40B4-BE49-F238E27FC236}">
                <a16:creationId xmlns:a16="http://schemas.microsoft.com/office/drawing/2014/main" id="{781DDE6E-6D83-48A4-A926-A4C812C89046}"/>
              </a:ext>
            </a:extLst>
          </p:cNvPr>
          <p:cNvGrpSpPr/>
          <p:nvPr/>
        </p:nvGrpSpPr>
        <p:grpSpPr>
          <a:xfrm>
            <a:off x="2804088" y="0"/>
            <a:ext cx="834461" cy="6381750"/>
            <a:chOff x="2804088" y="0"/>
            <a:chExt cx="834461" cy="6381750"/>
          </a:xfrm>
        </p:grpSpPr>
        <p:cxnSp>
          <p:nvCxnSpPr>
            <p:cNvPr id="37" name="Straight Arrow Connector 36">
              <a:extLst>
                <a:ext uri="{FF2B5EF4-FFF2-40B4-BE49-F238E27FC236}">
                  <a16:creationId xmlns:a16="http://schemas.microsoft.com/office/drawing/2014/main" id="{47095202-7BAC-46AB-A1AA-A63427669519}"/>
                </a:ext>
              </a:extLst>
            </p:cNvPr>
            <p:cNvCxnSpPr>
              <a:cxnSpLocks/>
            </p:cNvCxnSpPr>
            <p:nvPr/>
          </p:nvCxnSpPr>
          <p:spPr>
            <a:xfrm flipV="1">
              <a:off x="3243513" y="552450"/>
              <a:ext cx="0" cy="58293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8" name="Picture 2">
              <a:extLst>
                <a:ext uri="{FF2B5EF4-FFF2-40B4-BE49-F238E27FC236}">
                  <a16:creationId xmlns:a16="http://schemas.microsoft.com/office/drawing/2014/main" id="{725613D7-8EA1-4E1E-880C-E3399EA3AD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2804088" y="0"/>
              <a:ext cx="834461" cy="1143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C36DB2EE-5904-4769-B6FF-444F91125F01}"/>
              </a:ext>
            </a:extLst>
          </p:cNvPr>
          <p:cNvGrpSpPr/>
          <p:nvPr/>
        </p:nvGrpSpPr>
        <p:grpSpPr>
          <a:xfrm>
            <a:off x="7029450" y="4038443"/>
            <a:ext cx="4667250" cy="2113586"/>
            <a:chOff x="7029450" y="4038443"/>
            <a:chExt cx="4667250" cy="2113586"/>
          </a:xfrm>
        </p:grpSpPr>
        <p:sp>
          <p:nvSpPr>
            <p:cNvPr id="5" name="TextBox 4">
              <a:extLst>
                <a:ext uri="{FF2B5EF4-FFF2-40B4-BE49-F238E27FC236}">
                  <a16:creationId xmlns:a16="http://schemas.microsoft.com/office/drawing/2014/main" id="{F54B0A8A-2C00-4D8A-89FD-D68F5FFD5545}"/>
                </a:ext>
              </a:extLst>
            </p:cNvPr>
            <p:cNvSpPr txBox="1"/>
            <p:nvPr/>
          </p:nvSpPr>
          <p:spPr>
            <a:xfrm>
              <a:off x="7029450" y="4324350"/>
              <a:ext cx="2971800" cy="1477328"/>
            </a:xfrm>
            <a:prstGeom prst="rect">
              <a:avLst/>
            </a:prstGeom>
            <a:noFill/>
            <a:effectLst>
              <a:softEdge rad="63500"/>
            </a:effectLst>
          </p:spPr>
          <p:txBody>
            <a:bodyPr wrap="square" lIns="0" tIns="0" rIns="0" bIns="0" rtlCol="0">
              <a:spAutoFit/>
            </a:bodyPr>
            <a:lstStyle/>
            <a:p>
              <a:r>
                <a:rPr lang="en-US" sz="4800" u="sng" dirty="0">
                  <a:solidFill>
                    <a:srgbClr val="00B0F0"/>
                  </a:solidFill>
                </a:rPr>
                <a:t>Einstein</a:t>
              </a:r>
              <a:r>
                <a:rPr lang="en-US" sz="4800" dirty="0"/>
                <a:t>: stationary</a:t>
              </a:r>
            </a:p>
          </p:txBody>
        </p:sp>
        <p:pic>
          <p:nvPicPr>
            <p:cNvPr id="10" name="Picture 2">
              <a:extLst>
                <a:ext uri="{FF2B5EF4-FFF2-40B4-BE49-F238E27FC236}">
                  <a16:creationId xmlns:a16="http://schemas.microsoft.com/office/drawing/2014/main" id="{47E49C0A-FF31-4732-8E62-A8326AEA73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95" t="10139" b="5438"/>
            <a:stretch/>
          </p:blipFill>
          <p:spPr bwMode="auto">
            <a:xfrm>
              <a:off x="10153650" y="4038443"/>
              <a:ext cx="1543050" cy="2113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8F174DEB-10DE-4646-8649-36F823F5D5D6}"/>
              </a:ext>
            </a:extLst>
          </p:cNvPr>
          <p:cNvGrpSpPr/>
          <p:nvPr/>
        </p:nvGrpSpPr>
        <p:grpSpPr>
          <a:xfrm>
            <a:off x="6343650" y="552450"/>
            <a:ext cx="5638800" cy="2146116"/>
            <a:chOff x="6343650" y="552450"/>
            <a:chExt cx="5638800" cy="2146116"/>
          </a:xfrm>
        </p:grpSpPr>
        <p:sp>
          <p:nvSpPr>
            <p:cNvPr id="7" name="TextBox 6">
              <a:extLst>
                <a:ext uri="{FF2B5EF4-FFF2-40B4-BE49-F238E27FC236}">
                  <a16:creationId xmlns:a16="http://schemas.microsoft.com/office/drawing/2014/main" id="{DBCCB8EB-FFDD-4CA5-A3E7-19E7B0428ED1}"/>
                </a:ext>
              </a:extLst>
            </p:cNvPr>
            <p:cNvSpPr txBox="1"/>
            <p:nvPr/>
          </p:nvSpPr>
          <p:spPr>
            <a:xfrm>
              <a:off x="6343650" y="742950"/>
              <a:ext cx="4095750" cy="1846659"/>
            </a:xfrm>
            <a:prstGeom prst="rect">
              <a:avLst/>
            </a:prstGeom>
            <a:noFill/>
            <a:effectLst>
              <a:softEdge rad="63500"/>
            </a:effectLst>
          </p:spPr>
          <p:txBody>
            <a:bodyPr wrap="square" lIns="0" tIns="0" rIns="0" bIns="0" rtlCol="0">
              <a:spAutoFit/>
            </a:bodyPr>
            <a:lstStyle/>
            <a:p>
              <a:r>
                <a:rPr lang="en-US" sz="4000" u="sng" dirty="0" err="1">
                  <a:solidFill>
                    <a:schemeClr val="accent6">
                      <a:lumMod val="50000"/>
                    </a:schemeClr>
                  </a:solidFill>
                </a:rPr>
                <a:t>Rindler</a:t>
              </a:r>
              <a:r>
                <a:rPr lang="en-US" sz="4000" dirty="0"/>
                <a:t>: constant proper acceleration in x-direction</a:t>
              </a:r>
            </a:p>
          </p:txBody>
        </p:sp>
        <p:pic>
          <p:nvPicPr>
            <p:cNvPr id="11" name="Picture 2">
              <a:extLst>
                <a:ext uri="{FF2B5EF4-FFF2-40B4-BE49-F238E27FC236}">
                  <a16:creationId xmlns:a16="http://schemas.microsoft.com/office/drawing/2014/main" id="{F6C7EF55-0F2A-4918-9DF9-69241A788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518" y="552450"/>
              <a:ext cx="1537932" cy="21461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DC55C3-1681-4F77-8CB5-EC3162A1C36E}"/>
                  </a:ext>
                </a:extLst>
              </p:cNvPr>
              <p:cNvSpPr txBox="1"/>
              <p:nvPr/>
            </p:nvSpPr>
            <p:spPr>
              <a:xfrm>
                <a:off x="6540547" y="2975640"/>
                <a:ext cx="928953" cy="100056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12" name="TextBox 11">
                <a:extLst>
                  <a:ext uri="{FF2B5EF4-FFF2-40B4-BE49-F238E27FC236}">
                    <a16:creationId xmlns:a16="http://schemas.microsoft.com/office/drawing/2014/main" id="{67DC55C3-1681-4F77-8CB5-EC3162A1C36E}"/>
                  </a:ext>
                </a:extLst>
              </p:cNvPr>
              <p:cNvSpPr txBox="1">
                <a:spLocks noRot="1" noChangeAspect="1" noMove="1" noResize="1" noEditPoints="1" noAdjustHandles="1" noChangeArrowheads="1" noChangeShapeType="1" noTextEdit="1"/>
              </p:cNvSpPr>
              <p:nvPr/>
            </p:nvSpPr>
            <p:spPr>
              <a:xfrm>
                <a:off x="6540547" y="2975640"/>
                <a:ext cx="928953" cy="100056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14E8C3-DA26-4C81-9CAA-3AFC6F87EC6E}"/>
                  </a:ext>
                </a:extLst>
              </p:cNvPr>
              <p:cNvSpPr txBox="1"/>
              <p:nvPr/>
            </p:nvSpPr>
            <p:spPr>
              <a:xfrm>
                <a:off x="3503569" y="-126659"/>
                <a:ext cx="928953" cy="100056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13" name="TextBox 12">
                <a:extLst>
                  <a:ext uri="{FF2B5EF4-FFF2-40B4-BE49-F238E27FC236}">
                    <a16:creationId xmlns:a16="http://schemas.microsoft.com/office/drawing/2014/main" id="{AD14E8C3-DA26-4C81-9CAA-3AFC6F87EC6E}"/>
                  </a:ext>
                </a:extLst>
              </p:cNvPr>
              <p:cNvSpPr txBox="1">
                <a:spLocks noRot="1" noChangeAspect="1" noMove="1" noResize="1" noEditPoints="1" noAdjustHandles="1" noChangeArrowheads="1" noChangeShapeType="1" noTextEdit="1"/>
              </p:cNvSpPr>
              <p:nvPr/>
            </p:nvSpPr>
            <p:spPr>
              <a:xfrm>
                <a:off x="3503569" y="-126659"/>
                <a:ext cx="928953" cy="1000561"/>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960100737"/>
      </p:ext>
    </p:extLst>
  </p:cSld>
  <p:clrMapOvr>
    <a:masterClrMapping/>
  </p:clrMapOvr>
  <mc:AlternateContent xmlns:mc="http://schemas.openxmlformats.org/markup-compatibility/2006" xmlns:p14="http://schemas.microsoft.com/office/powerpoint/2010/main">
    <mc:Choice Requires="p14">
      <p:transition spd="med" p14:dur="700" advTm="19591">
        <p:fade/>
      </p:transition>
    </mc:Choice>
    <mc:Fallback xmlns="">
      <p:transition spd="med" advTm="195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down)">
                                      <p:cBhvr>
                                        <p:cTn id="11" dur="500"/>
                                        <p:tgtEl>
                                          <p:spTgt spid="9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6F5F17A8-18BE-4DFA-B219-006EEF0C42AB}"/>
              </a:ext>
            </a:extLst>
          </p:cNvPr>
          <p:cNvCxnSpPr>
            <a:cxnSpLocks/>
          </p:cNvCxnSpPr>
          <p:nvPr/>
        </p:nvCxnSpPr>
        <p:spPr>
          <a:xfrm flipV="1">
            <a:off x="2590003" y="628650"/>
            <a:ext cx="1394729" cy="56443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5297119-EB48-46CE-A245-5A27B0F340E5}"/>
              </a:ext>
            </a:extLst>
          </p:cNvPr>
          <p:cNvGrpSpPr/>
          <p:nvPr/>
        </p:nvGrpSpPr>
        <p:grpSpPr>
          <a:xfrm>
            <a:off x="128557"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1876110"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466262"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294872"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4704261"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123023"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323945"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346987"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290212"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298445"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pic>
        <p:nvPicPr>
          <p:cNvPr id="33" name="Picture 2" descr="Image result for marie curie">
            <a:extLst>
              <a:ext uri="{FF2B5EF4-FFF2-40B4-BE49-F238E27FC236}">
                <a16:creationId xmlns:a16="http://schemas.microsoft.com/office/drawing/2014/main" id="{1B5D91E5-FA55-4CB9-9690-8B60BEAC0A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r="5774"/>
          <a:stretch/>
        </p:blipFill>
        <p:spPr bwMode="auto">
          <a:xfrm flipH="1">
            <a:off x="3590076" y="76200"/>
            <a:ext cx="752023" cy="105928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264713"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237689"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304712"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D91CC2A7-D89E-4A82-8D6A-E46C630F5E94}"/>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2" name="TextBox 1">
            <a:extLst>
              <a:ext uri="{FF2B5EF4-FFF2-40B4-BE49-F238E27FC236}">
                <a16:creationId xmlns:a16="http://schemas.microsoft.com/office/drawing/2014/main" id="{9C08CC7F-00CC-47E2-ACAD-2EEEF21AD625}"/>
              </a:ext>
            </a:extLst>
          </p:cNvPr>
          <p:cNvSpPr txBox="1"/>
          <p:nvPr/>
        </p:nvSpPr>
        <p:spPr>
          <a:xfrm>
            <a:off x="6754804" y="2305049"/>
            <a:ext cx="5340944" cy="1846659"/>
          </a:xfrm>
          <a:prstGeom prst="rect">
            <a:avLst/>
          </a:prstGeom>
          <a:noFill/>
          <a:effectLst>
            <a:softEdge rad="63500"/>
          </a:effectLst>
        </p:spPr>
        <p:txBody>
          <a:bodyPr wrap="square" lIns="0" tIns="0" rIns="0" bIns="0" rtlCol="0">
            <a:spAutoFit/>
          </a:bodyPr>
          <a:lstStyle/>
          <a:p>
            <a:pPr algn="ctr"/>
            <a:r>
              <a:rPr lang="en-US" sz="4000" dirty="0"/>
              <a:t>can change coordinates to any inertial </a:t>
            </a:r>
            <a:br>
              <a:rPr lang="en-US" sz="4000" dirty="0"/>
            </a:br>
            <a:r>
              <a:rPr lang="en-US" sz="4000" dirty="0"/>
              <a:t>(straight-line) frame.</a:t>
            </a:r>
          </a:p>
        </p:txBody>
      </p:sp>
    </p:spTree>
    <p:custDataLst>
      <p:tags r:id="rId1"/>
    </p:custDataLst>
    <p:extLst>
      <p:ext uri="{BB962C8B-B14F-4D97-AF65-F5344CB8AC3E}">
        <p14:creationId xmlns:p14="http://schemas.microsoft.com/office/powerpoint/2010/main" val="1559674221"/>
      </p:ext>
    </p:extLst>
  </p:cSld>
  <p:clrMapOvr>
    <a:masterClrMapping/>
  </p:clrMapOvr>
  <mc:AlternateContent xmlns:mc="http://schemas.openxmlformats.org/markup-compatibility/2006" xmlns:p14="http://schemas.microsoft.com/office/powerpoint/2010/main">
    <mc:Choice Requires="p14">
      <p:transition p14:dur="0" advTm="4481"/>
    </mc:Choice>
    <mc:Fallback xmlns="">
      <p:transition advTm="4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D0113E14-1E84-49DA-8A8C-8ABBEFCB8CEE}"/>
              </a:ext>
            </a:extLst>
          </p:cNvPr>
          <p:cNvCxnSpPr>
            <a:cxnSpLocks/>
          </p:cNvCxnSpPr>
          <p:nvPr/>
        </p:nvCxnSpPr>
        <p:spPr>
          <a:xfrm flipV="1">
            <a:off x="2592464" y="628650"/>
            <a:ext cx="1394729" cy="56443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83BF6C00-9735-4C7F-A91E-72FAB71BB7F9}"/>
              </a:ext>
            </a:extLst>
          </p:cNvPr>
          <p:cNvGrpSpPr/>
          <p:nvPr/>
        </p:nvGrpSpPr>
        <p:grpSpPr>
          <a:xfrm>
            <a:off x="111968"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2" name="Straight Connector 41">
            <a:extLst>
              <a:ext uri="{FF2B5EF4-FFF2-40B4-BE49-F238E27FC236}">
                <a16:creationId xmlns:a16="http://schemas.microsoft.com/office/drawing/2014/main" id="{8A579137-E9EE-4A03-9329-D653D7AF57B6}"/>
              </a:ext>
            </a:extLst>
          </p:cNvPr>
          <p:cNvCxnSpPr>
            <a:cxnSpLocks/>
          </p:cNvCxnSpPr>
          <p:nvPr/>
        </p:nvCxnSpPr>
        <p:spPr>
          <a:xfrm flipH="1">
            <a:off x="899319" y="444843"/>
            <a:ext cx="1574208" cy="674513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7D58D734-E822-4A6A-81DF-66C33530F2F9}"/>
              </a:ext>
            </a:extLst>
          </p:cNvPr>
          <p:cNvCxnSpPr>
            <a:cxnSpLocks/>
          </p:cNvCxnSpPr>
          <p:nvPr/>
        </p:nvCxnSpPr>
        <p:spPr>
          <a:xfrm flipH="1">
            <a:off x="-615931" y="857250"/>
            <a:ext cx="1483020" cy="650958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EEFA16D3-289F-4ED7-ADDD-4478038B4D77}"/>
              </a:ext>
            </a:extLst>
          </p:cNvPr>
          <p:cNvCxnSpPr>
            <a:cxnSpLocks/>
          </p:cNvCxnSpPr>
          <p:nvPr/>
        </p:nvCxnSpPr>
        <p:spPr>
          <a:xfrm flipH="1">
            <a:off x="2554383" y="361950"/>
            <a:ext cx="1435670" cy="6100000"/>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CE48CC4-295A-4AEA-ABB0-91A492E90B0F}"/>
              </a:ext>
            </a:extLst>
          </p:cNvPr>
          <p:cNvCxnSpPr>
            <a:cxnSpLocks/>
          </p:cNvCxnSpPr>
          <p:nvPr/>
        </p:nvCxnSpPr>
        <p:spPr>
          <a:xfrm flipH="1">
            <a:off x="4087362" y="-222422"/>
            <a:ext cx="1513367" cy="6584864"/>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452BF91-D7FD-40F5-BCCB-E0E9416F7E83}"/>
              </a:ext>
            </a:extLst>
          </p:cNvPr>
          <p:cNvCxnSpPr>
            <a:cxnSpLocks/>
          </p:cNvCxnSpPr>
          <p:nvPr/>
        </p:nvCxnSpPr>
        <p:spPr>
          <a:xfrm flipH="1">
            <a:off x="5751925" y="-444843"/>
            <a:ext cx="1296480" cy="633236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31911A4-26D9-4E6A-BD6C-F2D797C47CE7}"/>
              </a:ext>
            </a:extLst>
          </p:cNvPr>
          <p:cNvCxnSpPr>
            <a:cxnSpLocks/>
          </p:cNvCxnSpPr>
          <p:nvPr/>
        </p:nvCxnSpPr>
        <p:spPr>
          <a:xfrm flipV="1">
            <a:off x="-410497" y="4216053"/>
            <a:ext cx="6771503" cy="147334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73342CFA-BF80-4A55-9303-C940DA9F6829}"/>
              </a:ext>
            </a:extLst>
          </p:cNvPr>
          <p:cNvCxnSpPr>
            <a:cxnSpLocks/>
          </p:cNvCxnSpPr>
          <p:nvPr/>
        </p:nvCxnSpPr>
        <p:spPr>
          <a:xfrm flipV="1">
            <a:off x="-600997" y="5787084"/>
            <a:ext cx="6462353" cy="151956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B409A725-E656-4644-BEBB-3540E6E8C7B0}"/>
              </a:ext>
            </a:extLst>
          </p:cNvPr>
          <p:cNvCxnSpPr>
            <a:cxnSpLocks/>
          </p:cNvCxnSpPr>
          <p:nvPr/>
        </p:nvCxnSpPr>
        <p:spPr>
          <a:xfrm flipV="1">
            <a:off x="137467" y="2724150"/>
            <a:ext cx="6252889" cy="1399566"/>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9B675FB9-A6B4-4295-9A18-1F25AE63730A}"/>
              </a:ext>
            </a:extLst>
          </p:cNvPr>
          <p:cNvCxnSpPr>
            <a:cxnSpLocks/>
          </p:cNvCxnSpPr>
          <p:nvPr/>
        </p:nvCxnSpPr>
        <p:spPr>
          <a:xfrm flipV="1">
            <a:off x="275303" y="1111011"/>
            <a:ext cx="6629400" cy="149985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pic>
        <p:nvPicPr>
          <p:cNvPr id="65" name="Picture 2" descr="Image result for marie curie">
            <a:extLst>
              <a:ext uri="{FF2B5EF4-FFF2-40B4-BE49-F238E27FC236}">
                <a16:creationId xmlns:a16="http://schemas.microsoft.com/office/drawing/2014/main" id="{D8AD0390-7984-4E61-851D-B8D3DB52C9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r="5774"/>
          <a:stretch/>
        </p:blipFill>
        <p:spPr bwMode="auto">
          <a:xfrm flipH="1">
            <a:off x="3592537" y="76200"/>
            <a:ext cx="752023" cy="1059288"/>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2D966356-D3A9-4AD6-9063-11DC7D545EE5}"/>
              </a:ext>
            </a:extLst>
          </p:cNvPr>
          <p:cNvCxnSpPr>
            <a:cxnSpLocks/>
          </p:cNvCxnSpPr>
          <p:nvPr/>
        </p:nvCxnSpPr>
        <p:spPr>
          <a:xfrm flipV="1">
            <a:off x="749621" y="-337131"/>
            <a:ext cx="6451644" cy="135089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F90F22CB-6942-4630-AEEC-129887C086EF}"/>
              </a:ext>
            </a:extLst>
          </p:cNvPr>
          <p:cNvCxnSpPr>
            <a:cxnSpLocks/>
          </p:cNvCxnSpPr>
          <p:nvPr/>
        </p:nvCxnSpPr>
        <p:spPr>
          <a:xfrm flipV="1">
            <a:off x="-64508" y="2627728"/>
            <a:ext cx="6771503" cy="1560735"/>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2505698" y="0"/>
            <a:ext cx="1594435" cy="6751682"/>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22781B80-244F-41FA-A76D-01B3BD797223}"/>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4" name="TextBox 3">
            <a:extLst>
              <a:ext uri="{FF2B5EF4-FFF2-40B4-BE49-F238E27FC236}">
                <a16:creationId xmlns:a16="http://schemas.microsoft.com/office/drawing/2014/main" id="{2B2E283B-91F6-4882-A6D2-779B7EDD2547}"/>
              </a:ext>
            </a:extLst>
          </p:cNvPr>
          <p:cNvSpPr txBox="1"/>
          <p:nvPr/>
        </p:nvSpPr>
        <p:spPr>
          <a:xfrm>
            <a:off x="6754804" y="2305049"/>
            <a:ext cx="5340944" cy="1846659"/>
          </a:xfrm>
          <a:prstGeom prst="rect">
            <a:avLst/>
          </a:prstGeom>
          <a:noFill/>
          <a:effectLst>
            <a:softEdge rad="63500"/>
          </a:effectLst>
        </p:spPr>
        <p:txBody>
          <a:bodyPr wrap="square" lIns="0" tIns="0" rIns="0" bIns="0" rtlCol="0">
            <a:spAutoFit/>
          </a:bodyPr>
          <a:lstStyle/>
          <a:p>
            <a:pPr algn="ctr"/>
            <a:r>
              <a:rPr lang="en-US" sz="4000" dirty="0"/>
              <a:t>can change coordinates to any inertial </a:t>
            </a:r>
            <a:br>
              <a:rPr lang="en-US" sz="4000" dirty="0"/>
            </a:br>
            <a:r>
              <a:rPr lang="en-US" sz="4000" dirty="0"/>
              <a:t>(straight-line) frame.</a:t>
            </a:r>
          </a:p>
        </p:txBody>
      </p:sp>
    </p:spTree>
    <p:custDataLst>
      <p:tags r:id="rId1"/>
    </p:custDataLst>
    <p:extLst>
      <p:ext uri="{BB962C8B-B14F-4D97-AF65-F5344CB8AC3E}">
        <p14:creationId xmlns:p14="http://schemas.microsoft.com/office/powerpoint/2010/main" val="20772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78">
        <p159:morph option="byObject"/>
      </p:transition>
    </mc:Choice>
    <mc:Fallback xmlns="">
      <p:transition spd="slow" advTm="277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6F5F17A8-18BE-4DFA-B219-006EEF0C42AB}"/>
              </a:ext>
            </a:extLst>
          </p:cNvPr>
          <p:cNvCxnSpPr>
            <a:cxnSpLocks/>
          </p:cNvCxnSpPr>
          <p:nvPr/>
        </p:nvCxnSpPr>
        <p:spPr>
          <a:xfrm flipV="1">
            <a:off x="2590003" y="628650"/>
            <a:ext cx="1394729" cy="564436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5297119-EB48-46CE-A245-5A27B0F340E5}"/>
              </a:ext>
            </a:extLst>
          </p:cNvPr>
          <p:cNvGrpSpPr/>
          <p:nvPr/>
        </p:nvGrpSpPr>
        <p:grpSpPr>
          <a:xfrm>
            <a:off x="128557"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1876110"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466262"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294872"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4704261"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123023"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323945"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346987"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290212"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298445"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pic>
        <p:nvPicPr>
          <p:cNvPr id="33" name="Picture 2" descr="Image result for marie curie">
            <a:extLst>
              <a:ext uri="{FF2B5EF4-FFF2-40B4-BE49-F238E27FC236}">
                <a16:creationId xmlns:a16="http://schemas.microsoft.com/office/drawing/2014/main" id="{1B5D91E5-FA55-4CB9-9690-8B60BEAC0A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9" r="5774"/>
          <a:stretch/>
        </p:blipFill>
        <p:spPr bwMode="auto">
          <a:xfrm flipH="1">
            <a:off x="3590076" y="76200"/>
            <a:ext cx="752023" cy="105928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264713"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237689"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304712"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D91CC2A7-D89E-4A82-8D6A-E46C630F5E94}"/>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2" name="TextBox 1">
            <a:extLst>
              <a:ext uri="{FF2B5EF4-FFF2-40B4-BE49-F238E27FC236}">
                <a16:creationId xmlns:a16="http://schemas.microsoft.com/office/drawing/2014/main" id="{D8893346-9BCB-4F23-855A-956AB938462A}"/>
              </a:ext>
            </a:extLst>
          </p:cNvPr>
          <p:cNvSpPr txBox="1"/>
          <p:nvPr/>
        </p:nvSpPr>
        <p:spPr>
          <a:xfrm>
            <a:off x="6754804" y="2305049"/>
            <a:ext cx="5340944" cy="1846659"/>
          </a:xfrm>
          <a:prstGeom prst="rect">
            <a:avLst/>
          </a:prstGeom>
          <a:noFill/>
          <a:effectLst>
            <a:softEdge rad="63500"/>
          </a:effectLst>
        </p:spPr>
        <p:txBody>
          <a:bodyPr wrap="square" lIns="0" tIns="0" rIns="0" bIns="0" rtlCol="0">
            <a:spAutoFit/>
          </a:bodyPr>
          <a:lstStyle/>
          <a:p>
            <a:pPr algn="ctr"/>
            <a:r>
              <a:rPr lang="en-US" sz="4000" dirty="0"/>
              <a:t>can change coordinates to any inertial </a:t>
            </a:r>
            <a:br>
              <a:rPr lang="en-US" sz="4000" dirty="0"/>
            </a:br>
            <a:r>
              <a:rPr lang="en-US" sz="4000" dirty="0"/>
              <a:t>(straight-line) frame.</a:t>
            </a:r>
          </a:p>
        </p:txBody>
      </p:sp>
    </p:spTree>
    <p:custDataLst>
      <p:tags r:id="rId1"/>
    </p:custDataLst>
    <p:extLst>
      <p:ext uri="{BB962C8B-B14F-4D97-AF65-F5344CB8AC3E}">
        <p14:creationId xmlns:p14="http://schemas.microsoft.com/office/powerpoint/2010/main" val="353336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5">
        <p159:morph option="byObject"/>
      </p:transition>
    </mc:Choice>
    <mc:Fallback xmlns="">
      <p:transition spd="slow" advTm="50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889136A-8390-4B32-8CB4-CD5032B84ACD}"/>
              </a:ext>
            </a:extLst>
          </p:cNvPr>
          <p:cNvGrpSpPr/>
          <p:nvPr/>
        </p:nvGrpSpPr>
        <p:grpSpPr>
          <a:xfrm>
            <a:off x="3671506" y="1"/>
            <a:ext cx="2080363" cy="6555445"/>
            <a:chOff x="3671506" y="1"/>
            <a:chExt cx="2080363" cy="6555445"/>
          </a:xfrm>
        </p:grpSpPr>
        <p:grpSp>
          <p:nvGrpSpPr>
            <p:cNvPr id="61" name="Group 60">
              <a:extLst>
                <a:ext uri="{FF2B5EF4-FFF2-40B4-BE49-F238E27FC236}">
                  <a16:creationId xmlns:a16="http://schemas.microsoft.com/office/drawing/2014/main" id="{6F21F92D-B160-4267-ACFE-55B01CB4E76D}"/>
                </a:ext>
              </a:extLst>
            </p:cNvPr>
            <p:cNvGrpSpPr/>
            <p:nvPr/>
          </p:nvGrpSpPr>
          <p:grpSpPr>
            <a:xfrm>
              <a:off x="3671506" y="305706"/>
              <a:ext cx="1655234" cy="6249740"/>
              <a:chOff x="8192706" y="686706"/>
              <a:chExt cx="1655234" cy="6249740"/>
            </a:xfrm>
          </p:grpSpPr>
          <p:sp>
            <p:nvSpPr>
              <p:cNvPr id="62" name="Freeform: Shape 61">
                <a:extLst>
                  <a:ext uri="{FF2B5EF4-FFF2-40B4-BE49-F238E27FC236}">
                    <a16:creationId xmlns:a16="http://schemas.microsoft.com/office/drawing/2014/main" id="{4C920E1B-B47D-43D5-A42B-02B55F2C39F7}"/>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Freeform: Shape 62">
                <a:extLst>
                  <a:ext uri="{FF2B5EF4-FFF2-40B4-BE49-F238E27FC236}">
                    <a16:creationId xmlns:a16="http://schemas.microsoft.com/office/drawing/2014/main" id="{E92CE943-1561-4901-8BEF-6BB68112E90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4" name="Picture 2">
              <a:extLst>
                <a:ext uri="{FF2B5EF4-FFF2-40B4-BE49-F238E27FC236}">
                  <a16:creationId xmlns:a16="http://schemas.microsoft.com/office/drawing/2014/main" id="{A8CAF2CA-7783-4AE5-996C-032972CFB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85297119-EB48-46CE-A245-5A27B0F340E5}"/>
              </a:ext>
            </a:extLst>
          </p:cNvPr>
          <p:cNvGrpSpPr/>
          <p:nvPr/>
        </p:nvGrpSpPr>
        <p:grpSpPr>
          <a:xfrm>
            <a:off x="128557" y="262420"/>
            <a:ext cx="6564135" cy="6255418"/>
            <a:chOff x="789165" y="471970"/>
            <a:chExt cx="6564135" cy="6255418"/>
          </a:xfrm>
        </p:grpSpPr>
        <p:grpSp>
          <p:nvGrpSpPr>
            <p:cNvPr id="4" name="Group 3">
              <a:extLst>
                <a:ext uri="{FF2B5EF4-FFF2-40B4-BE49-F238E27FC236}">
                  <a16:creationId xmlns:a16="http://schemas.microsoft.com/office/drawing/2014/main" id="{338D4DBC-8D70-4C3D-BF06-AD213D75607C}"/>
                </a:ext>
              </a:extLst>
            </p:cNvPr>
            <p:cNvGrpSpPr/>
            <p:nvPr/>
          </p:nvGrpSpPr>
          <p:grpSpPr>
            <a:xfrm>
              <a:off x="1126870" y="471970"/>
              <a:ext cx="5656761" cy="6255418"/>
              <a:chOff x="7030278" y="3646887"/>
              <a:chExt cx="3771640" cy="2571080"/>
            </a:xfrm>
          </p:grpSpPr>
          <p:cxnSp>
            <p:nvCxnSpPr>
              <p:cNvPr id="5" name="Straight Connector 4">
                <a:extLst>
                  <a:ext uri="{FF2B5EF4-FFF2-40B4-BE49-F238E27FC236}">
                    <a16:creationId xmlns:a16="http://schemas.microsoft.com/office/drawing/2014/main" id="{7D042472-9956-427D-8B8A-7337573668C5}"/>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95AE63A7-CA5A-40A0-A741-9F59948D239C}"/>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04C7E83-31E2-4DBD-8896-A8E5D962C994}"/>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DEEF44A-D11D-45DF-81D5-589EB4BD668C}"/>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B289186-BD5B-4B3F-8693-9CFAF9AB1AC9}"/>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6C256E10-245F-47DD-8D95-C47EE8A985F4}"/>
                </a:ext>
              </a:extLst>
            </p:cNvPr>
            <p:cNvGrpSpPr/>
            <p:nvPr/>
          </p:nvGrpSpPr>
          <p:grpSpPr>
            <a:xfrm>
              <a:off x="789165" y="819317"/>
              <a:ext cx="6354585" cy="5656758"/>
              <a:chOff x="789165" y="819317"/>
              <a:chExt cx="7776985" cy="5656758"/>
            </a:xfrm>
          </p:grpSpPr>
          <p:cxnSp>
            <p:nvCxnSpPr>
              <p:cNvPr id="11" name="Straight Connector 10">
                <a:extLst>
                  <a:ext uri="{FF2B5EF4-FFF2-40B4-BE49-F238E27FC236}">
                    <a16:creationId xmlns:a16="http://schemas.microsoft.com/office/drawing/2014/main" id="{4E906BE1-02B1-4D81-9602-402D3D567CC9}"/>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4D5BFA1-4AAC-41FC-BB4D-D3A1C1C5042B}"/>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393E835-10A6-4562-8510-95280736E9F7}"/>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EE3382-4FBF-455F-A477-3422780A603D}"/>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0B260362-8E26-42AB-9477-EEB336177C38}"/>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16" name="Straight Arrow Connector 15">
              <a:extLst>
                <a:ext uri="{FF2B5EF4-FFF2-40B4-BE49-F238E27FC236}">
                  <a16:creationId xmlns:a16="http://schemas.microsoft.com/office/drawing/2014/main" id="{CE68C72B-94C4-496A-B430-799EF202DC67}"/>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1DEAFBBA-2B36-46E0-90C9-E634C6C03232}"/>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56" name="Straight Connector 55">
            <a:extLst>
              <a:ext uri="{FF2B5EF4-FFF2-40B4-BE49-F238E27FC236}">
                <a16:creationId xmlns:a16="http://schemas.microsoft.com/office/drawing/2014/main" id="{FE86869E-DB56-4FEA-9C0A-9D5B45537350}"/>
              </a:ext>
            </a:extLst>
          </p:cNvPr>
          <p:cNvCxnSpPr/>
          <p:nvPr/>
        </p:nvCxnSpPr>
        <p:spPr>
          <a:xfrm>
            <a:off x="1876110"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95DF77F-A5CE-4BCD-98B3-3F670C0A7D6E}"/>
              </a:ext>
            </a:extLst>
          </p:cNvPr>
          <p:cNvCxnSpPr/>
          <p:nvPr/>
        </p:nvCxnSpPr>
        <p:spPr>
          <a:xfrm>
            <a:off x="466262"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EC80081A-FF0B-4253-848B-02728F283F19}"/>
              </a:ext>
            </a:extLst>
          </p:cNvPr>
          <p:cNvCxnSpPr/>
          <p:nvPr/>
        </p:nvCxnSpPr>
        <p:spPr>
          <a:xfrm>
            <a:off x="3294872" y="287521"/>
            <a:ext cx="0" cy="6174429"/>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8AECD047-CCD9-4619-8586-0719D2A3BCE5}"/>
              </a:ext>
            </a:extLst>
          </p:cNvPr>
          <p:cNvCxnSpPr/>
          <p:nvPr/>
        </p:nvCxnSpPr>
        <p:spPr>
          <a:xfrm>
            <a:off x="4704261"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6C4A67F9-590B-4411-9F90-01B21D43315C}"/>
              </a:ext>
            </a:extLst>
          </p:cNvPr>
          <p:cNvCxnSpPr/>
          <p:nvPr/>
        </p:nvCxnSpPr>
        <p:spPr>
          <a:xfrm>
            <a:off x="6123023"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403D79E-2E6F-40A9-8EEC-CF5874005A0B}"/>
              </a:ext>
            </a:extLst>
          </p:cNvPr>
          <p:cNvCxnSpPr/>
          <p:nvPr/>
        </p:nvCxnSpPr>
        <p:spPr>
          <a:xfrm rot="16200000">
            <a:off x="3323945"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F86A481-3B4D-45EB-A76F-627767877E65}"/>
              </a:ext>
            </a:extLst>
          </p:cNvPr>
          <p:cNvCxnSpPr/>
          <p:nvPr/>
        </p:nvCxnSpPr>
        <p:spPr>
          <a:xfrm rot="16200000">
            <a:off x="3346987"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F71B4E99-9EFB-4848-BFFC-86E3D9B5B941}"/>
              </a:ext>
            </a:extLst>
          </p:cNvPr>
          <p:cNvCxnSpPr/>
          <p:nvPr/>
        </p:nvCxnSpPr>
        <p:spPr>
          <a:xfrm rot="16200000">
            <a:off x="3290212" y="301760"/>
            <a:ext cx="0" cy="6272311"/>
          </a:xfrm>
          <a:prstGeom prst="line">
            <a:avLst/>
          </a:prstGeom>
          <a:ln w="25400">
            <a:solidFill>
              <a:srgbClr val="FF0000"/>
            </a:solidFill>
            <a:prstDash val="dash"/>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252E39C-7400-4FB8-ACE6-EE1FEE1EDF10}"/>
              </a:ext>
            </a:extLst>
          </p:cNvPr>
          <p:cNvCxnSpPr/>
          <p:nvPr/>
        </p:nvCxnSpPr>
        <p:spPr>
          <a:xfrm rot="16200000">
            <a:off x="3298445"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3785A656-B627-42C2-A332-E6E3B7125290}"/>
              </a:ext>
            </a:extLst>
          </p:cNvPr>
          <p:cNvCxnSpPr/>
          <p:nvPr/>
        </p:nvCxnSpPr>
        <p:spPr>
          <a:xfrm rot="16200000">
            <a:off x="3264713"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8712053B-AD9E-4195-87FA-C54D198AFB05}"/>
              </a:ext>
            </a:extLst>
          </p:cNvPr>
          <p:cNvCxnSpPr>
            <a:cxnSpLocks/>
          </p:cNvCxnSpPr>
          <p:nvPr/>
        </p:nvCxnSpPr>
        <p:spPr>
          <a:xfrm>
            <a:off x="237689"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0" name="Straight Arrow Connector 49">
            <a:extLst>
              <a:ext uri="{FF2B5EF4-FFF2-40B4-BE49-F238E27FC236}">
                <a16:creationId xmlns:a16="http://schemas.microsoft.com/office/drawing/2014/main" id="{862D186D-F49B-493A-ADA9-89F63AFE9F3A}"/>
              </a:ext>
            </a:extLst>
          </p:cNvPr>
          <p:cNvCxnSpPr>
            <a:cxnSpLocks/>
          </p:cNvCxnSpPr>
          <p:nvPr/>
        </p:nvCxnSpPr>
        <p:spPr>
          <a:xfrm flipV="1">
            <a:off x="3304712"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15F36747-91E8-42B3-BCE7-AD89451D5474}"/>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25" name="TextBox 24">
            <a:extLst>
              <a:ext uri="{FF2B5EF4-FFF2-40B4-BE49-F238E27FC236}">
                <a16:creationId xmlns:a16="http://schemas.microsoft.com/office/drawing/2014/main" id="{97BDEC7F-3C1B-4B73-B692-CA326DAC6FDA}"/>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cannot</a:t>
            </a:r>
            <a:r>
              <a:rPr lang="en-US" sz="4000" dirty="0"/>
              <a:t> change coordinates to a non-inertial </a:t>
            </a:r>
            <a:br>
              <a:rPr lang="en-US" sz="4000" dirty="0"/>
            </a:br>
            <a:r>
              <a:rPr lang="en-US" sz="4000" dirty="0"/>
              <a:t>(curved) frame.</a:t>
            </a:r>
          </a:p>
        </p:txBody>
      </p:sp>
    </p:spTree>
    <p:custDataLst>
      <p:tags r:id="rId1"/>
    </p:custDataLst>
    <p:extLst>
      <p:ext uri="{BB962C8B-B14F-4D97-AF65-F5344CB8AC3E}">
        <p14:creationId xmlns:p14="http://schemas.microsoft.com/office/powerpoint/2010/main" val="645130893"/>
      </p:ext>
    </p:extLst>
  </p:cSld>
  <p:clrMapOvr>
    <a:masterClrMapping/>
  </p:clrMapOvr>
  <mc:AlternateContent xmlns:mc="http://schemas.openxmlformats.org/markup-compatibility/2006" xmlns:p14="http://schemas.microsoft.com/office/powerpoint/2010/main">
    <mc:Choice Requires="p14">
      <p:transition spd="med" p14:dur="700" advTm="4876">
        <p:fade/>
      </p:transition>
    </mc:Choice>
    <mc:Fallback xmlns="">
      <p:transition spd="med" advTm="48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cxnSp>
        <p:nvCxnSpPr>
          <p:cNvPr id="42" name="Straight Connector 41">
            <a:extLst>
              <a:ext uri="{FF2B5EF4-FFF2-40B4-BE49-F238E27FC236}">
                <a16:creationId xmlns:a16="http://schemas.microsoft.com/office/drawing/2014/main" id="{8A579137-E9EE-4A03-9329-D653D7AF57B6}"/>
              </a:ext>
            </a:extLst>
          </p:cNvPr>
          <p:cNvCxnSpPr>
            <a:cxnSpLocks/>
          </p:cNvCxnSpPr>
          <p:nvPr/>
        </p:nvCxnSpPr>
        <p:spPr>
          <a:xfrm flipH="1">
            <a:off x="-1524000" y="1752600"/>
            <a:ext cx="3310207" cy="661582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7D58D734-E822-4A6A-81DF-66C33530F2F9}"/>
              </a:ext>
            </a:extLst>
          </p:cNvPr>
          <p:cNvCxnSpPr>
            <a:cxnSpLocks/>
          </p:cNvCxnSpPr>
          <p:nvPr/>
        </p:nvCxnSpPr>
        <p:spPr>
          <a:xfrm flipH="1">
            <a:off x="-156530" y="1119053"/>
            <a:ext cx="3242630" cy="655809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ACE48CC4-295A-4AEA-ABB0-91A492E90B0F}"/>
              </a:ext>
            </a:extLst>
          </p:cNvPr>
          <p:cNvCxnSpPr>
            <a:cxnSpLocks/>
          </p:cNvCxnSpPr>
          <p:nvPr/>
        </p:nvCxnSpPr>
        <p:spPr>
          <a:xfrm flipH="1">
            <a:off x="3333751" y="-563306"/>
            <a:ext cx="3276599" cy="65532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452BF91-D7FD-40F5-BCCB-E0E9416F7E83}"/>
              </a:ext>
            </a:extLst>
          </p:cNvPr>
          <p:cNvCxnSpPr>
            <a:cxnSpLocks/>
          </p:cNvCxnSpPr>
          <p:nvPr/>
        </p:nvCxnSpPr>
        <p:spPr>
          <a:xfrm flipH="1">
            <a:off x="4914900" y="-1280111"/>
            <a:ext cx="3219450" cy="637183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31911A4-26D9-4E6A-BD6C-F2D797C47CE7}"/>
              </a:ext>
            </a:extLst>
          </p:cNvPr>
          <p:cNvCxnSpPr>
            <a:cxnSpLocks/>
          </p:cNvCxnSpPr>
          <p:nvPr/>
        </p:nvCxnSpPr>
        <p:spPr>
          <a:xfrm flipV="1">
            <a:off x="-914400" y="3283817"/>
            <a:ext cx="6972300" cy="3499015"/>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73342CFA-BF80-4A55-9303-C940DA9F6829}"/>
              </a:ext>
            </a:extLst>
          </p:cNvPr>
          <p:cNvCxnSpPr>
            <a:cxnSpLocks/>
          </p:cNvCxnSpPr>
          <p:nvPr/>
        </p:nvCxnSpPr>
        <p:spPr>
          <a:xfrm flipV="1">
            <a:off x="-1676400" y="4769658"/>
            <a:ext cx="6991350" cy="347635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9B675FB9-A6B4-4295-9A18-1F25AE63730A}"/>
              </a:ext>
            </a:extLst>
          </p:cNvPr>
          <p:cNvCxnSpPr>
            <a:cxnSpLocks/>
          </p:cNvCxnSpPr>
          <p:nvPr/>
        </p:nvCxnSpPr>
        <p:spPr>
          <a:xfrm flipV="1">
            <a:off x="482600" y="0"/>
            <a:ext cx="7243160" cy="3612038"/>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2D966356-D3A9-4AD6-9063-11DC7D545EE5}"/>
              </a:ext>
            </a:extLst>
          </p:cNvPr>
          <p:cNvCxnSpPr>
            <a:cxnSpLocks/>
          </p:cNvCxnSpPr>
          <p:nvPr/>
        </p:nvCxnSpPr>
        <p:spPr>
          <a:xfrm flipV="1">
            <a:off x="1371600" y="-1219200"/>
            <a:ext cx="6840744" cy="335521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F90F22CB-6942-4630-AEEC-129887C086EF}"/>
              </a:ext>
            </a:extLst>
          </p:cNvPr>
          <p:cNvCxnSpPr>
            <a:cxnSpLocks/>
          </p:cNvCxnSpPr>
          <p:nvPr/>
        </p:nvCxnSpPr>
        <p:spPr>
          <a:xfrm flipV="1">
            <a:off x="0" y="1623693"/>
            <a:ext cx="6906126" cy="3454679"/>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1636295" y="29464"/>
            <a:ext cx="3392905" cy="6677237"/>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99" name="TextBox 98">
            <a:extLst>
              <a:ext uri="{FF2B5EF4-FFF2-40B4-BE49-F238E27FC236}">
                <a16:creationId xmlns:a16="http://schemas.microsoft.com/office/drawing/2014/main" id="{A6CA6548-AC3B-4BBE-9363-C9371F21094D}"/>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101" name="TextBox 100">
            <a:extLst>
              <a:ext uri="{FF2B5EF4-FFF2-40B4-BE49-F238E27FC236}">
                <a16:creationId xmlns:a16="http://schemas.microsoft.com/office/drawing/2014/main" id="{389A2A9C-E9B4-4D69-AC8B-448F60E5F9E3}"/>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cannot</a:t>
            </a:r>
            <a:r>
              <a:rPr lang="en-US" sz="4000" dirty="0"/>
              <a:t> change coordinates to a non-inertial </a:t>
            </a:r>
            <a:br>
              <a:rPr lang="en-US" sz="4000" dirty="0"/>
            </a:br>
            <a:r>
              <a:rPr lang="en-US" sz="4000" dirty="0"/>
              <a:t>(curved) frame.</a:t>
            </a:r>
          </a:p>
        </p:txBody>
      </p:sp>
    </p:spTree>
    <p:custDataLst>
      <p:tags r:id="rId1"/>
    </p:custDataLst>
    <p:extLst>
      <p:ext uri="{BB962C8B-B14F-4D97-AF65-F5344CB8AC3E}">
        <p14:creationId xmlns:p14="http://schemas.microsoft.com/office/powerpoint/2010/main" val="390330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957">
        <p159:morph option="byObject"/>
      </p:transition>
    </mc:Choice>
    <mc:Fallback xmlns="">
      <p:transition spd="slow" advTm="2957">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57872FF-9320-4B9F-A5C8-9ADB1F681458}"/>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3" name="TextBox 2">
            <a:extLst>
              <a:ext uri="{FF2B5EF4-FFF2-40B4-BE49-F238E27FC236}">
                <a16:creationId xmlns:a16="http://schemas.microsoft.com/office/drawing/2014/main" id="{7578C3E8-C5EB-4F9E-AA15-6090AB5E121F}"/>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Ink 5">
                <a:extLst>
                  <a:ext uri="{FF2B5EF4-FFF2-40B4-BE49-F238E27FC236}">
                    <a16:creationId xmlns:a16="http://schemas.microsoft.com/office/drawing/2014/main" id="{6D0032E2-C752-4C74-AE79-45F0C2DE322F}"/>
                  </a:ext>
                </a:extLst>
              </p14:cNvPr>
              <p14:cNvContentPartPr/>
              <p14:nvPr>
                <p:extLst>
                  <p:ext uri="{42D2F446-02D8-4167-A562-619A0277C38B}">
                    <p15:isNarration xmlns:p15="http://schemas.microsoft.com/office/powerpoint/2012/main" val="1"/>
                  </p:ext>
                </p:extLst>
              </p14:nvPr>
            </p14:nvContentPartPr>
            <p14:xfrm>
              <a:off x="3956760" y="3467880"/>
              <a:ext cx="6319080" cy="1442160"/>
            </p14:xfrm>
          </p:contentPart>
        </mc:Choice>
        <mc:Fallback xmlns="">
          <p:pic>
            <p:nvPicPr>
              <p:cNvPr id="6" name="Ink 5">
                <a:extLst>
                  <a:ext uri="{FF2B5EF4-FFF2-40B4-BE49-F238E27FC236}">
                    <a16:creationId xmlns:a16="http://schemas.microsoft.com/office/drawing/2014/main" id="{6D0032E2-C752-4C74-AE79-45F0C2DE322F}"/>
                  </a:ext>
                </a:extLst>
              </p:cNvPr>
              <p:cNvPicPr>
                <a:picLocks noGrp="1" noRot="1" noChangeAspect="1" noMove="1" noResize="1" noEditPoints="1" noAdjustHandles="1" noChangeArrowheads="1" noChangeShapeType="1"/>
              </p:cNvPicPr>
              <p:nvPr/>
            </p:nvPicPr>
            <p:blipFill>
              <a:blip r:embed="rId7"/>
              <a:stretch>
                <a:fillRect/>
              </a:stretch>
            </p:blipFill>
            <p:spPr>
              <a:xfrm>
                <a:off x="3947400" y="3458520"/>
                <a:ext cx="6337800" cy="1460880"/>
              </a:xfrm>
              <a:prstGeom prst="rect">
                <a:avLst/>
              </a:prstGeom>
            </p:spPr>
          </p:pic>
        </mc:Fallback>
      </mc:AlternateContent>
    </p:spTree>
    <p:custDataLst>
      <p:tags r:id="rId1"/>
    </p:custDataLst>
    <p:extLst>
      <p:ext uri="{BB962C8B-B14F-4D97-AF65-F5344CB8AC3E}">
        <p14:creationId xmlns:p14="http://schemas.microsoft.com/office/powerpoint/2010/main" val="3328185277"/>
      </p:ext>
    </p:extLst>
  </p:cSld>
  <p:clrMapOvr>
    <a:masterClrMapping/>
  </p:clrMapOvr>
  <mc:AlternateContent xmlns:mc="http://schemas.openxmlformats.org/markup-compatibility/2006" xmlns:p14="http://schemas.microsoft.com/office/powerpoint/2010/main">
    <mc:Choice Requires="p14">
      <p:transition p14:dur="0" advTm="22448"/>
    </mc:Choice>
    <mc:Fallback xmlns="">
      <p:transition advTm="2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wipe(down)">
                                      <p:cBhvr>
                                        <p:cTn id="1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57872FF-9320-4B9F-A5C8-9ADB1F681458}"/>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3" name="TextBox 2">
            <a:extLst>
              <a:ext uri="{FF2B5EF4-FFF2-40B4-BE49-F238E27FC236}">
                <a16:creationId xmlns:a16="http://schemas.microsoft.com/office/drawing/2014/main" id="{7578C3E8-C5EB-4F9E-AA15-6090AB5E121F}"/>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cxnSp>
        <p:nvCxnSpPr>
          <p:cNvPr id="37" name="Straight Arrow Connector 36">
            <a:extLst>
              <a:ext uri="{FF2B5EF4-FFF2-40B4-BE49-F238E27FC236}">
                <a16:creationId xmlns:a16="http://schemas.microsoft.com/office/drawing/2014/main" id="{F83FBF5D-4489-4D23-9911-561DDA9138CE}"/>
              </a:ext>
            </a:extLst>
          </p:cNvPr>
          <p:cNvCxnSpPr>
            <a:cxnSpLocks/>
          </p:cNvCxnSpPr>
          <p:nvPr/>
        </p:nvCxnSpPr>
        <p:spPr>
          <a:xfrm>
            <a:off x="3309786" y="3445165"/>
            <a:ext cx="663698" cy="1259839"/>
          </a:xfrm>
          <a:prstGeom prst="straightConnector1">
            <a:avLst/>
          </a:prstGeom>
          <a:ln w="152400">
            <a:solidFill>
              <a:srgbClr val="9F5FC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40ADE3E-3FA1-41E8-86C4-475318780927}"/>
                  </a:ext>
                </a:extLst>
              </p:cNvPr>
              <p:cNvSpPr txBox="1"/>
              <p:nvPr/>
            </p:nvSpPr>
            <p:spPr>
              <a:xfrm>
                <a:off x="2488200" y="3698526"/>
                <a:ext cx="858119" cy="1127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4000" dirty="0"/>
              </a:p>
            </p:txBody>
          </p:sp>
        </mc:Choice>
        <mc:Fallback xmlns="">
          <p:sp>
            <p:nvSpPr>
              <p:cNvPr id="38" name="TextBox 37">
                <a:extLst>
                  <a:ext uri="{FF2B5EF4-FFF2-40B4-BE49-F238E27FC236}">
                    <a16:creationId xmlns:a16="http://schemas.microsoft.com/office/drawing/2014/main" id="{640ADE3E-3FA1-41E8-86C4-475318780927}"/>
                  </a:ext>
                </a:extLst>
              </p:cNvPr>
              <p:cNvSpPr txBox="1">
                <a:spLocks noRot="1" noChangeAspect="1" noMove="1" noResize="1" noEditPoints="1" noAdjustHandles="1" noChangeArrowheads="1" noChangeShapeType="1" noTextEdit="1"/>
              </p:cNvSpPr>
              <p:nvPr/>
            </p:nvSpPr>
            <p:spPr>
              <a:xfrm>
                <a:off x="2488200" y="3698526"/>
                <a:ext cx="858119" cy="1127745"/>
              </a:xfrm>
              <a:prstGeom prst="rect">
                <a:avLst/>
              </a:prstGeom>
              <a:blipFill>
                <a:blip r:embed="rId6"/>
                <a:stretch>
                  <a:fillRect/>
                </a:stretch>
              </a:blipFill>
            </p:spPr>
            <p:txBody>
              <a:bodyPr/>
              <a:lstStyle/>
              <a:p>
                <a:r>
                  <a:rPr lang="en-CA">
                    <a:noFill/>
                  </a:rPr>
                  <a:t> </a:t>
                </a:r>
              </a:p>
            </p:txBody>
          </p:sp>
        </mc:Fallback>
      </mc:AlternateContent>
      <p:sp>
        <p:nvSpPr>
          <p:cNvPr id="39" name="TextBox 38">
            <a:extLst>
              <a:ext uri="{FF2B5EF4-FFF2-40B4-BE49-F238E27FC236}">
                <a16:creationId xmlns:a16="http://schemas.microsoft.com/office/drawing/2014/main" id="{30A600D9-7E50-4918-AF40-F90375BCEAC8}"/>
              </a:ext>
            </a:extLst>
          </p:cNvPr>
          <p:cNvSpPr txBox="1"/>
          <p:nvPr/>
        </p:nvSpPr>
        <p:spPr>
          <a:xfrm>
            <a:off x="482138" y="4865077"/>
            <a:ext cx="3557848" cy="707886"/>
          </a:xfrm>
          <a:prstGeom prst="rect">
            <a:avLst/>
          </a:prstGeom>
          <a:solidFill>
            <a:schemeClr val="bg1"/>
          </a:solidFill>
          <a:effectLst>
            <a:softEdge rad="127000"/>
          </a:effectLst>
        </p:spPr>
        <p:txBody>
          <a:bodyPr wrap="square">
            <a:spAutoFit/>
          </a:bodyPr>
          <a:lstStyle/>
          <a:p>
            <a:r>
              <a:rPr lang="en-US" sz="4000" dirty="0">
                <a:solidFill>
                  <a:srgbClr val="9F5FCF"/>
                </a:solidFill>
              </a:rPr>
              <a:t>same 4-position </a:t>
            </a:r>
            <a:endParaRPr lang="en-CA" sz="4000" dirty="0">
              <a:solidFill>
                <a:srgbClr val="9F5FCF"/>
              </a:solidFill>
            </a:endParaRPr>
          </a:p>
        </p:txBody>
      </p:sp>
    </p:spTree>
    <p:custDataLst>
      <p:tags r:id="rId1"/>
    </p:custDataLst>
    <p:extLst>
      <p:ext uri="{BB962C8B-B14F-4D97-AF65-F5344CB8AC3E}">
        <p14:creationId xmlns:p14="http://schemas.microsoft.com/office/powerpoint/2010/main" val="1387353476"/>
      </p:ext>
    </p:extLst>
  </p:cSld>
  <p:clrMapOvr>
    <a:masterClrMapping/>
  </p:clrMapOvr>
  <mc:AlternateContent xmlns:mc="http://schemas.openxmlformats.org/markup-compatibility/2006" xmlns:p14="http://schemas.microsoft.com/office/powerpoint/2010/main">
    <mc:Choice Requires="p14">
      <p:transition p14:dur="0" advTm="5293"/>
    </mc:Choice>
    <mc:Fallback xmlns="">
      <p:transition advTm="52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57872FF-9320-4B9F-A5C8-9ADB1F681458}"/>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3" name="TextBox 2">
            <a:extLst>
              <a:ext uri="{FF2B5EF4-FFF2-40B4-BE49-F238E27FC236}">
                <a16:creationId xmlns:a16="http://schemas.microsoft.com/office/drawing/2014/main" id="{7578C3E8-C5EB-4F9E-AA15-6090AB5E121F}"/>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cxnSp>
        <p:nvCxnSpPr>
          <p:cNvPr id="27" name="Straight Arrow Connector 26">
            <a:extLst>
              <a:ext uri="{FF2B5EF4-FFF2-40B4-BE49-F238E27FC236}">
                <a16:creationId xmlns:a16="http://schemas.microsoft.com/office/drawing/2014/main" id="{CC182CA3-A52A-4C6F-AC00-A98649C8109F}"/>
              </a:ext>
            </a:extLst>
          </p:cNvPr>
          <p:cNvCxnSpPr>
            <a:cxnSpLocks/>
          </p:cNvCxnSpPr>
          <p:nvPr/>
        </p:nvCxnSpPr>
        <p:spPr>
          <a:xfrm flipH="1" flipV="1">
            <a:off x="2830286" y="2641600"/>
            <a:ext cx="1161144" cy="2133601"/>
          </a:xfrm>
          <a:prstGeom prst="straightConnector1">
            <a:avLst/>
          </a:prstGeom>
          <a:ln w="152400">
            <a:solidFill>
              <a:srgbClr val="9F5FC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4BBC72B-1B50-4E59-9A8A-54C7415FE6C6}"/>
                  </a:ext>
                </a:extLst>
              </p:cNvPr>
              <p:cNvSpPr txBox="1"/>
              <p:nvPr/>
            </p:nvSpPr>
            <p:spPr>
              <a:xfrm>
                <a:off x="2421698" y="3565522"/>
                <a:ext cx="858119" cy="1127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oMath>
                  </m:oMathPara>
                </a14:m>
                <a:endParaRPr lang="en-CA" sz="4000" dirty="0"/>
              </a:p>
            </p:txBody>
          </p:sp>
        </mc:Choice>
        <mc:Fallback xmlns="">
          <p:sp>
            <p:nvSpPr>
              <p:cNvPr id="28" name="TextBox 27">
                <a:extLst>
                  <a:ext uri="{FF2B5EF4-FFF2-40B4-BE49-F238E27FC236}">
                    <a16:creationId xmlns:a16="http://schemas.microsoft.com/office/drawing/2014/main" id="{44BBC72B-1B50-4E59-9A8A-54C7415FE6C6}"/>
                  </a:ext>
                </a:extLst>
              </p:cNvPr>
              <p:cNvSpPr txBox="1">
                <a:spLocks noRot="1" noChangeAspect="1" noMove="1" noResize="1" noEditPoints="1" noAdjustHandles="1" noChangeArrowheads="1" noChangeShapeType="1" noTextEdit="1"/>
              </p:cNvSpPr>
              <p:nvPr/>
            </p:nvSpPr>
            <p:spPr>
              <a:xfrm>
                <a:off x="2421698" y="3565522"/>
                <a:ext cx="858119" cy="1127745"/>
              </a:xfrm>
              <a:prstGeom prst="rect">
                <a:avLst/>
              </a:prstGeom>
              <a:blipFill>
                <a:blip r:embed="rId6"/>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8F4E8F96-B383-4C36-8BE1-84C0875BC5BE}"/>
              </a:ext>
            </a:extLst>
          </p:cNvPr>
          <p:cNvSpPr txBox="1"/>
          <p:nvPr/>
        </p:nvSpPr>
        <p:spPr>
          <a:xfrm>
            <a:off x="512542" y="4765324"/>
            <a:ext cx="3411066" cy="707886"/>
          </a:xfrm>
          <a:prstGeom prst="rect">
            <a:avLst/>
          </a:prstGeom>
          <a:solidFill>
            <a:schemeClr val="bg1"/>
          </a:solidFill>
          <a:effectLst>
            <a:softEdge rad="127000"/>
          </a:effectLst>
        </p:spPr>
        <p:txBody>
          <a:bodyPr wrap="square">
            <a:spAutoFit/>
          </a:bodyPr>
          <a:lstStyle/>
          <a:p>
            <a:r>
              <a:rPr lang="en-US" sz="4000" dirty="0">
                <a:solidFill>
                  <a:srgbClr val="9F5FCF"/>
                </a:solidFill>
              </a:rPr>
              <a:t>same 4-velocity </a:t>
            </a:r>
            <a:endParaRPr lang="en-CA" sz="4000" dirty="0">
              <a:solidFill>
                <a:srgbClr val="9F5FCF"/>
              </a:solidFill>
            </a:endParaRPr>
          </a:p>
        </p:txBody>
      </p:sp>
    </p:spTree>
    <p:custDataLst>
      <p:tags r:id="rId1"/>
    </p:custDataLst>
    <p:extLst>
      <p:ext uri="{BB962C8B-B14F-4D97-AF65-F5344CB8AC3E}">
        <p14:creationId xmlns:p14="http://schemas.microsoft.com/office/powerpoint/2010/main" val="3933889071"/>
      </p:ext>
    </p:extLst>
  </p:cSld>
  <p:clrMapOvr>
    <a:masterClrMapping/>
  </p:clrMapOvr>
  <mc:AlternateContent xmlns:mc="http://schemas.openxmlformats.org/markup-compatibility/2006" xmlns:p14="http://schemas.microsoft.com/office/powerpoint/2010/main">
    <mc:Choice Requires="p14">
      <p:transition spd="med" p14:dur="700" advTm="3808">
        <p:fade/>
      </p:transition>
    </mc:Choice>
    <mc:Fallback xmlns="">
      <p:transition spd="med" advTm="38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AADC06-D314-47B2-9D0C-1505DFF6E707}"/>
              </a:ext>
            </a:extLst>
          </p:cNvPr>
          <p:cNvGrpSpPr/>
          <p:nvPr/>
        </p:nvGrpSpPr>
        <p:grpSpPr>
          <a:xfrm>
            <a:off x="8447808" y="38101"/>
            <a:ext cx="3744192" cy="1828799"/>
            <a:chOff x="6066558" y="38101"/>
            <a:chExt cx="3744192" cy="1828799"/>
          </a:xfrm>
        </p:grpSpPr>
        <p:sp>
          <p:nvSpPr>
            <p:cNvPr id="20" name="Rectangle 19">
              <a:extLst>
                <a:ext uri="{FF2B5EF4-FFF2-40B4-BE49-F238E27FC236}">
                  <a16:creationId xmlns:a16="http://schemas.microsoft.com/office/drawing/2014/main" id="{EAB4C015-8AF6-4AAE-8B74-41936BB13574}"/>
                </a:ext>
              </a:extLst>
            </p:cNvPr>
            <p:cNvSpPr/>
            <p:nvPr/>
          </p:nvSpPr>
          <p:spPr>
            <a:xfrm>
              <a:off x="6134101" y="38101"/>
              <a:ext cx="3581399" cy="1828799"/>
            </a:xfrm>
            <a:prstGeom prst="rect">
              <a:avLst/>
            </a:prstGeom>
            <a:solidFill>
              <a:srgbClr val="D1B2E8"/>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21" name="TextBox 20">
              <a:extLst>
                <a:ext uri="{FF2B5EF4-FFF2-40B4-BE49-F238E27FC236}">
                  <a16:creationId xmlns:a16="http://schemas.microsoft.com/office/drawing/2014/main" id="{865188FB-C4D6-41C1-A8E7-634E8C636DEE}"/>
                </a:ext>
              </a:extLst>
            </p:cNvPr>
            <p:cNvSpPr txBox="1"/>
            <p:nvPr/>
          </p:nvSpPr>
          <p:spPr>
            <a:xfrm>
              <a:off x="6066558" y="133098"/>
              <a:ext cx="3744192" cy="646331"/>
            </a:xfrm>
            <a:prstGeom prst="rect">
              <a:avLst/>
            </a:prstGeom>
            <a:noFill/>
          </p:spPr>
          <p:txBody>
            <a:bodyPr wrap="square" rtlCol="0">
              <a:spAutoFit/>
            </a:bodyPr>
            <a:lstStyle/>
            <a:p>
              <a:pPr algn="ctr"/>
              <a:r>
                <a:rPr lang="en-US" sz="3600" b="1" dirty="0"/>
                <a:t>General Relativity</a:t>
              </a:r>
              <a:endParaRPr lang="en-CA" sz="3600" b="1" dirty="0"/>
            </a:p>
          </p:txBody>
        </p:sp>
        <p:sp>
          <p:nvSpPr>
            <p:cNvPr id="27" name="TextBox 26">
              <a:extLst>
                <a:ext uri="{FF2B5EF4-FFF2-40B4-BE49-F238E27FC236}">
                  <a16:creationId xmlns:a16="http://schemas.microsoft.com/office/drawing/2014/main" id="{F12C1C6D-237D-4E51-BB54-48708D8D1599}"/>
                </a:ext>
              </a:extLst>
            </p:cNvPr>
            <p:cNvSpPr txBox="1"/>
            <p:nvPr/>
          </p:nvSpPr>
          <p:spPr>
            <a:xfrm>
              <a:off x="6310434" y="720273"/>
              <a:ext cx="3005016"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Takes </a:t>
              </a:r>
              <a:r>
                <a:rPr lang="en-US" sz="3200" u="sng" dirty="0"/>
                <a:t>Gravity</a:t>
              </a:r>
              <a:r>
                <a:rPr lang="en-US" sz="3200" dirty="0"/>
                <a:t> into account</a:t>
              </a:r>
            </a:p>
          </p:txBody>
        </p:sp>
      </p:grpSp>
      <p:grpSp>
        <p:nvGrpSpPr>
          <p:cNvPr id="5" name="Group 4">
            <a:extLst>
              <a:ext uri="{FF2B5EF4-FFF2-40B4-BE49-F238E27FC236}">
                <a16:creationId xmlns:a16="http://schemas.microsoft.com/office/drawing/2014/main" id="{3F624211-B119-41AB-AB78-25043611AC09}"/>
              </a:ext>
            </a:extLst>
          </p:cNvPr>
          <p:cNvGrpSpPr/>
          <p:nvPr/>
        </p:nvGrpSpPr>
        <p:grpSpPr>
          <a:xfrm>
            <a:off x="38100" y="3018974"/>
            <a:ext cx="11620500" cy="3687655"/>
            <a:chOff x="38100" y="3018974"/>
            <a:chExt cx="11620500" cy="3687655"/>
          </a:xfrm>
        </p:grpSpPr>
        <p:sp>
          <p:nvSpPr>
            <p:cNvPr id="4" name="Left Brace 3">
              <a:extLst>
                <a:ext uri="{FF2B5EF4-FFF2-40B4-BE49-F238E27FC236}">
                  <a16:creationId xmlns:a16="http://schemas.microsoft.com/office/drawing/2014/main" id="{EA240F31-C278-47BF-9DBE-49D974DDB08E}"/>
                </a:ext>
              </a:extLst>
            </p:cNvPr>
            <p:cNvSpPr/>
            <p:nvPr/>
          </p:nvSpPr>
          <p:spPr>
            <a:xfrm rot="5400000">
              <a:off x="5075698" y="497789"/>
              <a:ext cx="1010088" cy="6052458"/>
            </a:xfrm>
            <a:prstGeom prst="leftBrace">
              <a:avLst>
                <a:gd name="adj1" fmla="val 0"/>
                <a:gd name="adj2" fmla="val 71103"/>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Rectangle 11">
              <a:extLst>
                <a:ext uri="{FF2B5EF4-FFF2-40B4-BE49-F238E27FC236}">
                  <a16:creationId xmlns:a16="http://schemas.microsoft.com/office/drawing/2014/main" id="{DA8532BA-95DF-4BFC-8E85-B49FC689A8EB}"/>
                </a:ext>
              </a:extLst>
            </p:cNvPr>
            <p:cNvSpPr/>
            <p:nvPr/>
          </p:nvSpPr>
          <p:spPr>
            <a:xfrm>
              <a:off x="38100" y="3657600"/>
              <a:ext cx="5600700" cy="3049029"/>
            </a:xfrm>
            <a:prstGeom prst="rect">
              <a:avLst/>
            </a:prstGeom>
            <a:solidFill>
              <a:schemeClr val="accent5">
                <a:lumMod val="20000"/>
                <a:lumOff val="8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28938CDA-0C15-4E7F-98E0-F1FDF7EF8651}"/>
                </a:ext>
              </a:extLst>
            </p:cNvPr>
            <p:cNvSpPr/>
            <p:nvPr/>
          </p:nvSpPr>
          <p:spPr>
            <a:xfrm>
              <a:off x="5867400" y="3657599"/>
              <a:ext cx="5791200" cy="3049030"/>
            </a:xfrm>
            <a:prstGeom prst="rect">
              <a:avLst/>
            </a:prstGeom>
            <a:solidFill>
              <a:srgbClr val="FFDDDD"/>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grpSp>
      <p:sp>
        <p:nvSpPr>
          <p:cNvPr id="14" name="TextBox 13">
            <a:extLst>
              <a:ext uri="{FF2B5EF4-FFF2-40B4-BE49-F238E27FC236}">
                <a16:creationId xmlns:a16="http://schemas.microsoft.com/office/drawing/2014/main" id="{CCB9857B-BF45-47AC-9E3B-4CE4CE83A617}"/>
              </a:ext>
            </a:extLst>
          </p:cNvPr>
          <p:cNvSpPr txBox="1"/>
          <p:nvPr/>
        </p:nvSpPr>
        <p:spPr>
          <a:xfrm>
            <a:off x="76200" y="3591430"/>
            <a:ext cx="5676900" cy="3293209"/>
          </a:xfrm>
          <a:prstGeom prst="rect">
            <a:avLst/>
          </a:prstGeom>
          <a:noFill/>
        </p:spPr>
        <p:txBody>
          <a:bodyPr wrap="square" rtlCol="0">
            <a:spAutoFit/>
          </a:bodyPr>
          <a:lstStyle/>
          <a:p>
            <a:r>
              <a:rPr lang="en-US" sz="3200" b="1" u="sng" dirty="0"/>
              <a:t>S.R. (Inertial Frames)</a:t>
            </a:r>
          </a:p>
          <a:p>
            <a:pPr marL="457200" indent="-457200">
              <a:buFont typeface="Arial" panose="020B0604020202020204" pitchFamily="34" charset="0"/>
              <a:buChar char="•"/>
            </a:pPr>
            <a:r>
              <a:rPr lang="en-CA" sz="3200" dirty="0"/>
              <a:t>laws of physics are the same </a:t>
            </a:r>
          </a:p>
          <a:p>
            <a:pPr marL="914400" lvl="1" indent="-457200">
              <a:buFont typeface="Arial" panose="020B0604020202020204" pitchFamily="34" charset="0"/>
              <a:buChar char="•"/>
            </a:pPr>
            <a:r>
              <a:rPr lang="en-CA" sz="2400" dirty="0"/>
              <a:t>ignoring gravity</a:t>
            </a:r>
            <a:endParaRPr lang="en-US" sz="2400" dirty="0"/>
          </a:p>
          <a:p>
            <a:pPr marL="457200" indent="-457200">
              <a:buFont typeface="Arial" panose="020B0604020202020204" pitchFamily="34" charset="0"/>
              <a:buChar char="•"/>
            </a:pPr>
            <a:r>
              <a:rPr lang="en-CA" sz="3200" dirty="0"/>
              <a:t>speed of light is constant</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constant velocity</a:t>
            </a:r>
          </a:p>
          <a:p>
            <a:pPr marL="914400" lvl="1" indent="-457200">
              <a:buFont typeface="Arial" panose="020B0604020202020204" pitchFamily="34" charset="0"/>
              <a:buChar char="•"/>
            </a:pPr>
            <a:r>
              <a:rPr lang="en-US" sz="2800" dirty="0"/>
              <a:t>straight-line coordinates</a:t>
            </a:r>
          </a:p>
        </p:txBody>
      </p:sp>
      <p:sp>
        <p:nvSpPr>
          <p:cNvPr id="15" name="TextBox 14">
            <a:extLst>
              <a:ext uri="{FF2B5EF4-FFF2-40B4-BE49-F238E27FC236}">
                <a16:creationId xmlns:a16="http://schemas.microsoft.com/office/drawing/2014/main" id="{2D1742AB-CC7E-4518-BEF8-BBEA836ECE10}"/>
              </a:ext>
            </a:extLst>
          </p:cNvPr>
          <p:cNvSpPr txBox="1"/>
          <p:nvPr/>
        </p:nvSpPr>
        <p:spPr>
          <a:xfrm>
            <a:off x="5886077" y="3591430"/>
            <a:ext cx="5702395" cy="3200876"/>
          </a:xfrm>
          <a:prstGeom prst="rect">
            <a:avLst/>
          </a:prstGeom>
          <a:noFill/>
        </p:spPr>
        <p:txBody>
          <a:bodyPr wrap="none" rtlCol="0">
            <a:spAutoFit/>
          </a:bodyPr>
          <a:lstStyle/>
          <a:p>
            <a:r>
              <a:rPr lang="en-US" sz="3200" b="1" u="sng" dirty="0"/>
              <a:t>S.R. (Non-Inertial Frames)</a:t>
            </a:r>
            <a:endParaRPr lang="en-US" sz="3200" b="1" dirty="0"/>
          </a:p>
          <a:p>
            <a:pPr marL="457200" indent="-457200">
              <a:buFont typeface="Arial" panose="020B0604020202020204" pitchFamily="34" charset="0"/>
              <a:buChar char="•"/>
            </a:pPr>
            <a:r>
              <a:rPr lang="en-US" sz="3200" dirty="0"/>
              <a:t>extra </a:t>
            </a:r>
            <a:r>
              <a:rPr lang="en-US" sz="3200" dirty="0" err="1"/>
              <a:t>ficticious</a:t>
            </a:r>
            <a:r>
              <a:rPr lang="en-US" sz="3200" dirty="0"/>
              <a:t> forces exist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3000" dirty="0"/>
              <a:t>speed of light depends on frame</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changing velocity (acceleration)</a:t>
            </a:r>
          </a:p>
          <a:p>
            <a:pPr marL="914400" lvl="1" indent="-457200">
              <a:buFont typeface="Arial" panose="020B0604020202020204" pitchFamily="34" charset="0"/>
              <a:buChar char="•"/>
            </a:pPr>
            <a:r>
              <a:rPr lang="en-US" sz="2800" dirty="0"/>
              <a:t>curvilinear coordinates</a:t>
            </a:r>
          </a:p>
        </p:txBody>
      </p:sp>
      <p:grpSp>
        <p:nvGrpSpPr>
          <p:cNvPr id="3" name="Group 2">
            <a:extLst>
              <a:ext uri="{FF2B5EF4-FFF2-40B4-BE49-F238E27FC236}">
                <a16:creationId xmlns:a16="http://schemas.microsoft.com/office/drawing/2014/main" id="{22F99FEA-09E4-4A3F-A470-FF942D8A13F4}"/>
              </a:ext>
            </a:extLst>
          </p:cNvPr>
          <p:cNvGrpSpPr/>
          <p:nvPr/>
        </p:nvGrpSpPr>
        <p:grpSpPr>
          <a:xfrm>
            <a:off x="1365455" y="893507"/>
            <a:ext cx="5684274" cy="2085667"/>
            <a:chOff x="38100" y="38101"/>
            <a:chExt cx="5684274" cy="2085667"/>
          </a:xfrm>
        </p:grpSpPr>
        <p:sp>
          <p:nvSpPr>
            <p:cNvPr id="24" name="Rectangle 23">
              <a:extLst>
                <a:ext uri="{FF2B5EF4-FFF2-40B4-BE49-F238E27FC236}">
                  <a16:creationId xmlns:a16="http://schemas.microsoft.com/office/drawing/2014/main" id="{A8636A03-C9AB-4D3C-9B3B-D583E6279D68}"/>
                </a:ext>
              </a:extLst>
            </p:cNvPr>
            <p:cNvSpPr/>
            <p:nvPr/>
          </p:nvSpPr>
          <p:spPr>
            <a:xfrm>
              <a:off x="38100" y="38101"/>
              <a:ext cx="5684274" cy="2085667"/>
            </a:xfrm>
            <a:prstGeom prst="rect">
              <a:avLst/>
            </a:prstGeom>
            <a:solidFill>
              <a:schemeClr val="accent6">
                <a:lumMod val="20000"/>
                <a:lumOff val="8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5160FBB6-35D0-45CA-9099-416A0F118134}"/>
                </a:ext>
              </a:extLst>
            </p:cNvPr>
            <p:cNvSpPr txBox="1"/>
            <p:nvPr/>
          </p:nvSpPr>
          <p:spPr>
            <a:xfrm>
              <a:off x="68945" y="133098"/>
              <a:ext cx="5623931" cy="1015663"/>
            </a:xfrm>
            <a:prstGeom prst="rect">
              <a:avLst/>
            </a:prstGeom>
            <a:noFill/>
          </p:spPr>
          <p:txBody>
            <a:bodyPr wrap="square" rtlCol="0">
              <a:spAutoFit/>
            </a:bodyPr>
            <a:lstStyle/>
            <a:p>
              <a:pPr algn="ctr"/>
              <a:r>
                <a:rPr lang="en-US" sz="6000" b="1" dirty="0"/>
                <a:t>Special Relativity</a:t>
              </a:r>
              <a:endParaRPr lang="en-CA" sz="6000" b="1" dirty="0"/>
            </a:p>
          </p:txBody>
        </p:sp>
        <p:sp>
          <p:nvSpPr>
            <p:cNvPr id="26" name="TextBox 25">
              <a:extLst>
                <a:ext uri="{FF2B5EF4-FFF2-40B4-BE49-F238E27FC236}">
                  <a16:creationId xmlns:a16="http://schemas.microsoft.com/office/drawing/2014/main" id="{B64FE738-47A4-480E-8F6C-C35F84D4D886}"/>
                </a:ext>
              </a:extLst>
            </p:cNvPr>
            <p:cNvSpPr txBox="1"/>
            <p:nvPr/>
          </p:nvSpPr>
          <p:spPr>
            <a:xfrm>
              <a:off x="277515" y="1101887"/>
              <a:ext cx="4885183" cy="923330"/>
            </a:xfrm>
            <a:prstGeom prst="rect">
              <a:avLst/>
            </a:prstGeom>
            <a:noFill/>
          </p:spPr>
          <p:txBody>
            <a:bodyPr wrap="none" rtlCol="0">
              <a:spAutoFit/>
            </a:bodyPr>
            <a:lstStyle/>
            <a:p>
              <a:pPr marL="457200" indent="-457200">
                <a:buFont typeface="Arial" panose="020B0604020202020204" pitchFamily="34" charset="0"/>
                <a:buChar char="•"/>
              </a:pPr>
              <a:r>
                <a:rPr lang="en-US" sz="5400" dirty="0"/>
                <a:t>Ignores </a:t>
              </a:r>
              <a:r>
                <a:rPr lang="en-US" sz="5400" u="sng" dirty="0"/>
                <a:t>Gravity</a:t>
              </a:r>
            </a:p>
          </p:txBody>
        </p:sp>
      </p:grpSp>
    </p:spTree>
    <p:custDataLst>
      <p:tags r:id="rId1"/>
    </p:custDataLst>
    <p:extLst>
      <p:ext uri="{BB962C8B-B14F-4D97-AF65-F5344CB8AC3E}">
        <p14:creationId xmlns:p14="http://schemas.microsoft.com/office/powerpoint/2010/main" val="3652849758"/>
      </p:ext>
    </p:extLst>
  </p:cSld>
  <p:clrMapOvr>
    <a:masterClrMapping/>
  </p:clrMapOvr>
  <mc:AlternateContent xmlns:mc="http://schemas.openxmlformats.org/markup-compatibility/2006" xmlns:p14="http://schemas.microsoft.com/office/powerpoint/2010/main">
    <mc:Choice Requires="p14">
      <p:transition spd="med" p14:dur="700" advTm="81786">
        <p:fade/>
      </p:transition>
    </mc:Choice>
    <mc:Fallback xmlns="">
      <p:transition spd="med" advTm="817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809BC780-ECE5-40E3-9E3D-C6B30DFEA93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C9E001-750F-4F99-A5B0-552B03A4951C}"/>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6" name="TextBox 15">
                  <a:extLst>
                    <a:ext uri="{FF2B5EF4-FFF2-40B4-BE49-F238E27FC236}">
                      <a16:creationId xmlns:a16="http://schemas.microsoft.com/office/drawing/2014/main" id="{D1C9E001-750F-4F99-A5B0-552B03A4951C}"/>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1A0BD-0444-48EE-AD75-9F10B0D9D03A}"/>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5881A0BD-0444-48EE-AD75-9F10B0D9D03A}"/>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7"/>
                  <a:stretch>
                    <a:fillRect/>
                  </a:stretch>
                </a:blipFill>
              </p:spPr>
              <p:txBody>
                <a:bodyPr/>
                <a:lstStyle/>
                <a:p>
                  <a:r>
                    <a:rPr lang="en-CA">
                      <a:noFill/>
                    </a:rPr>
                    <a:t> </a:t>
                  </a:r>
                </a:p>
              </p:txBody>
            </p:sp>
          </mc:Fallback>
        </mc:AlternateContent>
        <p:grpSp>
          <p:nvGrpSpPr>
            <p:cNvPr id="162" name="Group 161">
              <a:extLst>
                <a:ext uri="{FF2B5EF4-FFF2-40B4-BE49-F238E27FC236}">
                  <a16:creationId xmlns:a16="http://schemas.microsoft.com/office/drawing/2014/main" id="{937C3A16-281A-4625-9912-D6DF097E5966}"/>
                </a:ext>
              </a:extLst>
            </p:cNvPr>
            <p:cNvGrpSpPr/>
            <p:nvPr/>
          </p:nvGrpSpPr>
          <p:grpSpPr>
            <a:xfrm>
              <a:off x="3117914" y="3075465"/>
              <a:ext cx="2683264" cy="2703223"/>
              <a:chOff x="1022414" y="1608615"/>
              <a:chExt cx="2683264" cy="2703223"/>
            </a:xfrm>
          </p:grpSpPr>
          <p:cxnSp>
            <p:nvCxnSpPr>
              <p:cNvPr id="163" name="Straight Arrow Connector 162">
                <a:extLst>
                  <a:ext uri="{FF2B5EF4-FFF2-40B4-BE49-F238E27FC236}">
                    <a16:creationId xmlns:a16="http://schemas.microsoft.com/office/drawing/2014/main" id="{06C4C5D3-98A1-4B8E-9008-4EADD8B916A6}"/>
                  </a:ext>
                </a:extLst>
              </p:cNvPr>
              <p:cNvCxnSpPr>
                <a:cxnSpLocks/>
              </p:cNvCxnSpPr>
              <p:nvPr/>
            </p:nvCxnSpPr>
            <p:spPr>
              <a:xfrm>
                <a:off x="1905907" y="341933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Straight Arrow Connector 163">
                <a:extLst>
                  <a:ext uri="{FF2B5EF4-FFF2-40B4-BE49-F238E27FC236}">
                    <a16:creationId xmlns:a16="http://schemas.microsoft.com/office/drawing/2014/main" id="{759BA344-6B0B-4967-9446-B566D363D59C}"/>
                  </a:ext>
                </a:extLst>
              </p:cNvPr>
              <p:cNvCxnSpPr>
                <a:cxnSpLocks/>
              </p:cNvCxnSpPr>
              <p:nvPr/>
            </p:nvCxnSpPr>
            <p:spPr>
              <a:xfrm rot="16200000" flipV="1">
                <a:off x="568780" y="2062249"/>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2" name="TextBox 1">
            <a:extLst>
              <a:ext uri="{FF2B5EF4-FFF2-40B4-BE49-F238E27FC236}">
                <a16:creationId xmlns:a16="http://schemas.microsoft.com/office/drawing/2014/main" id="{057872FF-9320-4B9F-A5C8-9ADB1F681458}"/>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
        <p:nvSpPr>
          <p:cNvPr id="3" name="TextBox 2">
            <a:extLst>
              <a:ext uri="{FF2B5EF4-FFF2-40B4-BE49-F238E27FC236}">
                <a16:creationId xmlns:a16="http://schemas.microsoft.com/office/drawing/2014/main" id="{7578C3E8-C5EB-4F9E-AA15-6090AB5E121F}"/>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Tree>
    <p:custDataLst>
      <p:tags r:id="rId1"/>
    </p:custDataLst>
    <p:extLst>
      <p:ext uri="{BB962C8B-B14F-4D97-AF65-F5344CB8AC3E}">
        <p14:creationId xmlns:p14="http://schemas.microsoft.com/office/powerpoint/2010/main" val="3108785685"/>
      </p:ext>
    </p:extLst>
  </p:cSld>
  <p:clrMapOvr>
    <a:masterClrMapping/>
  </p:clrMapOvr>
  <mc:AlternateContent xmlns:mc="http://schemas.openxmlformats.org/markup-compatibility/2006" xmlns:p14="http://schemas.microsoft.com/office/powerpoint/2010/main">
    <mc:Choice Requires="p14">
      <p:transition spd="med" p14:dur="700" advTm="9016">
        <p:fade/>
      </p:transition>
    </mc:Choice>
    <mc:Fallback xmlns="">
      <p:transition spd="med" advTm="90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anim calcmode="lin" valueType="num">
                                      <p:cBhvr>
                                        <p:cTn id="8" dur="1000" fill="hold"/>
                                        <p:tgtEl>
                                          <p:spTgt spid="165"/>
                                        </p:tgtEl>
                                        <p:attrNameLst>
                                          <p:attrName>ppt_x</p:attrName>
                                        </p:attrNameLst>
                                      </p:cBhvr>
                                      <p:tavLst>
                                        <p:tav tm="0">
                                          <p:val>
                                            <p:strVal val="#ppt_x"/>
                                          </p:val>
                                        </p:tav>
                                        <p:tav tm="100000">
                                          <p:val>
                                            <p:strVal val="#ppt_x"/>
                                          </p:val>
                                        </p:tav>
                                      </p:tavLst>
                                    </p:anim>
                                    <p:anim calcmode="lin" valueType="num">
                                      <p:cBhvr>
                                        <p:cTn id="9"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809BC780-ECE5-40E3-9E3D-C6B30DFEA93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C9E001-750F-4F99-A5B0-552B03A4951C}"/>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6" name="TextBox 15">
                  <a:extLst>
                    <a:ext uri="{FF2B5EF4-FFF2-40B4-BE49-F238E27FC236}">
                      <a16:creationId xmlns:a16="http://schemas.microsoft.com/office/drawing/2014/main" id="{D1C9E001-750F-4F99-A5B0-552B03A4951C}"/>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1A0BD-0444-48EE-AD75-9F10B0D9D03A}"/>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5881A0BD-0444-48EE-AD75-9F10B0D9D03A}"/>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7"/>
                  <a:stretch>
                    <a:fillRect/>
                  </a:stretch>
                </a:blipFill>
              </p:spPr>
              <p:txBody>
                <a:bodyPr/>
                <a:lstStyle/>
                <a:p>
                  <a:r>
                    <a:rPr lang="en-CA">
                      <a:noFill/>
                    </a:rPr>
                    <a:t> </a:t>
                  </a:r>
                </a:p>
              </p:txBody>
            </p:sp>
          </mc:Fallback>
        </mc:AlternateContent>
        <p:grpSp>
          <p:nvGrpSpPr>
            <p:cNvPr id="162" name="Group 161">
              <a:extLst>
                <a:ext uri="{FF2B5EF4-FFF2-40B4-BE49-F238E27FC236}">
                  <a16:creationId xmlns:a16="http://schemas.microsoft.com/office/drawing/2014/main" id="{937C3A16-281A-4625-9912-D6DF097E5966}"/>
                </a:ext>
              </a:extLst>
            </p:cNvPr>
            <p:cNvGrpSpPr/>
            <p:nvPr/>
          </p:nvGrpSpPr>
          <p:grpSpPr>
            <a:xfrm>
              <a:off x="3117914" y="3075465"/>
              <a:ext cx="2683264" cy="2703223"/>
              <a:chOff x="1022414" y="1608615"/>
              <a:chExt cx="2683264" cy="2703223"/>
            </a:xfrm>
          </p:grpSpPr>
          <p:cxnSp>
            <p:nvCxnSpPr>
              <p:cNvPr id="163" name="Straight Arrow Connector 162">
                <a:extLst>
                  <a:ext uri="{FF2B5EF4-FFF2-40B4-BE49-F238E27FC236}">
                    <a16:creationId xmlns:a16="http://schemas.microsoft.com/office/drawing/2014/main" id="{06C4C5D3-98A1-4B8E-9008-4EADD8B916A6}"/>
                  </a:ext>
                </a:extLst>
              </p:cNvPr>
              <p:cNvCxnSpPr>
                <a:cxnSpLocks/>
              </p:cNvCxnSpPr>
              <p:nvPr/>
            </p:nvCxnSpPr>
            <p:spPr>
              <a:xfrm>
                <a:off x="1905907" y="341933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Straight Arrow Connector 163">
                <a:extLst>
                  <a:ext uri="{FF2B5EF4-FFF2-40B4-BE49-F238E27FC236}">
                    <a16:creationId xmlns:a16="http://schemas.microsoft.com/office/drawing/2014/main" id="{759BA344-6B0B-4967-9446-B566D363D59C}"/>
                  </a:ext>
                </a:extLst>
              </p:cNvPr>
              <p:cNvCxnSpPr>
                <a:cxnSpLocks/>
              </p:cNvCxnSpPr>
              <p:nvPr/>
            </p:nvCxnSpPr>
            <p:spPr>
              <a:xfrm rot="16200000" flipV="1">
                <a:off x="568780" y="2062249"/>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cxnSp>
        <p:nvCxnSpPr>
          <p:cNvPr id="31" name="Straight Connector 30">
            <a:extLst>
              <a:ext uri="{FF2B5EF4-FFF2-40B4-BE49-F238E27FC236}">
                <a16:creationId xmlns:a16="http://schemas.microsoft.com/office/drawing/2014/main" id="{D329A8F2-6C7C-4043-98EB-6E5C486B8CC9}"/>
              </a:ext>
            </a:extLst>
          </p:cNvPr>
          <p:cNvCxnSpPr/>
          <p:nvPr/>
        </p:nvCxnSpPr>
        <p:spPr>
          <a:xfrm>
            <a:off x="1894348"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6754771C-DC74-4229-80C3-16FC4EAA54A1}"/>
              </a:ext>
            </a:extLst>
          </p:cNvPr>
          <p:cNvCxnSpPr/>
          <p:nvPr/>
        </p:nvCxnSpPr>
        <p:spPr>
          <a:xfrm>
            <a:off x="484500"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F8C11E0-22A8-49C4-9A62-DD11DC79447A}"/>
              </a:ext>
            </a:extLst>
          </p:cNvPr>
          <p:cNvCxnSpPr/>
          <p:nvPr/>
        </p:nvCxnSpPr>
        <p:spPr>
          <a:xfrm>
            <a:off x="4722499"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19468DA8-C457-424D-BD9B-D537B26487AA}"/>
              </a:ext>
            </a:extLst>
          </p:cNvPr>
          <p:cNvCxnSpPr/>
          <p:nvPr/>
        </p:nvCxnSpPr>
        <p:spPr>
          <a:xfrm>
            <a:off x="6141261"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CB391631-FD7B-4BAE-BBE0-73A9AEC55302}"/>
              </a:ext>
            </a:extLst>
          </p:cNvPr>
          <p:cNvCxnSpPr/>
          <p:nvPr/>
        </p:nvCxnSpPr>
        <p:spPr>
          <a:xfrm rot="16200000">
            <a:off x="3342183"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72C892A3-46E3-4E0E-AC9A-4BE1F6800D07}"/>
              </a:ext>
            </a:extLst>
          </p:cNvPr>
          <p:cNvCxnSpPr/>
          <p:nvPr/>
        </p:nvCxnSpPr>
        <p:spPr>
          <a:xfrm rot="16200000">
            <a:off x="3365225"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EFB4F3EA-3496-4ED7-90DD-11BAE2DF7486}"/>
              </a:ext>
            </a:extLst>
          </p:cNvPr>
          <p:cNvCxnSpPr/>
          <p:nvPr/>
        </p:nvCxnSpPr>
        <p:spPr>
          <a:xfrm rot="16200000">
            <a:off x="3316683"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2B7717-A844-4E2B-B95B-A6F5F5DDCDC5}"/>
              </a:ext>
            </a:extLst>
          </p:cNvPr>
          <p:cNvCxnSpPr/>
          <p:nvPr/>
        </p:nvCxnSpPr>
        <p:spPr>
          <a:xfrm rot="16200000">
            <a:off x="3282951"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E0546AA-B727-40B5-A861-4AC929918D9A}"/>
              </a:ext>
            </a:extLst>
          </p:cNvPr>
          <p:cNvCxnSpPr>
            <a:cxnSpLocks/>
          </p:cNvCxnSpPr>
          <p:nvPr/>
        </p:nvCxnSpPr>
        <p:spPr>
          <a:xfrm>
            <a:off x="255927"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754004A3-34D5-420C-B648-4BDCC3EF2AF8}"/>
              </a:ext>
            </a:extLst>
          </p:cNvPr>
          <p:cNvCxnSpPr>
            <a:cxnSpLocks/>
          </p:cNvCxnSpPr>
          <p:nvPr/>
        </p:nvCxnSpPr>
        <p:spPr>
          <a:xfrm flipV="1">
            <a:off x="3322950"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67A9919E-E867-47B1-8A1F-F39A5B404938}"/>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2" name="TextBox 1">
            <a:extLst>
              <a:ext uri="{FF2B5EF4-FFF2-40B4-BE49-F238E27FC236}">
                <a16:creationId xmlns:a16="http://schemas.microsoft.com/office/drawing/2014/main" id="{952A4FCC-5D1A-466F-B83E-8DAE13A66811}"/>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Tree>
    <p:custDataLst>
      <p:tags r:id="rId1"/>
    </p:custDataLst>
    <p:extLst>
      <p:ext uri="{BB962C8B-B14F-4D97-AF65-F5344CB8AC3E}">
        <p14:creationId xmlns:p14="http://schemas.microsoft.com/office/powerpoint/2010/main" val="874416595"/>
      </p:ext>
    </p:extLst>
  </p:cSld>
  <p:clrMapOvr>
    <a:masterClrMapping/>
  </p:clrMapOvr>
  <mc:AlternateContent xmlns:mc="http://schemas.openxmlformats.org/markup-compatibility/2006" xmlns:p14="http://schemas.microsoft.com/office/powerpoint/2010/main">
    <mc:Choice Requires="p14">
      <p:transition spd="med" p14:dur="700" advTm="2399">
        <p:fade/>
      </p:transition>
    </mc:Choice>
    <mc:Fallback xmlns="">
      <p:transition spd="med" advTm="2399">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809BC780-ECE5-40E3-9E3D-C6B30DFEA93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C9E001-750F-4F99-A5B0-552B03A4951C}"/>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6" name="TextBox 15">
                  <a:extLst>
                    <a:ext uri="{FF2B5EF4-FFF2-40B4-BE49-F238E27FC236}">
                      <a16:creationId xmlns:a16="http://schemas.microsoft.com/office/drawing/2014/main" id="{D1C9E001-750F-4F99-A5B0-552B03A4951C}"/>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1A0BD-0444-48EE-AD75-9F10B0D9D03A}"/>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5881A0BD-0444-48EE-AD75-9F10B0D9D03A}"/>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7"/>
                  <a:stretch>
                    <a:fillRect/>
                  </a:stretch>
                </a:blipFill>
              </p:spPr>
              <p:txBody>
                <a:bodyPr/>
                <a:lstStyle/>
                <a:p>
                  <a:r>
                    <a:rPr lang="en-CA">
                      <a:noFill/>
                    </a:rPr>
                    <a:t> </a:t>
                  </a:r>
                </a:p>
              </p:txBody>
            </p:sp>
          </mc:Fallback>
        </mc:AlternateContent>
        <p:grpSp>
          <p:nvGrpSpPr>
            <p:cNvPr id="162" name="Group 161">
              <a:extLst>
                <a:ext uri="{FF2B5EF4-FFF2-40B4-BE49-F238E27FC236}">
                  <a16:creationId xmlns:a16="http://schemas.microsoft.com/office/drawing/2014/main" id="{937C3A16-281A-4625-9912-D6DF097E5966}"/>
                </a:ext>
              </a:extLst>
            </p:cNvPr>
            <p:cNvGrpSpPr/>
            <p:nvPr/>
          </p:nvGrpSpPr>
          <p:grpSpPr>
            <a:xfrm>
              <a:off x="3117914" y="3075465"/>
              <a:ext cx="2683264" cy="2703223"/>
              <a:chOff x="1022414" y="1608615"/>
              <a:chExt cx="2683264" cy="2703223"/>
            </a:xfrm>
          </p:grpSpPr>
          <p:cxnSp>
            <p:nvCxnSpPr>
              <p:cNvPr id="163" name="Straight Arrow Connector 162">
                <a:extLst>
                  <a:ext uri="{FF2B5EF4-FFF2-40B4-BE49-F238E27FC236}">
                    <a16:creationId xmlns:a16="http://schemas.microsoft.com/office/drawing/2014/main" id="{06C4C5D3-98A1-4B8E-9008-4EADD8B916A6}"/>
                  </a:ext>
                </a:extLst>
              </p:cNvPr>
              <p:cNvCxnSpPr>
                <a:cxnSpLocks/>
              </p:cNvCxnSpPr>
              <p:nvPr/>
            </p:nvCxnSpPr>
            <p:spPr>
              <a:xfrm>
                <a:off x="1905907" y="341933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Straight Arrow Connector 163">
                <a:extLst>
                  <a:ext uri="{FF2B5EF4-FFF2-40B4-BE49-F238E27FC236}">
                    <a16:creationId xmlns:a16="http://schemas.microsoft.com/office/drawing/2014/main" id="{759BA344-6B0B-4967-9446-B566D363D59C}"/>
                  </a:ext>
                </a:extLst>
              </p:cNvPr>
              <p:cNvCxnSpPr>
                <a:cxnSpLocks/>
              </p:cNvCxnSpPr>
              <p:nvPr/>
            </p:nvCxnSpPr>
            <p:spPr>
              <a:xfrm rot="16200000" flipV="1">
                <a:off x="568780" y="2062249"/>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cxnSp>
        <p:nvCxnSpPr>
          <p:cNvPr id="31" name="Straight Connector 30">
            <a:extLst>
              <a:ext uri="{FF2B5EF4-FFF2-40B4-BE49-F238E27FC236}">
                <a16:creationId xmlns:a16="http://schemas.microsoft.com/office/drawing/2014/main" id="{D329A8F2-6C7C-4043-98EB-6E5C486B8CC9}"/>
              </a:ext>
            </a:extLst>
          </p:cNvPr>
          <p:cNvCxnSpPr>
            <a:cxnSpLocks/>
          </p:cNvCxnSpPr>
          <p:nvPr/>
        </p:nvCxnSpPr>
        <p:spPr>
          <a:xfrm>
            <a:off x="5062939" y="1447800"/>
            <a:ext cx="3255151" cy="717350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6754771C-DC74-4229-80C3-16FC4EAA54A1}"/>
              </a:ext>
            </a:extLst>
          </p:cNvPr>
          <p:cNvCxnSpPr>
            <a:cxnSpLocks/>
          </p:cNvCxnSpPr>
          <p:nvPr/>
        </p:nvCxnSpPr>
        <p:spPr>
          <a:xfrm>
            <a:off x="-2135564" y="-2057400"/>
            <a:ext cx="3678614" cy="736406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F8C11E0-22A8-49C4-9A62-DD11DC79447A}"/>
              </a:ext>
            </a:extLst>
          </p:cNvPr>
          <p:cNvCxnSpPr>
            <a:cxnSpLocks/>
          </p:cNvCxnSpPr>
          <p:nvPr/>
        </p:nvCxnSpPr>
        <p:spPr>
          <a:xfrm>
            <a:off x="3162300" y="511880"/>
            <a:ext cx="3924300" cy="765903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19468DA8-C457-424D-BD9B-D537B26487AA}"/>
              </a:ext>
            </a:extLst>
          </p:cNvPr>
          <p:cNvCxnSpPr>
            <a:cxnSpLocks/>
          </p:cNvCxnSpPr>
          <p:nvPr/>
        </p:nvCxnSpPr>
        <p:spPr>
          <a:xfrm>
            <a:off x="-304485" y="-1219200"/>
            <a:ext cx="3682373" cy="755110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CB391631-FD7B-4BAE-BBE0-73A9AEC55302}"/>
              </a:ext>
            </a:extLst>
          </p:cNvPr>
          <p:cNvCxnSpPr>
            <a:cxnSpLocks/>
          </p:cNvCxnSpPr>
          <p:nvPr/>
        </p:nvCxnSpPr>
        <p:spPr>
          <a:xfrm>
            <a:off x="304800" y="3196704"/>
            <a:ext cx="7620000" cy="3862804"/>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72C892A3-46E3-4E0E-AC9A-4BE1F6800D07}"/>
              </a:ext>
            </a:extLst>
          </p:cNvPr>
          <p:cNvCxnSpPr>
            <a:cxnSpLocks/>
          </p:cNvCxnSpPr>
          <p:nvPr/>
        </p:nvCxnSpPr>
        <p:spPr>
          <a:xfrm>
            <a:off x="811530" y="4792288"/>
            <a:ext cx="7640801" cy="376177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EFB4F3EA-3496-4ED7-90DD-11BAE2DF7486}"/>
              </a:ext>
            </a:extLst>
          </p:cNvPr>
          <p:cNvCxnSpPr>
            <a:cxnSpLocks/>
          </p:cNvCxnSpPr>
          <p:nvPr/>
        </p:nvCxnSpPr>
        <p:spPr>
          <a:xfrm>
            <a:off x="-1409700" y="-261276"/>
            <a:ext cx="7939694" cy="391749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2B7717-A844-4E2B-B95B-A6F5F5DDCDC5}"/>
              </a:ext>
            </a:extLst>
          </p:cNvPr>
          <p:cNvCxnSpPr>
            <a:cxnSpLocks/>
          </p:cNvCxnSpPr>
          <p:nvPr/>
        </p:nvCxnSpPr>
        <p:spPr>
          <a:xfrm>
            <a:off x="-2138797" y="-1981200"/>
            <a:ext cx="7543802" cy="37719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E0546AA-B727-40B5-A861-4AC929918D9A}"/>
              </a:ext>
            </a:extLst>
          </p:cNvPr>
          <p:cNvCxnSpPr>
            <a:cxnSpLocks/>
          </p:cNvCxnSpPr>
          <p:nvPr/>
        </p:nvCxnSpPr>
        <p:spPr>
          <a:xfrm flipH="1" flipV="1">
            <a:off x="1209368" y="-687502"/>
            <a:ext cx="3972232" cy="7863946"/>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754004A3-34D5-420C-B648-4BDCC3EF2AF8}"/>
              </a:ext>
            </a:extLst>
          </p:cNvPr>
          <p:cNvCxnSpPr>
            <a:cxnSpLocks/>
          </p:cNvCxnSpPr>
          <p:nvPr/>
        </p:nvCxnSpPr>
        <p:spPr>
          <a:xfrm>
            <a:off x="-677881" y="1327355"/>
            <a:ext cx="8278831" cy="4232786"/>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EB197E3A-C684-48AC-A503-B73C5F584FCE}"/>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26" name="TextBox 25">
            <a:extLst>
              <a:ext uri="{FF2B5EF4-FFF2-40B4-BE49-F238E27FC236}">
                <a16:creationId xmlns:a16="http://schemas.microsoft.com/office/drawing/2014/main" id="{C8D72B7B-0FBC-4B2C-9A47-5627AEA93FB9}"/>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Tree>
    <p:custDataLst>
      <p:tags r:id="rId1"/>
    </p:custDataLst>
    <p:extLst>
      <p:ext uri="{BB962C8B-B14F-4D97-AF65-F5344CB8AC3E}">
        <p14:creationId xmlns:p14="http://schemas.microsoft.com/office/powerpoint/2010/main" val="31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69">
        <p159:morph option="byObject"/>
      </p:transition>
    </mc:Choice>
    <mc:Fallback xmlns="">
      <p:transition spd="slow" advTm="3469">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7" name="Group 6">
            <a:extLst>
              <a:ext uri="{FF2B5EF4-FFF2-40B4-BE49-F238E27FC236}">
                <a16:creationId xmlns:a16="http://schemas.microsoft.com/office/drawing/2014/main" id="{BDD2EF29-91BB-4988-9600-ACD5A4368965}"/>
              </a:ext>
            </a:extLst>
          </p:cNvPr>
          <p:cNvGrpSpPr/>
          <p:nvPr/>
        </p:nvGrpSpPr>
        <p:grpSpPr>
          <a:xfrm>
            <a:off x="3045354" y="-111140"/>
            <a:ext cx="1303101" cy="6704445"/>
            <a:chOff x="3045354" y="-111140"/>
            <a:chExt cx="1303101" cy="6704445"/>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3681663" y="457200"/>
              <a:ext cx="0" cy="6136105"/>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5" name="Picture 8" descr="Rocket, Star, Moon, Space Travel, Space, Research">
              <a:extLst>
                <a:ext uri="{FF2B5EF4-FFF2-40B4-BE49-F238E27FC236}">
                  <a16:creationId xmlns:a16="http://schemas.microsoft.com/office/drawing/2014/main" id="{07E1FA7B-62A0-4EB3-B661-2AE40F097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3313214" y="-3790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845E6E35-57F0-4686-9E71-2FF058BA2982}"/>
              </a:ext>
            </a:extLst>
          </p:cNvPr>
          <p:cNvGrpSpPr/>
          <p:nvPr/>
        </p:nvGrpSpPr>
        <p:grpSpPr>
          <a:xfrm>
            <a:off x="3593429" y="1283368"/>
            <a:ext cx="2019748" cy="2168311"/>
            <a:chOff x="3593429" y="1283368"/>
            <a:chExt cx="2019748" cy="2168311"/>
          </a:xfrm>
        </p:grpSpPr>
        <p:grpSp>
          <p:nvGrpSpPr>
            <p:cNvPr id="53" name="Group 52">
              <a:extLst>
                <a:ext uri="{FF2B5EF4-FFF2-40B4-BE49-F238E27FC236}">
                  <a16:creationId xmlns:a16="http://schemas.microsoft.com/office/drawing/2014/main" id="{2ABE7119-8DB1-49DA-828F-8A2BCAE6AF59}"/>
                </a:ext>
              </a:extLst>
            </p:cNvPr>
            <p:cNvGrpSpPr/>
            <p:nvPr/>
          </p:nvGrpSpPr>
          <p:grpSpPr>
            <a:xfrm>
              <a:off x="3675171" y="2011680"/>
              <a:ext cx="1436761" cy="1439999"/>
              <a:chOff x="4465129" y="2328712"/>
              <a:chExt cx="1436761" cy="1439999"/>
            </a:xfrm>
          </p:grpSpPr>
          <p:cxnSp>
            <p:nvCxnSpPr>
              <p:cNvPr id="54" name="Straight Arrow Connector 53">
                <a:extLst>
                  <a:ext uri="{FF2B5EF4-FFF2-40B4-BE49-F238E27FC236}">
                    <a16:creationId xmlns:a16="http://schemas.microsoft.com/office/drawing/2014/main" id="{BD42A644-BD73-46BA-8DBF-E68A5F5B7492}"/>
                  </a:ext>
                </a:extLst>
              </p:cNvPr>
              <p:cNvCxnSpPr>
                <a:cxnSpLocks/>
              </p:cNvCxnSpPr>
              <p:nvPr/>
            </p:nvCxnSpPr>
            <p:spPr>
              <a:xfrm flipH="1" flipV="1">
                <a:off x="4469068" y="2328712"/>
                <a:ext cx="1" cy="1439999"/>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5" name="Straight Arrow Connector 54">
                <a:extLst>
                  <a:ext uri="{FF2B5EF4-FFF2-40B4-BE49-F238E27FC236}">
                    <a16:creationId xmlns:a16="http://schemas.microsoft.com/office/drawing/2014/main" id="{8D9ABE7E-95AE-46F8-AB35-0F77EC381F88}"/>
                  </a:ext>
                </a:extLst>
              </p:cNvPr>
              <p:cNvCxnSpPr>
                <a:cxnSpLocks/>
              </p:cNvCxnSpPr>
              <p:nvPr/>
            </p:nvCxnSpPr>
            <p:spPr>
              <a:xfrm flipV="1">
                <a:off x="4465129" y="3757334"/>
                <a:ext cx="1436761" cy="1"/>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C36AE1-DE05-41EA-939F-2BA2E294B92E}"/>
                    </a:ext>
                  </a:extLst>
                </p:cNvPr>
                <p:cNvSpPr txBox="1"/>
                <p:nvPr/>
              </p:nvSpPr>
              <p:spPr>
                <a:xfrm>
                  <a:off x="3593429" y="1283368"/>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9" name="TextBox 18">
                  <a:extLst>
                    <a:ext uri="{FF2B5EF4-FFF2-40B4-BE49-F238E27FC236}">
                      <a16:creationId xmlns:a16="http://schemas.microsoft.com/office/drawing/2014/main" id="{24C36AE1-DE05-41EA-939F-2BA2E294B92E}"/>
                    </a:ext>
                  </a:extLst>
                </p:cNvPr>
                <p:cNvSpPr txBox="1">
                  <a:spLocks noRot="1" noChangeAspect="1" noMove="1" noResize="1" noEditPoints="1" noAdjustHandles="1" noChangeArrowheads="1" noChangeShapeType="1" noTextEdit="1"/>
                </p:cNvSpPr>
                <p:nvPr/>
              </p:nvSpPr>
              <p:spPr>
                <a:xfrm>
                  <a:off x="3593429" y="1283368"/>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DB07A0-A7DE-4AA6-9FC6-FBE9429B69E6}"/>
                    </a:ext>
                  </a:extLst>
                </p:cNvPr>
                <p:cNvSpPr txBox="1"/>
                <p:nvPr/>
              </p:nvSpPr>
              <p:spPr>
                <a:xfrm>
                  <a:off x="4820652" y="26389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2" name="TextBox 21">
                  <a:extLst>
                    <a:ext uri="{FF2B5EF4-FFF2-40B4-BE49-F238E27FC236}">
                      <a16:creationId xmlns:a16="http://schemas.microsoft.com/office/drawing/2014/main" id="{1CDB07A0-A7DE-4AA6-9FC6-FBE9429B69E6}"/>
                    </a:ext>
                  </a:extLst>
                </p:cNvPr>
                <p:cNvSpPr txBox="1">
                  <a:spLocks noRot="1" noChangeAspect="1" noMove="1" noResize="1" noEditPoints="1" noAdjustHandles="1" noChangeArrowheads="1" noChangeShapeType="1" noTextEdit="1"/>
                </p:cNvSpPr>
                <p:nvPr/>
              </p:nvSpPr>
              <p:spPr>
                <a:xfrm>
                  <a:off x="4820652" y="2638926"/>
                  <a:ext cx="792525" cy="788357"/>
                </a:xfrm>
                <a:prstGeom prst="rect">
                  <a:avLst/>
                </a:prstGeom>
                <a:blipFill>
                  <a:blip r:embed="rId7"/>
                  <a:stretch>
                    <a:fillRect/>
                  </a:stretch>
                </a:blipFill>
              </p:spPr>
              <p:txBody>
                <a:bodyPr/>
                <a:lstStyle/>
                <a:p>
                  <a:r>
                    <a:rPr lang="en-CA">
                      <a:noFill/>
                    </a:rPr>
                    <a:t> </a:t>
                  </a:r>
                </a:p>
              </p:txBody>
            </p:sp>
          </mc:Fallback>
        </mc:AlternateContent>
      </p:grpSp>
      <p:sp>
        <p:nvSpPr>
          <p:cNvPr id="2" name="TextBox 1">
            <a:extLst>
              <a:ext uri="{FF2B5EF4-FFF2-40B4-BE49-F238E27FC236}">
                <a16:creationId xmlns:a16="http://schemas.microsoft.com/office/drawing/2014/main" id="{94F8B624-7857-47D2-B3DF-1FFC0151ED27}"/>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3" name="TextBox 2">
            <a:extLst>
              <a:ext uri="{FF2B5EF4-FFF2-40B4-BE49-F238E27FC236}">
                <a16:creationId xmlns:a16="http://schemas.microsoft.com/office/drawing/2014/main" id="{964BB8E0-C320-4FCC-9147-C095AE1CBE22}"/>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 name="Ink 5">
                <a:extLst>
                  <a:ext uri="{FF2B5EF4-FFF2-40B4-BE49-F238E27FC236}">
                    <a16:creationId xmlns:a16="http://schemas.microsoft.com/office/drawing/2014/main" id="{EF23073B-066D-4732-AEC1-225E03273A1C}"/>
                  </a:ext>
                </a:extLst>
              </p14:cNvPr>
              <p14:cNvContentPartPr/>
              <p14:nvPr>
                <p:extLst>
                  <p:ext uri="{42D2F446-02D8-4167-A562-619A0277C38B}">
                    <p15:isNarration xmlns:p15="http://schemas.microsoft.com/office/powerpoint/2012/main" val="1"/>
                  </p:ext>
                </p:extLst>
              </p14:nvPr>
            </p14:nvContentPartPr>
            <p14:xfrm>
              <a:off x="3591000" y="3376800"/>
              <a:ext cx="155160" cy="181800"/>
            </p14:xfrm>
          </p:contentPart>
        </mc:Choice>
        <mc:Fallback xmlns="">
          <p:pic>
            <p:nvPicPr>
              <p:cNvPr id="6" name="Ink 5">
                <a:extLst>
                  <a:ext uri="{FF2B5EF4-FFF2-40B4-BE49-F238E27FC236}">
                    <a16:creationId xmlns:a16="http://schemas.microsoft.com/office/drawing/2014/main" id="{EF23073B-066D-4732-AEC1-225E03273A1C}"/>
                  </a:ext>
                </a:extLst>
              </p:cNvPr>
              <p:cNvPicPr>
                <a:picLocks noGrp="1" noRot="1" noChangeAspect="1" noMove="1" noResize="1" noEditPoints="1" noAdjustHandles="1" noChangeArrowheads="1" noChangeShapeType="1"/>
              </p:cNvPicPr>
              <p:nvPr/>
            </p:nvPicPr>
            <p:blipFill>
              <a:blip r:embed="rId9"/>
              <a:stretch>
                <a:fillRect/>
              </a:stretch>
            </p:blipFill>
            <p:spPr>
              <a:xfrm>
                <a:off x="3581640" y="3367440"/>
                <a:ext cx="173880" cy="200520"/>
              </a:xfrm>
              <a:prstGeom prst="rect">
                <a:avLst/>
              </a:prstGeom>
            </p:spPr>
          </p:pic>
        </mc:Fallback>
      </mc:AlternateContent>
    </p:spTree>
    <p:custDataLst>
      <p:tags r:id="rId1"/>
    </p:custDataLst>
    <p:extLst>
      <p:ext uri="{BB962C8B-B14F-4D97-AF65-F5344CB8AC3E}">
        <p14:creationId xmlns:p14="http://schemas.microsoft.com/office/powerpoint/2010/main" val="3731177357"/>
      </p:ext>
    </p:extLst>
  </p:cSld>
  <p:clrMapOvr>
    <a:masterClrMapping/>
  </p:clrMapOvr>
  <mc:AlternateContent xmlns:mc="http://schemas.openxmlformats.org/markup-compatibility/2006" xmlns:p14="http://schemas.microsoft.com/office/powerpoint/2010/main">
    <mc:Choice Requires="p14">
      <p:transition spd="med" p14:dur="700" advTm="9929">
        <p:fade/>
      </p:transition>
    </mc:Choice>
    <mc:Fallback xmlns="">
      <p:transition spd="med" advTm="99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9654B004-E9E9-4273-ACC4-53947FC78D82}"/>
              </a:ext>
            </a:extLst>
          </p:cNvPr>
          <p:cNvGrpSpPr/>
          <p:nvPr/>
        </p:nvGrpSpPr>
        <p:grpSpPr>
          <a:xfrm>
            <a:off x="1636295" y="-130191"/>
            <a:ext cx="3950410" cy="6836893"/>
            <a:chOff x="1636295" y="-130191"/>
            <a:chExt cx="3950410" cy="6836893"/>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V="1">
              <a:off x="1636295" y="190500"/>
              <a:ext cx="3311078" cy="6516202"/>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 name="Picture 8" descr="Rocket, Star, Moon, Space Travel, Space, Research">
              <a:extLst>
                <a:ext uri="{FF2B5EF4-FFF2-40B4-BE49-F238E27FC236}">
                  <a16:creationId xmlns:a16="http://schemas.microsoft.com/office/drawing/2014/main" id="{C9535097-ABCA-4AAA-B1EA-6F4FE6646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4551464" y="-398051"/>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 name="Group 1">
            <a:extLst>
              <a:ext uri="{FF2B5EF4-FFF2-40B4-BE49-F238E27FC236}">
                <a16:creationId xmlns:a16="http://schemas.microsoft.com/office/drawing/2014/main" id="{B78605BE-2CE1-4FB5-94B9-A2C33725F3BE}"/>
              </a:ext>
            </a:extLst>
          </p:cNvPr>
          <p:cNvGrpSpPr/>
          <p:nvPr/>
        </p:nvGrpSpPr>
        <p:grpSpPr>
          <a:xfrm>
            <a:off x="3815012" y="218574"/>
            <a:ext cx="2512038" cy="1860847"/>
            <a:chOff x="3815012" y="218574"/>
            <a:chExt cx="2512038" cy="1860847"/>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D5CA83-4E20-442F-A33F-F2F1E18CADC5}"/>
                    </a:ext>
                  </a:extLst>
                </p:cNvPr>
                <p:cNvSpPr txBox="1"/>
                <p:nvPr/>
              </p:nvSpPr>
              <p:spPr>
                <a:xfrm>
                  <a:off x="3815012" y="218574"/>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20" name="TextBox 19">
                  <a:extLst>
                    <a:ext uri="{FF2B5EF4-FFF2-40B4-BE49-F238E27FC236}">
                      <a16:creationId xmlns:a16="http://schemas.microsoft.com/office/drawing/2014/main" id="{5CD5CA83-4E20-442F-A33F-F2F1E18CADC5}"/>
                    </a:ext>
                  </a:extLst>
                </p:cNvPr>
                <p:cNvSpPr txBox="1">
                  <a:spLocks noRot="1" noChangeAspect="1" noMove="1" noResize="1" noEditPoints="1" noAdjustHandles="1" noChangeArrowheads="1" noChangeShapeType="1" noTextEdit="1"/>
                </p:cNvSpPr>
                <p:nvPr/>
              </p:nvSpPr>
              <p:spPr>
                <a:xfrm>
                  <a:off x="3815012" y="218574"/>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CF20A27-10F9-44C9-93B2-7A00763F6C7B}"/>
                    </a:ext>
                  </a:extLst>
                </p:cNvPr>
                <p:cNvSpPr txBox="1"/>
                <p:nvPr/>
              </p:nvSpPr>
              <p:spPr>
                <a:xfrm>
                  <a:off x="5534525" y="10668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1" name="TextBox 20">
                  <a:extLst>
                    <a:ext uri="{FF2B5EF4-FFF2-40B4-BE49-F238E27FC236}">
                      <a16:creationId xmlns:a16="http://schemas.microsoft.com/office/drawing/2014/main" id="{FCF20A27-10F9-44C9-93B2-7A00763F6C7B}"/>
                    </a:ext>
                  </a:extLst>
                </p:cNvPr>
                <p:cNvSpPr txBox="1">
                  <a:spLocks noRot="1" noChangeAspect="1" noMove="1" noResize="1" noEditPoints="1" noAdjustHandles="1" noChangeArrowheads="1" noChangeShapeType="1" noTextEdit="1"/>
                </p:cNvSpPr>
                <p:nvPr/>
              </p:nvSpPr>
              <p:spPr>
                <a:xfrm>
                  <a:off x="5534525" y="1066800"/>
                  <a:ext cx="792525" cy="788357"/>
                </a:xfrm>
                <a:prstGeom prst="rect">
                  <a:avLst/>
                </a:prstGeom>
                <a:blipFill>
                  <a:blip r:embed="rId7"/>
                  <a:stretch>
                    <a:fillRect/>
                  </a:stretch>
                </a:blipFill>
              </p:spPr>
              <p:txBody>
                <a:bodyPr/>
                <a:lstStyle/>
                <a:p>
                  <a:r>
                    <a:rPr lang="en-CA">
                      <a:noFill/>
                    </a:rPr>
                    <a:t> </a:t>
                  </a:r>
                </a:p>
              </p:txBody>
            </p:sp>
          </mc:Fallback>
        </mc:AlternateContent>
        <p:grpSp>
          <p:nvGrpSpPr>
            <p:cNvPr id="42" name="Group 41">
              <a:extLst>
                <a:ext uri="{FF2B5EF4-FFF2-40B4-BE49-F238E27FC236}">
                  <a16:creationId xmlns:a16="http://schemas.microsoft.com/office/drawing/2014/main" id="{929C79BE-3650-4BB8-95A1-A0535FB2F8FD}"/>
                </a:ext>
              </a:extLst>
            </p:cNvPr>
            <p:cNvGrpSpPr/>
            <p:nvPr/>
          </p:nvGrpSpPr>
          <p:grpSpPr>
            <a:xfrm>
              <a:off x="3991426" y="279650"/>
              <a:ext cx="1799771" cy="1799771"/>
              <a:chOff x="9085941" y="2326164"/>
              <a:chExt cx="1799771" cy="1799771"/>
            </a:xfrm>
          </p:grpSpPr>
          <p:cxnSp>
            <p:nvCxnSpPr>
              <p:cNvPr id="43" name="Straight Arrow Connector 42">
                <a:extLst>
                  <a:ext uri="{FF2B5EF4-FFF2-40B4-BE49-F238E27FC236}">
                    <a16:creationId xmlns:a16="http://schemas.microsoft.com/office/drawing/2014/main" id="{5C8A3624-DDA5-42B1-81B4-5A5ED3DE1F63}"/>
                  </a:ext>
                </a:extLst>
              </p:cNvPr>
              <p:cNvCxnSpPr>
                <a:cxnSpLocks/>
              </p:cNvCxnSpPr>
              <p:nvPr/>
            </p:nvCxnSpPr>
            <p:spPr>
              <a:xfrm flipV="1">
                <a:off x="9085941" y="3207971"/>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CBE48389-16FD-4D91-9DC5-E2C608A6F1C2}"/>
                  </a:ext>
                </a:extLst>
              </p:cNvPr>
              <p:cNvCxnSpPr>
                <a:cxnSpLocks/>
              </p:cNvCxnSpPr>
              <p:nvPr/>
            </p:nvCxnSpPr>
            <p:spPr>
              <a:xfrm rot="16200000">
                <a:off x="8657772" y="2779798"/>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5" name="TextBox 4">
            <a:extLst>
              <a:ext uri="{FF2B5EF4-FFF2-40B4-BE49-F238E27FC236}">
                <a16:creationId xmlns:a16="http://schemas.microsoft.com/office/drawing/2014/main" id="{F312C269-4BC8-4A97-9105-4F51D7FEAA2C}"/>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8" name="TextBox 7">
            <a:extLst>
              <a:ext uri="{FF2B5EF4-FFF2-40B4-BE49-F238E27FC236}">
                <a16:creationId xmlns:a16="http://schemas.microsoft.com/office/drawing/2014/main" id="{2BCF6ED2-3D9E-4B48-8F2C-A24CBA38E408}"/>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7" name="Ink 6">
                <a:extLst>
                  <a:ext uri="{FF2B5EF4-FFF2-40B4-BE49-F238E27FC236}">
                    <a16:creationId xmlns:a16="http://schemas.microsoft.com/office/drawing/2014/main" id="{123B7AB4-B09D-4580-AB87-082BC1B31A66}"/>
                  </a:ext>
                </a:extLst>
              </p14:cNvPr>
              <p14:cNvContentPartPr/>
              <p14:nvPr>
                <p:extLst>
                  <p:ext uri="{42D2F446-02D8-4167-A562-619A0277C38B}">
                    <p15:isNarration xmlns:p15="http://schemas.microsoft.com/office/powerpoint/2012/main" val="1"/>
                  </p:ext>
                </p:extLst>
              </p14:nvPr>
            </p14:nvContentPartPr>
            <p14:xfrm>
              <a:off x="3988080" y="1853280"/>
              <a:ext cx="142200" cy="147960"/>
            </p14:xfrm>
          </p:contentPart>
        </mc:Choice>
        <mc:Fallback xmlns="">
          <p:pic>
            <p:nvPicPr>
              <p:cNvPr id="7" name="Ink 6">
                <a:extLst>
                  <a:ext uri="{FF2B5EF4-FFF2-40B4-BE49-F238E27FC236}">
                    <a16:creationId xmlns:a16="http://schemas.microsoft.com/office/drawing/2014/main" id="{123B7AB4-B09D-4580-AB87-082BC1B31A66}"/>
                  </a:ext>
                </a:extLst>
              </p:cNvPr>
              <p:cNvPicPr>
                <a:picLocks noGrp="1" noRot="1" noChangeAspect="1" noMove="1" noResize="1" noEditPoints="1" noAdjustHandles="1" noChangeArrowheads="1" noChangeShapeType="1"/>
              </p:cNvPicPr>
              <p:nvPr/>
            </p:nvPicPr>
            <p:blipFill>
              <a:blip r:embed="rId9"/>
              <a:stretch>
                <a:fillRect/>
              </a:stretch>
            </p:blipFill>
            <p:spPr>
              <a:xfrm>
                <a:off x="3978720" y="1843920"/>
                <a:ext cx="160920" cy="166680"/>
              </a:xfrm>
              <a:prstGeom prst="rect">
                <a:avLst/>
              </a:prstGeom>
            </p:spPr>
          </p:pic>
        </mc:Fallback>
      </mc:AlternateContent>
    </p:spTree>
    <p:custDataLst>
      <p:tags r:id="rId1"/>
    </p:custDataLst>
    <p:extLst>
      <p:ext uri="{BB962C8B-B14F-4D97-AF65-F5344CB8AC3E}">
        <p14:creationId xmlns:p14="http://schemas.microsoft.com/office/powerpoint/2010/main" val="1577378694"/>
      </p:ext>
    </p:extLst>
  </p:cSld>
  <p:clrMapOvr>
    <a:masterClrMapping/>
  </p:clrMapOvr>
  <mc:AlternateContent xmlns:mc="http://schemas.openxmlformats.org/markup-compatibility/2006" xmlns:p14="http://schemas.microsoft.com/office/powerpoint/2010/main">
    <mc:Choice Requires="p14">
      <p:transition spd="med" p14:dur="700" advTm="7669">
        <p:fade/>
      </p:transition>
    </mc:Choice>
    <mc:Fallback xmlns="">
      <p:transition spd="med" advTm="76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2" name="Group 41">
            <a:extLst>
              <a:ext uri="{FF2B5EF4-FFF2-40B4-BE49-F238E27FC236}">
                <a16:creationId xmlns:a16="http://schemas.microsoft.com/office/drawing/2014/main" id="{D8359134-7C21-457F-AB6D-510E493A9D8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6303AA-1EBB-4C6F-978C-C544B2A0F1D1}"/>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𝑡</m:t>
                                    </m:r>
                                  </m:sub>
                                </m:sSub>
                              </m:e>
                            </m:acc>
                          </m:e>
                        </m:acc>
                      </m:oMath>
                    </m:oMathPara>
                  </a14:m>
                  <a:endParaRPr lang="en-CA" sz="4000" dirty="0">
                    <a:solidFill>
                      <a:srgbClr val="FF5353"/>
                    </a:solidFill>
                  </a:endParaRPr>
                </a:p>
              </p:txBody>
            </p:sp>
          </mc:Choice>
          <mc:Fallback xmlns="">
            <p:sp>
              <p:nvSpPr>
                <p:cNvPr id="43" name="TextBox 42">
                  <a:extLst>
                    <a:ext uri="{FF2B5EF4-FFF2-40B4-BE49-F238E27FC236}">
                      <a16:creationId xmlns:a16="http://schemas.microsoft.com/office/drawing/2014/main" id="{4A6303AA-1EBB-4C6F-978C-C544B2A0F1D1}"/>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A9190-6128-4984-9D6E-31371F17417D}"/>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𝑥</m:t>
                                    </m:r>
                                  </m:sub>
                                </m:sSub>
                              </m:e>
                            </m:acc>
                          </m:e>
                        </m:acc>
                      </m:oMath>
                    </m:oMathPara>
                  </a14:m>
                  <a:endParaRPr lang="en-CA" sz="4000" dirty="0">
                    <a:solidFill>
                      <a:srgbClr val="FF5353"/>
                    </a:solidFill>
                  </a:endParaRPr>
                </a:p>
              </p:txBody>
            </p:sp>
          </mc:Choice>
          <mc:Fallback xmlns="">
            <p:sp>
              <p:nvSpPr>
                <p:cNvPr id="44" name="TextBox 43">
                  <a:extLst>
                    <a:ext uri="{FF2B5EF4-FFF2-40B4-BE49-F238E27FC236}">
                      <a16:creationId xmlns:a16="http://schemas.microsoft.com/office/drawing/2014/main" id="{652A9190-6128-4984-9D6E-31371F17417D}"/>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6"/>
                  <a:stretch>
                    <a:fillRect/>
                  </a:stretch>
                </a:blipFill>
              </p:spPr>
              <p:txBody>
                <a:bodyPr/>
                <a:lstStyle/>
                <a:p>
                  <a:r>
                    <a:rPr lang="en-CA">
                      <a:noFill/>
                    </a:rPr>
                    <a:t> </a:t>
                  </a:r>
                </a:p>
              </p:txBody>
            </p:sp>
          </mc:Fallback>
        </mc:AlternateContent>
        <p:grpSp>
          <p:nvGrpSpPr>
            <p:cNvPr id="45" name="Group 44">
              <a:extLst>
                <a:ext uri="{FF2B5EF4-FFF2-40B4-BE49-F238E27FC236}">
                  <a16:creationId xmlns:a16="http://schemas.microsoft.com/office/drawing/2014/main" id="{5F0FA990-27B0-4FD2-856B-7A60909847C2}"/>
                </a:ext>
              </a:extLst>
            </p:cNvPr>
            <p:cNvGrpSpPr/>
            <p:nvPr/>
          </p:nvGrpSpPr>
          <p:grpSpPr>
            <a:xfrm>
              <a:off x="3117914" y="3075465"/>
              <a:ext cx="2683264" cy="2703223"/>
              <a:chOff x="1022414" y="1608615"/>
              <a:chExt cx="2683264" cy="2703223"/>
            </a:xfrm>
          </p:grpSpPr>
          <p:cxnSp>
            <p:nvCxnSpPr>
              <p:cNvPr id="46" name="Straight Arrow Connector 45">
                <a:extLst>
                  <a:ext uri="{FF2B5EF4-FFF2-40B4-BE49-F238E27FC236}">
                    <a16:creationId xmlns:a16="http://schemas.microsoft.com/office/drawing/2014/main" id="{2DFD2B17-9086-4DB1-A255-AD0BD16DF074}"/>
                  </a:ext>
                </a:extLst>
              </p:cNvPr>
              <p:cNvCxnSpPr>
                <a:cxnSpLocks/>
              </p:cNvCxnSpPr>
              <p:nvPr/>
            </p:nvCxnSpPr>
            <p:spPr>
              <a:xfrm>
                <a:off x="1905907" y="3419334"/>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91CEC298-56D8-44DC-A74B-B9A0FF078C00}"/>
                  </a:ext>
                </a:extLst>
              </p:cNvPr>
              <p:cNvCxnSpPr>
                <a:cxnSpLocks/>
              </p:cNvCxnSpPr>
              <p:nvPr/>
            </p:nvCxnSpPr>
            <p:spPr>
              <a:xfrm rot="16200000" flipV="1">
                <a:off x="568780" y="206224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48" name="Group 47">
            <a:extLst>
              <a:ext uri="{FF2B5EF4-FFF2-40B4-BE49-F238E27FC236}">
                <a16:creationId xmlns:a16="http://schemas.microsoft.com/office/drawing/2014/main" id="{7DB35782-4E7D-47CA-B549-232FDFC26BC1}"/>
              </a:ext>
            </a:extLst>
          </p:cNvPr>
          <p:cNvGrpSpPr/>
          <p:nvPr/>
        </p:nvGrpSpPr>
        <p:grpSpPr>
          <a:xfrm>
            <a:off x="3986462" y="-48126"/>
            <a:ext cx="2340588" cy="2127547"/>
            <a:chOff x="3986462" y="-48126"/>
            <a:chExt cx="2340588" cy="212754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168C86-6EF6-4653-9719-4890E0E08C16}"/>
                    </a:ext>
                  </a:extLst>
                </p:cNvPr>
                <p:cNvSpPr txBox="1"/>
                <p:nvPr/>
              </p:nvSpPr>
              <p:spPr>
                <a:xfrm>
                  <a:off x="3986462" y="-48126"/>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50" name="TextBox 49">
                  <a:extLst>
                    <a:ext uri="{FF2B5EF4-FFF2-40B4-BE49-F238E27FC236}">
                      <a16:creationId xmlns:a16="http://schemas.microsoft.com/office/drawing/2014/main" id="{B4168C86-6EF6-4653-9719-4890E0E08C16}"/>
                    </a:ext>
                  </a:extLst>
                </p:cNvPr>
                <p:cNvSpPr txBox="1">
                  <a:spLocks noRot="1" noChangeAspect="1" noMove="1" noResize="1" noEditPoints="1" noAdjustHandles="1" noChangeArrowheads="1" noChangeShapeType="1" noTextEdit="1"/>
                </p:cNvSpPr>
                <p:nvPr/>
              </p:nvSpPr>
              <p:spPr>
                <a:xfrm>
                  <a:off x="3986462" y="-48126"/>
                  <a:ext cx="736420"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10C3FA2-FA23-45B9-BF87-1DD1AB82A64C}"/>
                    </a:ext>
                  </a:extLst>
                </p:cNvPr>
                <p:cNvSpPr txBox="1"/>
                <p:nvPr/>
              </p:nvSpPr>
              <p:spPr>
                <a:xfrm>
                  <a:off x="5534525" y="10668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52" name="TextBox 51">
                  <a:extLst>
                    <a:ext uri="{FF2B5EF4-FFF2-40B4-BE49-F238E27FC236}">
                      <a16:creationId xmlns:a16="http://schemas.microsoft.com/office/drawing/2014/main" id="{110C3FA2-FA23-45B9-BF87-1DD1AB82A64C}"/>
                    </a:ext>
                  </a:extLst>
                </p:cNvPr>
                <p:cNvSpPr txBox="1">
                  <a:spLocks noRot="1" noChangeAspect="1" noMove="1" noResize="1" noEditPoints="1" noAdjustHandles="1" noChangeArrowheads="1" noChangeShapeType="1" noTextEdit="1"/>
                </p:cNvSpPr>
                <p:nvPr/>
              </p:nvSpPr>
              <p:spPr>
                <a:xfrm>
                  <a:off x="5534525" y="1066800"/>
                  <a:ext cx="792525" cy="788357"/>
                </a:xfrm>
                <a:prstGeom prst="rect">
                  <a:avLst/>
                </a:prstGeom>
                <a:blipFill>
                  <a:blip r:embed="rId8"/>
                  <a:stretch>
                    <a:fillRect/>
                  </a:stretch>
                </a:blipFill>
              </p:spPr>
              <p:txBody>
                <a:bodyPr/>
                <a:lstStyle/>
                <a:p>
                  <a:r>
                    <a:rPr lang="en-CA">
                      <a:noFill/>
                    </a:rPr>
                    <a:t> </a:t>
                  </a:r>
                </a:p>
              </p:txBody>
            </p:sp>
          </mc:Fallback>
        </mc:AlternateContent>
        <p:grpSp>
          <p:nvGrpSpPr>
            <p:cNvPr id="56" name="Group 55">
              <a:extLst>
                <a:ext uri="{FF2B5EF4-FFF2-40B4-BE49-F238E27FC236}">
                  <a16:creationId xmlns:a16="http://schemas.microsoft.com/office/drawing/2014/main" id="{60E67D49-A9B9-4EB4-B402-51EEB6731C29}"/>
                </a:ext>
              </a:extLst>
            </p:cNvPr>
            <p:cNvGrpSpPr/>
            <p:nvPr/>
          </p:nvGrpSpPr>
          <p:grpSpPr>
            <a:xfrm>
              <a:off x="3991426" y="279650"/>
              <a:ext cx="1799771" cy="1799771"/>
              <a:chOff x="9085941" y="2326164"/>
              <a:chExt cx="1799771" cy="1799771"/>
            </a:xfrm>
          </p:grpSpPr>
          <p:cxnSp>
            <p:nvCxnSpPr>
              <p:cNvPr id="57" name="Straight Arrow Connector 56">
                <a:extLst>
                  <a:ext uri="{FF2B5EF4-FFF2-40B4-BE49-F238E27FC236}">
                    <a16:creationId xmlns:a16="http://schemas.microsoft.com/office/drawing/2014/main" id="{F1B22750-BFDA-4478-8A4A-C1CD000F39C3}"/>
                  </a:ext>
                </a:extLst>
              </p:cNvPr>
              <p:cNvCxnSpPr>
                <a:cxnSpLocks/>
              </p:cNvCxnSpPr>
              <p:nvPr/>
            </p:nvCxnSpPr>
            <p:spPr>
              <a:xfrm flipV="1">
                <a:off x="9085941" y="3207971"/>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CD2B3049-515A-4B4C-98F2-7B04FA20B1FC}"/>
                  </a:ext>
                </a:extLst>
              </p:cNvPr>
              <p:cNvCxnSpPr>
                <a:cxnSpLocks/>
              </p:cNvCxnSpPr>
              <p:nvPr/>
            </p:nvCxnSpPr>
            <p:spPr>
              <a:xfrm rot="16200000">
                <a:off x="8657772" y="2779798"/>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9" name="Group 58">
            <a:extLst>
              <a:ext uri="{FF2B5EF4-FFF2-40B4-BE49-F238E27FC236}">
                <a16:creationId xmlns:a16="http://schemas.microsoft.com/office/drawing/2014/main" id="{98830C6A-47D7-4FFC-99E1-524C14BB04F5}"/>
              </a:ext>
            </a:extLst>
          </p:cNvPr>
          <p:cNvGrpSpPr/>
          <p:nvPr/>
        </p:nvGrpSpPr>
        <p:grpSpPr>
          <a:xfrm>
            <a:off x="3326729" y="1283368"/>
            <a:ext cx="2286448" cy="2168311"/>
            <a:chOff x="3326729" y="1283368"/>
            <a:chExt cx="2286448" cy="2168311"/>
          </a:xfrm>
        </p:grpSpPr>
        <p:grpSp>
          <p:nvGrpSpPr>
            <p:cNvPr id="60" name="Group 59">
              <a:extLst>
                <a:ext uri="{FF2B5EF4-FFF2-40B4-BE49-F238E27FC236}">
                  <a16:creationId xmlns:a16="http://schemas.microsoft.com/office/drawing/2014/main" id="{A6FA9B35-B724-4BC3-B336-7B027DF1C7CE}"/>
                </a:ext>
              </a:extLst>
            </p:cNvPr>
            <p:cNvGrpSpPr/>
            <p:nvPr/>
          </p:nvGrpSpPr>
          <p:grpSpPr>
            <a:xfrm>
              <a:off x="3675171" y="2011680"/>
              <a:ext cx="1436761" cy="1439999"/>
              <a:chOff x="4465129" y="2328712"/>
              <a:chExt cx="1436761" cy="1439999"/>
            </a:xfrm>
          </p:grpSpPr>
          <p:cxnSp>
            <p:nvCxnSpPr>
              <p:cNvPr id="63" name="Straight Arrow Connector 62">
                <a:extLst>
                  <a:ext uri="{FF2B5EF4-FFF2-40B4-BE49-F238E27FC236}">
                    <a16:creationId xmlns:a16="http://schemas.microsoft.com/office/drawing/2014/main" id="{8BE42559-FFC8-4863-9EBA-BD5B2D3A7FBE}"/>
                  </a:ext>
                </a:extLst>
              </p:cNvPr>
              <p:cNvCxnSpPr>
                <a:cxnSpLocks/>
              </p:cNvCxnSpPr>
              <p:nvPr/>
            </p:nvCxnSpPr>
            <p:spPr>
              <a:xfrm flipH="1" flipV="1">
                <a:off x="4469068" y="2328712"/>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39BAB58-0881-4673-A6D7-34EEC9A75185}"/>
                  </a:ext>
                </a:extLst>
              </p:cNvPr>
              <p:cNvCxnSpPr>
                <a:cxnSpLocks/>
              </p:cNvCxnSpPr>
              <p:nvPr/>
            </p:nvCxnSpPr>
            <p:spPr>
              <a:xfrm flipV="1">
                <a:off x="4465129" y="3757334"/>
                <a:ext cx="1436761" cy="1"/>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04E536-0A1E-4B82-9145-C7D492FF95FC}"/>
                    </a:ext>
                  </a:extLst>
                </p:cNvPr>
                <p:cNvSpPr txBox="1"/>
                <p:nvPr/>
              </p:nvSpPr>
              <p:spPr>
                <a:xfrm>
                  <a:off x="3326729" y="1283368"/>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61" name="TextBox 60">
                  <a:extLst>
                    <a:ext uri="{FF2B5EF4-FFF2-40B4-BE49-F238E27FC236}">
                      <a16:creationId xmlns:a16="http://schemas.microsoft.com/office/drawing/2014/main" id="{B804E536-0A1E-4B82-9145-C7D492FF95FC}"/>
                    </a:ext>
                  </a:extLst>
                </p:cNvPr>
                <p:cNvSpPr txBox="1">
                  <a:spLocks noRot="1" noChangeAspect="1" noMove="1" noResize="1" noEditPoints="1" noAdjustHandles="1" noChangeArrowheads="1" noChangeShapeType="1" noTextEdit="1"/>
                </p:cNvSpPr>
                <p:nvPr/>
              </p:nvSpPr>
              <p:spPr>
                <a:xfrm>
                  <a:off x="3326729" y="1283368"/>
                  <a:ext cx="736420"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88C2D53-AD77-4A62-9397-09530A920854}"/>
                    </a:ext>
                  </a:extLst>
                </p:cNvPr>
                <p:cNvSpPr txBox="1"/>
                <p:nvPr/>
              </p:nvSpPr>
              <p:spPr>
                <a:xfrm>
                  <a:off x="4820652" y="26389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62" name="TextBox 61">
                  <a:extLst>
                    <a:ext uri="{FF2B5EF4-FFF2-40B4-BE49-F238E27FC236}">
                      <a16:creationId xmlns:a16="http://schemas.microsoft.com/office/drawing/2014/main" id="{B88C2D53-AD77-4A62-9397-09530A920854}"/>
                    </a:ext>
                  </a:extLst>
                </p:cNvPr>
                <p:cNvSpPr txBox="1">
                  <a:spLocks noRot="1" noChangeAspect="1" noMove="1" noResize="1" noEditPoints="1" noAdjustHandles="1" noChangeArrowheads="1" noChangeShapeType="1" noTextEdit="1"/>
                </p:cNvSpPr>
                <p:nvPr/>
              </p:nvSpPr>
              <p:spPr>
                <a:xfrm>
                  <a:off x="4820652" y="2638926"/>
                  <a:ext cx="792525" cy="788357"/>
                </a:xfrm>
                <a:prstGeom prst="rect">
                  <a:avLst/>
                </a:prstGeom>
                <a:blipFill>
                  <a:blip r:embed="rId10"/>
                  <a:stretch>
                    <a:fillRect/>
                  </a:stretch>
                </a:blipFill>
              </p:spPr>
              <p:txBody>
                <a:bodyPr/>
                <a:lstStyle/>
                <a:p>
                  <a:r>
                    <a:rPr lang="en-CA">
                      <a:noFill/>
                    </a:rPr>
                    <a:t> </a:t>
                  </a:r>
                </a:p>
              </p:txBody>
            </p:sp>
          </mc:Fallback>
        </mc:AlternateContent>
      </p:grpSp>
      <p:sp>
        <p:nvSpPr>
          <p:cNvPr id="2" name="TextBox 1">
            <a:extLst>
              <a:ext uri="{FF2B5EF4-FFF2-40B4-BE49-F238E27FC236}">
                <a16:creationId xmlns:a16="http://schemas.microsoft.com/office/drawing/2014/main" id="{5B96E4DF-E858-42C6-82AF-34EC85E2A288}"/>
              </a:ext>
            </a:extLst>
          </p:cNvPr>
          <p:cNvSpPr txBox="1"/>
          <p:nvPr/>
        </p:nvSpPr>
        <p:spPr>
          <a:xfrm>
            <a:off x="7010399" y="361950"/>
            <a:ext cx="4959927" cy="2462213"/>
          </a:xfrm>
          <a:prstGeom prst="rect">
            <a:avLst/>
          </a:prstGeom>
          <a:noFill/>
          <a:effectLst>
            <a:softEdge rad="63500"/>
          </a:effectLst>
        </p:spPr>
        <p:txBody>
          <a:bodyPr wrap="square" lIns="0" tIns="0" rIns="0" bIns="0" rtlCol="0">
            <a:spAutoFit/>
          </a:bodyPr>
          <a:lstStyle/>
          <a:p>
            <a:r>
              <a:rPr lang="en-US" sz="4000" dirty="0"/>
              <a:t>A </a:t>
            </a:r>
            <a:r>
              <a:rPr lang="en-US" sz="4000" dirty="0">
                <a:solidFill>
                  <a:srgbClr val="00B050"/>
                </a:solidFill>
              </a:rPr>
              <a:t>curved worldline</a:t>
            </a:r>
            <a:r>
              <a:rPr lang="en-US" sz="4000" dirty="0"/>
              <a:t> is like a series of </a:t>
            </a:r>
            <a:r>
              <a:rPr lang="en-US" sz="4000" u="sng" dirty="0">
                <a:solidFill>
                  <a:srgbClr val="FF0000"/>
                </a:solidFill>
              </a:rPr>
              <a:t>instantaneous inertial frames</a:t>
            </a:r>
            <a:r>
              <a:rPr lang="en-US" sz="4000" dirty="0"/>
              <a:t>.</a:t>
            </a:r>
          </a:p>
        </p:txBody>
      </p:sp>
    </p:spTree>
    <p:custDataLst>
      <p:tags r:id="rId1"/>
    </p:custDataLst>
    <p:extLst>
      <p:ext uri="{BB962C8B-B14F-4D97-AF65-F5344CB8AC3E}">
        <p14:creationId xmlns:p14="http://schemas.microsoft.com/office/powerpoint/2010/main" val="241119556"/>
      </p:ext>
    </p:extLst>
  </p:cSld>
  <p:clrMapOvr>
    <a:masterClrMapping/>
  </p:clrMapOvr>
  <mc:AlternateContent xmlns:mc="http://schemas.openxmlformats.org/markup-compatibility/2006" xmlns:p14="http://schemas.microsoft.com/office/powerpoint/2010/main">
    <mc:Choice Requires="p14">
      <p:transition spd="med" p14:dur="700" advTm="13675">
        <p:fade/>
      </p:transition>
    </mc:Choice>
    <mc:Fallback xmlns="">
      <p:transition spd="med" advTm="136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anim calcmode="lin" valueType="num">
                                      <p:cBhvr>
                                        <p:cTn id="29" dur="1000" fill="hold"/>
                                        <p:tgtEl>
                                          <p:spTgt spid="48"/>
                                        </p:tgtEl>
                                        <p:attrNameLst>
                                          <p:attrName>ppt_x</p:attrName>
                                        </p:attrNameLst>
                                      </p:cBhvr>
                                      <p:tavLst>
                                        <p:tav tm="0">
                                          <p:val>
                                            <p:strVal val="#ppt_x"/>
                                          </p:val>
                                        </p:tav>
                                        <p:tav tm="100000">
                                          <p:val>
                                            <p:strVal val="#ppt_x"/>
                                          </p:val>
                                        </p:tav>
                                      </p:tavLst>
                                    </p:anim>
                                    <p:anim calcmode="lin" valueType="num">
                                      <p:cBhvr>
                                        <p:cTn id="3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6303AA-1EBB-4C6F-978C-C544B2A0F1D1}"/>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𝑡</m:t>
                                  </m:r>
                                </m:sub>
                              </m:sSub>
                            </m:e>
                          </m:acc>
                        </m:e>
                      </m:acc>
                    </m:oMath>
                  </m:oMathPara>
                </a14:m>
                <a:endParaRPr lang="en-CA" sz="4000" dirty="0">
                  <a:solidFill>
                    <a:srgbClr val="FF5353"/>
                  </a:solidFill>
                </a:endParaRPr>
              </a:p>
            </p:txBody>
          </p:sp>
        </mc:Choice>
        <mc:Fallback xmlns="">
          <p:sp>
            <p:nvSpPr>
              <p:cNvPr id="43" name="TextBox 42">
                <a:extLst>
                  <a:ext uri="{FF2B5EF4-FFF2-40B4-BE49-F238E27FC236}">
                    <a16:creationId xmlns:a16="http://schemas.microsoft.com/office/drawing/2014/main" id="{4A6303AA-1EBB-4C6F-978C-C544B2A0F1D1}"/>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5"/>
                <a:stretch>
                  <a:fillRect/>
                </a:stretch>
              </a:blipFill>
            </p:spPr>
            <p:txBody>
              <a:bodyPr/>
              <a:lstStyle/>
              <a:p>
                <a:r>
                  <a:rPr lang="en-CA">
                    <a:noFill/>
                  </a:rPr>
                  <a:t> </a:t>
                </a:r>
              </a:p>
            </p:txBody>
          </p:sp>
        </mc:Fallback>
      </mc:AlternateContent>
      <p:cxnSp>
        <p:nvCxnSpPr>
          <p:cNvPr id="47" name="Straight Arrow Connector 46">
            <a:extLst>
              <a:ext uri="{FF2B5EF4-FFF2-40B4-BE49-F238E27FC236}">
                <a16:creationId xmlns:a16="http://schemas.microsoft.com/office/drawing/2014/main" id="{91CEC298-56D8-44DC-A74B-B9A0FF078C00}"/>
              </a:ext>
            </a:extLst>
          </p:cNvPr>
          <p:cNvCxnSpPr>
            <a:cxnSpLocks/>
          </p:cNvCxnSpPr>
          <p:nvPr/>
        </p:nvCxnSpPr>
        <p:spPr>
          <a:xfrm rot="16200000" flipV="1">
            <a:off x="2664280" y="352909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168C86-6EF6-4653-9719-4890E0E08C16}"/>
                  </a:ext>
                </a:extLst>
              </p:cNvPr>
              <p:cNvSpPr txBox="1"/>
              <p:nvPr/>
            </p:nvSpPr>
            <p:spPr>
              <a:xfrm>
                <a:off x="3986462" y="-48126"/>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50" name="TextBox 49">
                <a:extLst>
                  <a:ext uri="{FF2B5EF4-FFF2-40B4-BE49-F238E27FC236}">
                    <a16:creationId xmlns:a16="http://schemas.microsoft.com/office/drawing/2014/main" id="{B4168C86-6EF6-4653-9719-4890E0E08C16}"/>
                  </a:ext>
                </a:extLst>
              </p:cNvPr>
              <p:cNvSpPr txBox="1">
                <a:spLocks noRot="1" noChangeAspect="1" noMove="1" noResize="1" noEditPoints="1" noAdjustHandles="1" noChangeArrowheads="1" noChangeShapeType="1" noTextEdit="1"/>
              </p:cNvSpPr>
              <p:nvPr/>
            </p:nvSpPr>
            <p:spPr>
              <a:xfrm>
                <a:off x="3986462" y="-48126"/>
                <a:ext cx="736420" cy="785087"/>
              </a:xfrm>
              <a:prstGeom prst="rect">
                <a:avLst/>
              </a:prstGeom>
              <a:blipFill>
                <a:blip r:embed="rId6"/>
                <a:stretch>
                  <a:fillRect/>
                </a:stretch>
              </a:blipFill>
            </p:spPr>
            <p:txBody>
              <a:bodyPr/>
              <a:lstStyle/>
              <a:p>
                <a:r>
                  <a:rPr lang="en-CA">
                    <a:noFill/>
                  </a:rPr>
                  <a:t> </a:t>
                </a:r>
              </a:p>
            </p:txBody>
          </p:sp>
        </mc:Fallback>
      </mc:AlternateContent>
      <p:cxnSp>
        <p:nvCxnSpPr>
          <p:cNvPr id="58" name="Straight Arrow Connector 57">
            <a:extLst>
              <a:ext uri="{FF2B5EF4-FFF2-40B4-BE49-F238E27FC236}">
                <a16:creationId xmlns:a16="http://schemas.microsoft.com/office/drawing/2014/main" id="{CD2B3049-515A-4B4C-98F2-7B04FA20B1FC}"/>
              </a:ext>
            </a:extLst>
          </p:cNvPr>
          <p:cNvCxnSpPr>
            <a:cxnSpLocks/>
          </p:cNvCxnSpPr>
          <p:nvPr/>
        </p:nvCxnSpPr>
        <p:spPr>
          <a:xfrm rot="16200000">
            <a:off x="3563257" y="73328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8BE42559-FFC8-4863-9EBA-BD5B2D3A7FBE}"/>
              </a:ext>
            </a:extLst>
          </p:cNvPr>
          <p:cNvCxnSpPr>
            <a:cxnSpLocks/>
          </p:cNvCxnSpPr>
          <p:nvPr/>
        </p:nvCxnSpPr>
        <p:spPr>
          <a:xfrm flipH="1" flipV="1">
            <a:off x="3679110" y="2011680"/>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04E536-0A1E-4B82-9145-C7D492FF95FC}"/>
                  </a:ext>
                </a:extLst>
              </p:cNvPr>
              <p:cNvSpPr txBox="1"/>
              <p:nvPr/>
            </p:nvSpPr>
            <p:spPr>
              <a:xfrm>
                <a:off x="3326729" y="1283368"/>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61" name="TextBox 60">
                <a:extLst>
                  <a:ext uri="{FF2B5EF4-FFF2-40B4-BE49-F238E27FC236}">
                    <a16:creationId xmlns:a16="http://schemas.microsoft.com/office/drawing/2014/main" id="{B804E536-0A1E-4B82-9145-C7D492FF95FC}"/>
                  </a:ext>
                </a:extLst>
              </p:cNvPr>
              <p:cNvSpPr txBox="1">
                <a:spLocks noRot="1" noChangeAspect="1" noMove="1" noResize="1" noEditPoints="1" noAdjustHandles="1" noChangeArrowheads="1" noChangeShapeType="1" noTextEdit="1"/>
              </p:cNvSpPr>
              <p:nvPr/>
            </p:nvSpPr>
            <p:spPr>
              <a:xfrm>
                <a:off x="3326729" y="1283368"/>
                <a:ext cx="736420" cy="785087"/>
              </a:xfrm>
              <a:prstGeom prst="rect">
                <a:avLst/>
              </a:prstGeom>
              <a:blipFill>
                <a:blip r:embed="rId7"/>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5B96E4DF-E858-42C6-82AF-34EC85E2A288}"/>
              </a:ext>
            </a:extLst>
          </p:cNvPr>
          <p:cNvSpPr txBox="1"/>
          <p:nvPr/>
        </p:nvSpPr>
        <p:spPr>
          <a:xfrm>
            <a:off x="7010400" y="361950"/>
            <a:ext cx="4762500" cy="2462213"/>
          </a:xfrm>
          <a:prstGeom prst="rect">
            <a:avLst/>
          </a:prstGeom>
          <a:noFill/>
          <a:effectLst>
            <a:softEdge rad="63500"/>
          </a:effectLst>
        </p:spPr>
        <p:txBody>
          <a:bodyPr wrap="square" lIns="0" tIns="0" rIns="0" bIns="0" rtlCol="0">
            <a:spAutoFit/>
          </a:bodyPr>
          <a:lstStyle/>
          <a:p>
            <a:r>
              <a:rPr lang="en-US" sz="4000" dirty="0"/>
              <a:t>A curved worldline is like a series of </a:t>
            </a:r>
            <a:r>
              <a:rPr lang="en-US" sz="4000" u="sng" dirty="0"/>
              <a:t>instantaneous inertial frames</a:t>
            </a:r>
            <a:r>
              <a:rPr lang="en-US" sz="40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C9A4A3-B603-4E56-A7A8-99091D4C42FE}"/>
                  </a:ext>
                </a:extLst>
              </p:cNvPr>
              <p:cNvSpPr txBox="1"/>
              <p:nvPr/>
            </p:nvSpPr>
            <p:spPr>
              <a:xfrm>
                <a:off x="7658100" y="3162300"/>
                <a:ext cx="3981450" cy="1569982"/>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a14:m>
                <a:r>
                  <a:rPr lang="en-US" sz="4800" dirty="0"/>
                  <a:t> is </a:t>
                </a:r>
                <a:r>
                  <a:rPr lang="en-US" sz="4800" u="sng" dirty="0"/>
                  <a:t>tangent</a:t>
                </a:r>
                <a:r>
                  <a:rPr lang="en-US" sz="4800" dirty="0"/>
                  <a:t> to the worldline.</a:t>
                </a:r>
                <a:endParaRPr lang="en-US" sz="4000" dirty="0"/>
              </a:p>
            </p:txBody>
          </p:sp>
        </mc:Choice>
        <mc:Fallback xmlns="">
          <p:sp>
            <p:nvSpPr>
              <p:cNvPr id="3" name="TextBox 2">
                <a:extLst>
                  <a:ext uri="{FF2B5EF4-FFF2-40B4-BE49-F238E27FC236}">
                    <a16:creationId xmlns:a16="http://schemas.microsoft.com/office/drawing/2014/main" id="{3CC9A4A3-B603-4E56-A7A8-99091D4C42FE}"/>
                  </a:ext>
                </a:extLst>
              </p:cNvPr>
              <p:cNvSpPr txBox="1">
                <a:spLocks noRot="1" noChangeAspect="1" noMove="1" noResize="1" noEditPoints="1" noAdjustHandles="1" noChangeArrowheads="1" noChangeShapeType="1" noTextEdit="1"/>
              </p:cNvSpPr>
              <p:nvPr/>
            </p:nvSpPr>
            <p:spPr>
              <a:xfrm>
                <a:off x="7658100" y="3162300"/>
                <a:ext cx="3981450" cy="1569982"/>
              </a:xfrm>
              <a:prstGeom prst="rect">
                <a:avLst/>
              </a:prstGeom>
              <a:blipFill>
                <a:blip r:embed="rId8"/>
                <a:stretch>
                  <a:fillRect l="-9188" t="-5837" r="-6891" b="-22957"/>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998284487"/>
      </p:ext>
    </p:extLst>
  </p:cSld>
  <p:clrMapOvr>
    <a:masterClrMapping/>
  </p:clrMapOvr>
  <mc:AlternateContent xmlns:mc="http://schemas.openxmlformats.org/markup-compatibility/2006" xmlns:p14="http://schemas.microsoft.com/office/powerpoint/2010/main">
    <mc:Choice Requires="p14">
      <p:transition spd="med" p14:dur="700" advTm="4097">
        <p:fade/>
      </p:transition>
    </mc:Choice>
    <mc:Fallback xmlns="">
      <p:transition spd="med" advTm="40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down)">
                                      <p:cBhvr>
                                        <p:cTn id="14" dur="500"/>
                                        <p:tgtEl>
                                          <p:spTgt spid="43"/>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down)">
                                      <p:cBhvr>
                                        <p:cTn id="18" dur="500"/>
                                        <p:tgtEl>
                                          <p:spTgt spid="6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500"/>
                                        <p:tgtEl>
                                          <p:spTgt spid="61"/>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0" grpId="0"/>
      <p:bldP spid="61"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6303AA-1EBB-4C6F-978C-C544B2A0F1D1}"/>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𝑡</m:t>
                                  </m:r>
                                </m:sub>
                              </m:sSub>
                            </m:e>
                          </m:acc>
                        </m:e>
                      </m:acc>
                    </m:oMath>
                  </m:oMathPara>
                </a14:m>
                <a:endParaRPr lang="en-CA" sz="4000" dirty="0">
                  <a:solidFill>
                    <a:srgbClr val="FF5353"/>
                  </a:solidFill>
                </a:endParaRPr>
              </a:p>
            </p:txBody>
          </p:sp>
        </mc:Choice>
        <mc:Fallback xmlns="">
          <p:sp>
            <p:nvSpPr>
              <p:cNvPr id="43" name="TextBox 42">
                <a:extLst>
                  <a:ext uri="{FF2B5EF4-FFF2-40B4-BE49-F238E27FC236}">
                    <a16:creationId xmlns:a16="http://schemas.microsoft.com/office/drawing/2014/main" id="{4A6303AA-1EBB-4C6F-978C-C544B2A0F1D1}"/>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A9190-6128-4984-9D6E-31371F17417D}"/>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𝑥</m:t>
                                  </m:r>
                                </m:sub>
                              </m:sSub>
                            </m:e>
                          </m:acc>
                        </m:e>
                      </m:acc>
                    </m:oMath>
                  </m:oMathPara>
                </a14:m>
                <a:endParaRPr lang="en-CA" sz="4000" dirty="0">
                  <a:solidFill>
                    <a:srgbClr val="FF5353"/>
                  </a:solidFill>
                </a:endParaRPr>
              </a:p>
            </p:txBody>
          </p:sp>
        </mc:Choice>
        <mc:Fallback xmlns="">
          <p:sp>
            <p:nvSpPr>
              <p:cNvPr id="44" name="TextBox 43">
                <a:extLst>
                  <a:ext uri="{FF2B5EF4-FFF2-40B4-BE49-F238E27FC236}">
                    <a16:creationId xmlns:a16="http://schemas.microsoft.com/office/drawing/2014/main" id="{652A9190-6128-4984-9D6E-31371F17417D}"/>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6"/>
                <a:stretch>
                  <a:fillRect/>
                </a:stretch>
              </a:blipFill>
            </p:spPr>
            <p:txBody>
              <a:bodyPr/>
              <a:lstStyle/>
              <a:p>
                <a:r>
                  <a:rPr lang="en-CA">
                    <a:noFill/>
                  </a:rPr>
                  <a:t> </a:t>
                </a:r>
              </a:p>
            </p:txBody>
          </p:sp>
        </mc:Fallback>
      </mc:AlternateContent>
      <p:cxnSp>
        <p:nvCxnSpPr>
          <p:cNvPr id="46" name="Straight Arrow Connector 45">
            <a:extLst>
              <a:ext uri="{FF2B5EF4-FFF2-40B4-BE49-F238E27FC236}">
                <a16:creationId xmlns:a16="http://schemas.microsoft.com/office/drawing/2014/main" id="{2DFD2B17-9086-4DB1-A255-AD0BD16DF074}"/>
              </a:ext>
            </a:extLst>
          </p:cNvPr>
          <p:cNvCxnSpPr>
            <a:cxnSpLocks/>
          </p:cNvCxnSpPr>
          <p:nvPr/>
        </p:nvCxnSpPr>
        <p:spPr>
          <a:xfrm>
            <a:off x="4001407" y="4886184"/>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91CEC298-56D8-44DC-A74B-B9A0FF078C00}"/>
              </a:ext>
            </a:extLst>
          </p:cNvPr>
          <p:cNvCxnSpPr>
            <a:cxnSpLocks/>
          </p:cNvCxnSpPr>
          <p:nvPr/>
        </p:nvCxnSpPr>
        <p:spPr>
          <a:xfrm rot="16200000" flipV="1">
            <a:off x="2664280" y="352909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168C86-6EF6-4653-9719-4890E0E08C16}"/>
                  </a:ext>
                </a:extLst>
              </p:cNvPr>
              <p:cNvSpPr txBox="1"/>
              <p:nvPr/>
            </p:nvSpPr>
            <p:spPr>
              <a:xfrm>
                <a:off x="3986462" y="-48126"/>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50" name="TextBox 49">
                <a:extLst>
                  <a:ext uri="{FF2B5EF4-FFF2-40B4-BE49-F238E27FC236}">
                    <a16:creationId xmlns:a16="http://schemas.microsoft.com/office/drawing/2014/main" id="{B4168C86-6EF6-4653-9719-4890E0E08C16}"/>
                  </a:ext>
                </a:extLst>
              </p:cNvPr>
              <p:cNvSpPr txBox="1">
                <a:spLocks noRot="1" noChangeAspect="1" noMove="1" noResize="1" noEditPoints="1" noAdjustHandles="1" noChangeArrowheads="1" noChangeShapeType="1" noTextEdit="1"/>
              </p:cNvSpPr>
              <p:nvPr/>
            </p:nvSpPr>
            <p:spPr>
              <a:xfrm>
                <a:off x="3986462" y="-48126"/>
                <a:ext cx="736420"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10C3FA2-FA23-45B9-BF87-1DD1AB82A64C}"/>
                  </a:ext>
                </a:extLst>
              </p:cNvPr>
              <p:cNvSpPr txBox="1"/>
              <p:nvPr/>
            </p:nvSpPr>
            <p:spPr>
              <a:xfrm>
                <a:off x="5534525" y="10668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52" name="TextBox 51">
                <a:extLst>
                  <a:ext uri="{FF2B5EF4-FFF2-40B4-BE49-F238E27FC236}">
                    <a16:creationId xmlns:a16="http://schemas.microsoft.com/office/drawing/2014/main" id="{110C3FA2-FA23-45B9-BF87-1DD1AB82A64C}"/>
                  </a:ext>
                </a:extLst>
              </p:cNvPr>
              <p:cNvSpPr txBox="1">
                <a:spLocks noRot="1" noChangeAspect="1" noMove="1" noResize="1" noEditPoints="1" noAdjustHandles="1" noChangeArrowheads="1" noChangeShapeType="1" noTextEdit="1"/>
              </p:cNvSpPr>
              <p:nvPr/>
            </p:nvSpPr>
            <p:spPr>
              <a:xfrm>
                <a:off x="5534525" y="1066800"/>
                <a:ext cx="792525" cy="788357"/>
              </a:xfrm>
              <a:prstGeom prst="rect">
                <a:avLst/>
              </a:prstGeom>
              <a:blipFill>
                <a:blip r:embed="rId8"/>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F1B22750-BFDA-4478-8A4A-C1CD000F39C3}"/>
              </a:ext>
            </a:extLst>
          </p:cNvPr>
          <p:cNvCxnSpPr>
            <a:cxnSpLocks/>
          </p:cNvCxnSpPr>
          <p:nvPr/>
        </p:nvCxnSpPr>
        <p:spPr>
          <a:xfrm flipV="1">
            <a:off x="3991426" y="1161457"/>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CD2B3049-515A-4B4C-98F2-7B04FA20B1FC}"/>
              </a:ext>
            </a:extLst>
          </p:cNvPr>
          <p:cNvCxnSpPr>
            <a:cxnSpLocks/>
          </p:cNvCxnSpPr>
          <p:nvPr/>
        </p:nvCxnSpPr>
        <p:spPr>
          <a:xfrm rot="16200000">
            <a:off x="3563257" y="73328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8BE42559-FFC8-4863-9EBA-BD5B2D3A7FBE}"/>
              </a:ext>
            </a:extLst>
          </p:cNvPr>
          <p:cNvCxnSpPr>
            <a:cxnSpLocks/>
          </p:cNvCxnSpPr>
          <p:nvPr/>
        </p:nvCxnSpPr>
        <p:spPr>
          <a:xfrm flipH="1" flipV="1">
            <a:off x="3679110" y="2011680"/>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39BAB58-0881-4673-A6D7-34EEC9A75185}"/>
              </a:ext>
            </a:extLst>
          </p:cNvPr>
          <p:cNvCxnSpPr>
            <a:cxnSpLocks/>
          </p:cNvCxnSpPr>
          <p:nvPr/>
        </p:nvCxnSpPr>
        <p:spPr>
          <a:xfrm flipV="1">
            <a:off x="3675171" y="3440302"/>
            <a:ext cx="1436761" cy="1"/>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04E536-0A1E-4B82-9145-C7D492FF95FC}"/>
                  </a:ext>
                </a:extLst>
              </p:cNvPr>
              <p:cNvSpPr txBox="1"/>
              <p:nvPr/>
            </p:nvSpPr>
            <p:spPr>
              <a:xfrm>
                <a:off x="3326729" y="1283368"/>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61" name="TextBox 60">
                <a:extLst>
                  <a:ext uri="{FF2B5EF4-FFF2-40B4-BE49-F238E27FC236}">
                    <a16:creationId xmlns:a16="http://schemas.microsoft.com/office/drawing/2014/main" id="{B804E536-0A1E-4B82-9145-C7D492FF95FC}"/>
                  </a:ext>
                </a:extLst>
              </p:cNvPr>
              <p:cNvSpPr txBox="1">
                <a:spLocks noRot="1" noChangeAspect="1" noMove="1" noResize="1" noEditPoints="1" noAdjustHandles="1" noChangeArrowheads="1" noChangeShapeType="1" noTextEdit="1"/>
              </p:cNvSpPr>
              <p:nvPr/>
            </p:nvSpPr>
            <p:spPr>
              <a:xfrm>
                <a:off x="3326729" y="1283368"/>
                <a:ext cx="736420"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88C2D53-AD77-4A62-9397-09530A920854}"/>
                  </a:ext>
                </a:extLst>
              </p:cNvPr>
              <p:cNvSpPr txBox="1"/>
              <p:nvPr/>
            </p:nvSpPr>
            <p:spPr>
              <a:xfrm>
                <a:off x="4820652" y="26389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62" name="TextBox 61">
                <a:extLst>
                  <a:ext uri="{FF2B5EF4-FFF2-40B4-BE49-F238E27FC236}">
                    <a16:creationId xmlns:a16="http://schemas.microsoft.com/office/drawing/2014/main" id="{B88C2D53-AD77-4A62-9397-09530A920854}"/>
                  </a:ext>
                </a:extLst>
              </p:cNvPr>
              <p:cNvSpPr txBox="1">
                <a:spLocks noRot="1" noChangeAspect="1" noMove="1" noResize="1" noEditPoints="1" noAdjustHandles="1" noChangeArrowheads="1" noChangeShapeType="1" noTextEdit="1"/>
              </p:cNvSpPr>
              <p:nvPr/>
            </p:nvSpPr>
            <p:spPr>
              <a:xfrm>
                <a:off x="4820652" y="2638926"/>
                <a:ext cx="792525" cy="788357"/>
              </a:xfrm>
              <a:prstGeom prst="rect">
                <a:avLst/>
              </a:prstGeom>
              <a:blipFill>
                <a:blip r:embed="rId10"/>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5B96E4DF-E858-42C6-82AF-34EC85E2A288}"/>
              </a:ext>
            </a:extLst>
          </p:cNvPr>
          <p:cNvSpPr txBox="1"/>
          <p:nvPr/>
        </p:nvSpPr>
        <p:spPr>
          <a:xfrm>
            <a:off x="7010400" y="361950"/>
            <a:ext cx="4762500" cy="2462213"/>
          </a:xfrm>
          <a:prstGeom prst="rect">
            <a:avLst/>
          </a:prstGeom>
          <a:noFill/>
          <a:effectLst>
            <a:softEdge rad="63500"/>
          </a:effectLst>
        </p:spPr>
        <p:txBody>
          <a:bodyPr wrap="square" lIns="0" tIns="0" rIns="0" bIns="0" rtlCol="0">
            <a:spAutoFit/>
          </a:bodyPr>
          <a:lstStyle/>
          <a:p>
            <a:r>
              <a:rPr lang="en-US" sz="4000" dirty="0"/>
              <a:t>A curved worldline is like a series of </a:t>
            </a:r>
            <a:r>
              <a:rPr lang="en-US" sz="4000" u="sng" dirty="0"/>
              <a:t>instantaneous inertial frames</a:t>
            </a:r>
            <a:r>
              <a:rPr lang="en-US" sz="40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5EEC71-A092-4FA9-BA44-1CFBF9308D45}"/>
                  </a:ext>
                </a:extLst>
              </p:cNvPr>
              <p:cNvSpPr txBox="1"/>
              <p:nvPr/>
            </p:nvSpPr>
            <p:spPr>
              <a:xfrm>
                <a:off x="7696200" y="4933950"/>
                <a:ext cx="3981450" cy="1527982"/>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a14:m>
                <a:r>
                  <a:rPr lang="en-US" sz="4800" dirty="0"/>
                  <a:t> is </a:t>
                </a:r>
                <a:r>
                  <a:rPr lang="en-US" sz="4800" u="sng" dirty="0"/>
                  <a:t>orthogonal</a:t>
                </a:r>
              </a:p>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=0</m:t>
                      </m:r>
                    </m:oMath>
                  </m:oMathPara>
                </a14:m>
                <a:endParaRPr lang="en-US" sz="4000" dirty="0"/>
              </a:p>
            </p:txBody>
          </p:sp>
        </mc:Choice>
        <mc:Fallback xmlns="">
          <p:sp>
            <p:nvSpPr>
              <p:cNvPr id="3" name="TextBox 2">
                <a:extLst>
                  <a:ext uri="{FF2B5EF4-FFF2-40B4-BE49-F238E27FC236}">
                    <a16:creationId xmlns:a16="http://schemas.microsoft.com/office/drawing/2014/main" id="{C75EEC71-A092-4FA9-BA44-1CFBF9308D45}"/>
                  </a:ext>
                </a:extLst>
              </p:cNvPr>
              <p:cNvSpPr txBox="1">
                <a:spLocks noRot="1" noChangeAspect="1" noMove="1" noResize="1" noEditPoints="1" noAdjustHandles="1" noChangeArrowheads="1" noChangeShapeType="1" noTextEdit="1"/>
              </p:cNvSpPr>
              <p:nvPr/>
            </p:nvSpPr>
            <p:spPr>
              <a:xfrm>
                <a:off x="7696200" y="4933950"/>
                <a:ext cx="3981450" cy="1527982"/>
              </a:xfrm>
              <a:prstGeom prst="rect">
                <a:avLst/>
              </a:prstGeom>
              <a:blipFill>
                <a:blip r:embed="rId11"/>
                <a:stretch>
                  <a:fillRect l="-153" t="-5179" r="-9188"/>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93A351-4644-4C8F-AD02-03E3BD218AD7}"/>
                  </a:ext>
                </a:extLst>
              </p:cNvPr>
              <p:cNvSpPr txBox="1"/>
              <p:nvPr/>
            </p:nvSpPr>
            <p:spPr>
              <a:xfrm>
                <a:off x="7658100" y="3162300"/>
                <a:ext cx="3981450" cy="1569982"/>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a14:m>
                <a:r>
                  <a:rPr lang="en-US" sz="4800" dirty="0"/>
                  <a:t> is </a:t>
                </a:r>
                <a:r>
                  <a:rPr lang="en-US" sz="4800" u="sng" dirty="0"/>
                  <a:t>tangent</a:t>
                </a:r>
                <a:r>
                  <a:rPr lang="en-US" sz="4800" dirty="0"/>
                  <a:t> to the worldline.</a:t>
                </a:r>
                <a:endParaRPr lang="en-US" sz="4000" dirty="0"/>
              </a:p>
            </p:txBody>
          </p:sp>
        </mc:Choice>
        <mc:Fallback xmlns="">
          <p:sp>
            <p:nvSpPr>
              <p:cNvPr id="5" name="TextBox 4">
                <a:extLst>
                  <a:ext uri="{FF2B5EF4-FFF2-40B4-BE49-F238E27FC236}">
                    <a16:creationId xmlns:a16="http://schemas.microsoft.com/office/drawing/2014/main" id="{C093A351-4644-4C8F-AD02-03E3BD218AD7}"/>
                  </a:ext>
                </a:extLst>
              </p:cNvPr>
              <p:cNvSpPr txBox="1">
                <a:spLocks noRot="1" noChangeAspect="1" noMove="1" noResize="1" noEditPoints="1" noAdjustHandles="1" noChangeArrowheads="1" noChangeShapeType="1" noTextEdit="1"/>
              </p:cNvSpPr>
              <p:nvPr/>
            </p:nvSpPr>
            <p:spPr>
              <a:xfrm>
                <a:off x="7658100" y="3162300"/>
                <a:ext cx="3981450" cy="1569982"/>
              </a:xfrm>
              <a:prstGeom prst="rect">
                <a:avLst/>
              </a:prstGeom>
              <a:blipFill>
                <a:blip r:embed="rId12"/>
                <a:stretch>
                  <a:fillRect l="-9188" t="-5837" r="-6891" b="-22957"/>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6637872"/>
      </p:ext>
    </p:extLst>
  </p:cSld>
  <p:clrMapOvr>
    <a:masterClrMapping/>
  </p:clrMapOvr>
  <mc:AlternateContent xmlns:mc="http://schemas.openxmlformats.org/markup-compatibility/2006" xmlns:p14="http://schemas.microsoft.com/office/powerpoint/2010/main">
    <mc:Choice Requires="p14">
      <p:transition spd="med" p14:dur="700" advTm="5968">
        <p:fade/>
      </p:transition>
    </mc:Choice>
    <mc:Fallback xmlns="">
      <p:transition spd="med" advTm="59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left)">
                                      <p:cBhvr>
                                        <p:cTn id="14" dur="500"/>
                                        <p:tgtEl>
                                          <p:spTgt spid="44"/>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left)">
                                      <p:cBhvr>
                                        <p:cTn id="21" dur="500"/>
                                        <p:tgtEl>
                                          <p:spTgt spid="62"/>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down)">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6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DE4A1-6DCC-4965-A212-CB8A55DF876B}"/>
              </a:ext>
            </a:extLst>
          </p:cNvPr>
          <p:cNvSpPr txBox="1"/>
          <p:nvPr/>
        </p:nvSpPr>
        <p:spPr>
          <a:xfrm>
            <a:off x="399011" y="794212"/>
            <a:ext cx="11340638" cy="1107996"/>
          </a:xfrm>
          <a:prstGeom prst="rect">
            <a:avLst/>
          </a:prstGeom>
          <a:noFill/>
          <a:effectLst>
            <a:softEdge rad="63500"/>
          </a:effectLst>
        </p:spPr>
        <p:txBody>
          <a:bodyPr wrap="square" lIns="0" tIns="0" rIns="0" bIns="0" rtlCol="0">
            <a:spAutoFit/>
          </a:bodyPr>
          <a:lstStyle/>
          <a:p>
            <a:r>
              <a:rPr lang="en-US" sz="7200" dirty="0"/>
              <a:t>“instantaneous inertial frame”</a:t>
            </a:r>
          </a:p>
        </p:txBody>
      </p:sp>
      <p:sp>
        <p:nvSpPr>
          <p:cNvPr id="7" name="TextBox 6">
            <a:extLst>
              <a:ext uri="{FF2B5EF4-FFF2-40B4-BE49-F238E27FC236}">
                <a16:creationId xmlns:a16="http://schemas.microsoft.com/office/drawing/2014/main" id="{4E2D5906-4A86-4CD5-8453-359388B05F8F}"/>
              </a:ext>
            </a:extLst>
          </p:cNvPr>
          <p:cNvSpPr txBox="1"/>
          <p:nvPr/>
        </p:nvSpPr>
        <p:spPr>
          <a:xfrm>
            <a:off x="1100051" y="2592532"/>
            <a:ext cx="8941724" cy="3139321"/>
          </a:xfrm>
          <a:prstGeom prst="rect">
            <a:avLst/>
          </a:prstGeom>
          <a:noFill/>
          <a:effectLst>
            <a:softEdge rad="63500"/>
          </a:effectLst>
        </p:spPr>
        <p:txBody>
          <a:bodyPr wrap="square" lIns="0" tIns="0" rIns="0" bIns="0" rtlCol="0">
            <a:spAutoFit/>
          </a:bodyPr>
          <a:lstStyle/>
          <a:p>
            <a:r>
              <a:rPr lang="en-US" sz="7200" dirty="0"/>
              <a:t>= “local inertial frame”</a:t>
            </a:r>
          </a:p>
          <a:p>
            <a:r>
              <a:rPr lang="en-US" sz="6000" dirty="0"/>
              <a:t> </a:t>
            </a:r>
          </a:p>
          <a:p>
            <a:r>
              <a:rPr lang="en-US" sz="7200" dirty="0"/>
              <a:t>= “local Lorentz frame”</a:t>
            </a:r>
          </a:p>
        </p:txBody>
      </p:sp>
    </p:spTree>
    <p:custDataLst>
      <p:tags r:id="rId1"/>
    </p:custDataLst>
    <p:extLst>
      <p:ext uri="{BB962C8B-B14F-4D97-AF65-F5344CB8AC3E}">
        <p14:creationId xmlns:p14="http://schemas.microsoft.com/office/powerpoint/2010/main" val="110135131"/>
      </p:ext>
    </p:extLst>
  </p:cSld>
  <p:clrMapOvr>
    <a:masterClrMapping/>
  </p:clrMapOvr>
  <mc:AlternateContent xmlns:mc="http://schemas.openxmlformats.org/markup-compatibility/2006" xmlns:p14="http://schemas.microsoft.com/office/powerpoint/2010/main">
    <mc:Choice Requires="p14">
      <p:transition spd="slow" p14:dur="2000" advTm="9500"/>
    </mc:Choice>
    <mc:Fallback xmlns="">
      <p:transition spd="slow" advTm="9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DE4A1-6DCC-4965-A212-CB8A55DF876B}"/>
              </a:ext>
            </a:extLst>
          </p:cNvPr>
          <p:cNvSpPr txBox="1"/>
          <p:nvPr/>
        </p:nvSpPr>
        <p:spPr>
          <a:xfrm>
            <a:off x="399011" y="794212"/>
            <a:ext cx="11340638" cy="1107996"/>
          </a:xfrm>
          <a:prstGeom prst="rect">
            <a:avLst/>
          </a:prstGeom>
          <a:noFill/>
          <a:effectLst>
            <a:softEdge rad="63500"/>
          </a:effectLst>
        </p:spPr>
        <p:txBody>
          <a:bodyPr wrap="square" lIns="0" tIns="0" rIns="0" bIns="0" rtlCol="0">
            <a:spAutoFit/>
          </a:bodyPr>
          <a:lstStyle/>
          <a:p>
            <a:r>
              <a:rPr lang="en-US" sz="7200" dirty="0"/>
              <a:t>“instantaneous inertial frame”</a:t>
            </a:r>
          </a:p>
        </p:txBody>
      </p:sp>
      <p:sp>
        <p:nvSpPr>
          <p:cNvPr id="7" name="TextBox 6">
            <a:extLst>
              <a:ext uri="{FF2B5EF4-FFF2-40B4-BE49-F238E27FC236}">
                <a16:creationId xmlns:a16="http://schemas.microsoft.com/office/drawing/2014/main" id="{4E2D5906-4A86-4CD5-8453-359388B05F8F}"/>
              </a:ext>
            </a:extLst>
          </p:cNvPr>
          <p:cNvSpPr txBox="1"/>
          <p:nvPr/>
        </p:nvSpPr>
        <p:spPr>
          <a:xfrm>
            <a:off x="657599" y="2533538"/>
            <a:ext cx="11091949" cy="3877985"/>
          </a:xfrm>
          <a:prstGeom prst="rect">
            <a:avLst/>
          </a:prstGeom>
          <a:noFill/>
          <a:effectLst>
            <a:softEdge rad="63500"/>
          </a:effectLst>
        </p:spPr>
        <p:txBody>
          <a:bodyPr wrap="square" lIns="0" tIns="0" rIns="0" bIns="0" rtlCol="0">
            <a:spAutoFit/>
          </a:bodyPr>
          <a:lstStyle/>
          <a:p>
            <a:r>
              <a:rPr lang="en-US" sz="6600" dirty="0"/>
              <a:t>= “momentary inertial frame”</a:t>
            </a:r>
          </a:p>
          <a:p>
            <a:r>
              <a:rPr lang="en-US" sz="5400" dirty="0"/>
              <a:t> </a:t>
            </a:r>
            <a:endParaRPr lang="en-US" sz="3200" dirty="0"/>
          </a:p>
          <a:p>
            <a:r>
              <a:rPr lang="en-US" sz="6600" dirty="0"/>
              <a:t>= “</a:t>
            </a:r>
            <a:r>
              <a:rPr lang="en-CA" sz="6600" dirty="0"/>
              <a:t>Momentarily Comoving           </a:t>
            </a:r>
            <a:br>
              <a:rPr lang="en-CA" sz="6600" dirty="0"/>
            </a:br>
            <a:r>
              <a:rPr lang="en-CA" sz="6600" dirty="0"/>
              <a:t>          Reference Frame (MCRF)</a:t>
            </a:r>
            <a:r>
              <a:rPr lang="en-US" sz="6600" dirty="0"/>
              <a:t>”</a:t>
            </a:r>
          </a:p>
        </p:txBody>
      </p:sp>
      <p:sp>
        <p:nvSpPr>
          <p:cNvPr id="8" name="TextBox 7">
            <a:extLst>
              <a:ext uri="{FF2B5EF4-FFF2-40B4-BE49-F238E27FC236}">
                <a16:creationId xmlns:a16="http://schemas.microsoft.com/office/drawing/2014/main" id="{573587F2-304D-45B5-BA68-AE3B2F36120B}"/>
              </a:ext>
            </a:extLst>
          </p:cNvPr>
          <p:cNvSpPr txBox="1"/>
          <p:nvPr/>
        </p:nvSpPr>
        <p:spPr>
          <a:xfrm>
            <a:off x="0" y="-730357"/>
            <a:ext cx="6179574" cy="369332"/>
          </a:xfrm>
          <a:prstGeom prst="rect">
            <a:avLst/>
          </a:prstGeom>
          <a:noFill/>
        </p:spPr>
        <p:txBody>
          <a:bodyPr wrap="square">
            <a:spAutoFit/>
          </a:bodyPr>
          <a:lstStyle/>
          <a:p>
            <a:r>
              <a:rPr lang="en-CA" dirty="0"/>
              <a:t>https://en.wikipedia.org/wiki/Acceleration_(special_relativity)</a:t>
            </a:r>
          </a:p>
        </p:txBody>
      </p:sp>
    </p:spTree>
    <p:custDataLst>
      <p:tags r:id="rId1"/>
    </p:custDataLst>
    <p:extLst>
      <p:ext uri="{BB962C8B-B14F-4D97-AF65-F5344CB8AC3E}">
        <p14:creationId xmlns:p14="http://schemas.microsoft.com/office/powerpoint/2010/main" val="2961613171"/>
      </p:ext>
    </p:extLst>
  </p:cSld>
  <p:clrMapOvr>
    <a:masterClrMapping/>
  </p:clrMapOvr>
  <mc:AlternateContent xmlns:mc="http://schemas.openxmlformats.org/markup-compatibility/2006" xmlns:p14="http://schemas.microsoft.com/office/powerpoint/2010/main">
    <mc:Choice Requires="p14">
      <p:transition spd="slow" p14:dur="2000" advTm="9500"/>
    </mc:Choice>
    <mc:Fallback xmlns="">
      <p:transition spd="slow" advTm="9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D9DB192-BD7E-409D-A708-C8955EDB34B9}"/>
                  </a:ext>
                </a:extLst>
              </p:cNvPr>
              <p:cNvGraphicFramePr>
                <a:graphicFrameLocks noChangeAspect="1"/>
              </p:cNvGraphicFramePr>
              <p:nvPr>
                <p:extLst>
                  <p:ext uri="{D42A27DB-BD31-4B8C-83A1-F6EECF244321}">
                    <p14:modId xmlns:p14="http://schemas.microsoft.com/office/powerpoint/2010/main" val="2496930634"/>
                  </p:ext>
                </p:extLst>
              </p:nvPr>
            </p:nvGraphicFramePr>
            <p:xfrm>
              <a:off x="6803469" y="23468"/>
              <a:ext cx="3538060" cy="3592221"/>
            </p:xfrm>
            <a:graphic>
              <a:graphicData uri="http://schemas.microsoft.com/office/drawing/2017/model3d">
                <am3d:model3d r:embed="rId4">
                  <am3d:spPr>
                    <a:xfrm>
                      <a:off x="0" y="0"/>
                      <a:ext cx="3538060" cy="3592221"/>
                    </a:xfrm>
                    <a:prstGeom prst="rect">
                      <a:avLst/>
                    </a:prstGeom>
                  </am3d:spPr>
                  <am3d:camera>
                    <am3d:pos x="0" y="0" z="66031728"/>
                    <am3d:up dx="0" dy="36000000" dz="0"/>
                    <am3d:lookAt x="0" y="0" z="0"/>
                    <am3d:perspective fov="2700000"/>
                  </am3d:camera>
                  <am3d:trans>
                    <am3d:meterPerModelUnit n="350631" d="1000000"/>
                    <am3d:preTrans dx="0" dy="0" dz="481012"/>
                    <am3d:scale>
                      <am3d:sx n="1000000" d="1000000"/>
                      <am3d:sy n="1000000" d="1000000"/>
                      <am3d:sz n="1000000" d="1000000"/>
                    </am3d:scale>
                    <am3d:rot/>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D9DB192-BD7E-409D-A708-C8955EDB34B9}"/>
                  </a:ext>
                </a:extLst>
              </p:cNvPr>
              <p:cNvPicPr>
                <a:picLocks noGrp="1" noRot="1" noChangeAspect="1" noMove="1" noResize="1" noEditPoints="1" noAdjustHandles="1" noChangeArrowheads="1" noChangeShapeType="1" noCrop="1"/>
              </p:cNvPicPr>
              <p:nvPr/>
            </p:nvPicPr>
            <p:blipFill>
              <a:blip r:embed="rId5"/>
              <a:stretch>
                <a:fillRect/>
              </a:stretch>
            </p:blipFill>
            <p:spPr>
              <a:xfrm>
                <a:off x="6803469" y="23468"/>
                <a:ext cx="3538060" cy="3592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4576C75-B9A6-4D8F-AC3D-53438ED5A8AF}"/>
                  </a:ext>
                </a:extLst>
              </p:cNvPr>
              <p:cNvGraphicFramePr>
                <a:graphicFrameLocks noChangeAspect="1"/>
              </p:cNvGraphicFramePr>
              <p:nvPr>
                <p:extLst>
                  <p:ext uri="{D42A27DB-BD31-4B8C-83A1-F6EECF244321}">
                    <p14:modId xmlns:p14="http://schemas.microsoft.com/office/powerpoint/2010/main" val="296785996"/>
                  </p:ext>
                </p:extLst>
              </p:nvPr>
            </p:nvGraphicFramePr>
            <p:xfrm>
              <a:off x="955119" y="23468"/>
              <a:ext cx="3538060" cy="3592221"/>
            </p:xfrm>
            <a:graphic>
              <a:graphicData uri="http://schemas.microsoft.com/office/drawing/2017/model3d">
                <am3d:model3d r:embed="rId6">
                  <am3d:spPr>
                    <a:xfrm>
                      <a:off x="0" y="0"/>
                      <a:ext cx="3538060" cy="3592221"/>
                    </a:xfrm>
                    <a:prstGeom prst="rect">
                      <a:avLst/>
                    </a:prstGeom>
                  </am3d:spPr>
                  <am3d:camera>
                    <am3d:pos x="0" y="0" z="66031733"/>
                    <am3d:up dx="0" dy="36000000" dz="0"/>
                    <am3d:lookAt x="0" y="0" z="0"/>
                    <am3d:perspective fov="2700000"/>
                  </am3d:camera>
                  <am3d:trans>
                    <am3d:meterPerModelUnit n="350631" d="1000000"/>
                    <am3d:preTrans dx="0" dy="0" dz="481012"/>
                    <am3d:scale>
                      <am3d:sx n="1000000" d="1000000"/>
                      <am3d:sy n="1000000" d="1000000"/>
                      <am3d:sz n="1000000" d="1000000"/>
                    </am3d:scale>
                    <am3d:rot/>
                    <am3d:postTrans dx="0" dy="0" dz="0"/>
                  </am3d:trans>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4576C75-B9A6-4D8F-AC3D-53438ED5A8AF}"/>
                  </a:ext>
                </a:extLst>
              </p:cNvPr>
              <p:cNvPicPr>
                <a:picLocks noGrp="1" noRot="1" noChangeAspect="1" noMove="1" noResize="1" noEditPoints="1" noAdjustHandles="1" noChangeArrowheads="1" noChangeShapeType="1" noCrop="1"/>
              </p:cNvPicPr>
              <p:nvPr/>
            </p:nvPicPr>
            <p:blipFill>
              <a:blip r:embed="rId7"/>
              <a:stretch>
                <a:fillRect/>
              </a:stretch>
            </p:blipFill>
            <p:spPr>
              <a:xfrm>
                <a:off x="955119" y="23468"/>
                <a:ext cx="3538060" cy="3592221"/>
              </a:xfrm>
              <a:prstGeom prst="rect">
                <a:avLst/>
              </a:prstGeom>
            </p:spPr>
          </p:pic>
        </mc:Fallback>
      </mc:AlternateContent>
      <p:sp>
        <p:nvSpPr>
          <p:cNvPr id="12" name="Rectangle 11">
            <a:extLst>
              <a:ext uri="{FF2B5EF4-FFF2-40B4-BE49-F238E27FC236}">
                <a16:creationId xmlns:a16="http://schemas.microsoft.com/office/drawing/2014/main" id="{18C70526-9CDF-48B6-9C58-EE4868638261}"/>
              </a:ext>
            </a:extLst>
          </p:cNvPr>
          <p:cNvSpPr/>
          <p:nvPr/>
        </p:nvSpPr>
        <p:spPr>
          <a:xfrm>
            <a:off x="38100" y="3657600"/>
            <a:ext cx="5600700" cy="3049029"/>
          </a:xfrm>
          <a:prstGeom prst="rect">
            <a:avLst/>
          </a:prstGeom>
          <a:solidFill>
            <a:schemeClr val="accent5">
              <a:lumMod val="20000"/>
              <a:lumOff val="8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13" name="Rectangle 12">
            <a:extLst>
              <a:ext uri="{FF2B5EF4-FFF2-40B4-BE49-F238E27FC236}">
                <a16:creationId xmlns:a16="http://schemas.microsoft.com/office/drawing/2014/main" id="{CBC8F6E1-40E2-48F5-B239-33F8F52AABD2}"/>
              </a:ext>
            </a:extLst>
          </p:cNvPr>
          <p:cNvSpPr/>
          <p:nvPr/>
        </p:nvSpPr>
        <p:spPr>
          <a:xfrm>
            <a:off x="5867400" y="3657599"/>
            <a:ext cx="5791200" cy="3049030"/>
          </a:xfrm>
          <a:prstGeom prst="rect">
            <a:avLst/>
          </a:prstGeom>
          <a:solidFill>
            <a:srgbClr val="FFDDDD"/>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15" name="TextBox 14">
            <a:extLst>
              <a:ext uri="{FF2B5EF4-FFF2-40B4-BE49-F238E27FC236}">
                <a16:creationId xmlns:a16="http://schemas.microsoft.com/office/drawing/2014/main" id="{0A2E537F-BE48-49EC-8843-1F25F91F86DA}"/>
              </a:ext>
            </a:extLst>
          </p:cNvPr>
          <p:cNvSpPr txBox="1"/>
          <p:nvPr/>
        </p:nvSpPr>
        <p:spPr>
          <a:xfrm>
            <a:off x="76200" y="3591430"/>
            <a:ext cx="5676900" cy="3293209"/>
          </a:xfrm>
          <a:prstGeom prst="rect">
            <a:avLst/>
          </a:prstGeom>
          <a:noFill/>
        </p:spPr>
        <p:txBody>
          <a:bodyPr wrap="square" rtlCol="0">
            <a:spAutoFit/>
          </a:bodyPr>
          <a:lstStyle/>
          <a:p>
            <a:r>
              <a:rPr lang="en-US" sz="3200" b="1" u="sng" dirty="0"/>
              <a:t>S.R. (Inertial Frames)</a:t>
            </a:r>
          </a:p>
          <a:p>
            <a:pPr marL="457200" indent="-457200">
              <a:buFont typeface="Arial" panose="020B0604020202020204" pitchFamily="34" charset="0"/>
              <a:buChar char="•"/>
            </a:pPr>
            <a:r>
              <a:rPr lang="en-CA" sz="3200" dirty="0"/>
              <a:t>laws of physics are the same </a:t>
            </a:r>
          </a:p>
          <a:p>
            <a:pPr marL="914400" lvl="1" indent="-457200">
              <a:buFont typeface="Arial" panose="020B0604020202020204" pitchFamily="34" charset="0"/>
              <a:buChar char="•"/>
            </a:pPr>
            <a:r>
              <a:rPr lang="en-CA" sz="2400" dirty="0"/>
              <a:t>ignoring gravity</a:t>
            </a:r>
            <a:endParaRPr lang="en-US" sz="2400" dirty="0"/>
          </a:p>
          <a:p>
            <a:pPr marL="457200" indent="-457200">
              <a:buFont typeface="Arial" panose="020B0604020202020204" pitchFamily="34" charset="0"/>
              <a:buChar char="•"/>
            </a:pPr>
            <a:r>
              <a:rPr lang="en-CA" sz="3200" dirty="0"/>
              <a:t>speed of light is constant</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constant velocity</a:t>
            </a:r>
          </a:p>
          <a:p>
            <a:pPr marL="914400" lvl="1" indent="-457200">
              <a:buFont typeface="Arial" panose="020B0604020202020204" pitchFamily="34" charset="0"/>
              <a:buChar char="•"/>
            </a:pPr>
            <a:r>
              <a:rPr lang="en-US" sz="2800" dirty="0"/>
              <a:t>straight-line coordinates</a:t>
            </a:r>
          </a:p>
        </p:txBody>
      </p:sp>
      <p:sp>
        <p:nvSpPr>
          <p:cNvPr id="16" name="TextBox 15">
            <a:extLst>
              <a:ext uri="{FF2B5EF4-FFF2-40B4-BE49-F238E27FC236}">
                <a16:creationId xmlns:a16="http://schemas.microsoft.com/office/drawing/2014/main" id="{6B2D838B-9045-4029-A8A5-CC55866716E5}"/>
              </a:ext>
            </a:extLst>
          </p:cNvPr>
          <p:cNvSpPr txBox="1"/>
          <p:nvPr/>
        </p:nvSpPr>
        <p:spPr>
          <a:xfrm>
            <a:off x="5886077" y="3591430"/>
            <a:ext cx="5702395" cy="3200876"/>
          </a:xfrm>
          <a:prstGeom prst="rect">
            <a:avLst/>
          </a:prstGeom>
          <a:noFill/>
        </p:spPr>
        <p:txBody>
          <a:bodyPr wrap="none" rtlCol="0">
            <a:spAutoFit/>
          </a:bodyPr>
          <a:lstStyle/>
          <a:p>
            <a:r>
              <a:rPr lang="en-US" sz="3200" b="1" u="sng" dirty="0"/>
              <a:t>S.R. (Non-Inertial Frames)</a:t>
            </a:r>
            <a:endParaRPr lang="en-US" sz="3200" b="1" dirty="0"/>
          </a:p>
          <a:p>
            <a:pPr marL="457200" indent="-457200">
              <a:buFont typeface="Arial" panose="020B0604020202020204" pitchFamily="34" charset="0"/>
              <a:buChar char="•"/>
            </a:pPr>
            <a:r>
              <a:rPr lang="en-US" sz="3200" dirty="0"/>
              <a:t>extra </a:t>
            </a:r>
            <a:r>
              <a:rPr lang="en-US" sz="3200" dirty="0" err="1"/>
              <a:t>ficticious</a:t>
            </a:r>
            <a:r>
              <a:rPr lang="en-US" sz="3200" dirty="0"/>
              <a:t> forces exist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3000" dirty="0"/>
              <a:t>speed of light depends on frame</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changing velocity (acceleration)</a:t>
            </a:r>
          </a:p>
          <a:p>
            <a:pPr marL="914400" lvl="1" indent="-457200">
              <a:buFont typeface="Arial" panose="020B0604020202020204" pitchFamily="34" charset="0"/>
              <a:buChar char="•"/>
            </a:pPr>
            <a:r>
              <a:rPr lang="en-US" sz="2800" dirty="0"/>
              <a:t>curvilinear coordinates</a:t>
            </a:r>
          </a:p>
        </p:txBody>
      </p:sp>
    </p:spTree>
    <p:custDataLst>
      <p:tags r:id="rId1"/>
    </p:custDataLst>
    <p:extLst>
      <p:ext uri="{BB962C8B-B14F-4D97-AF65-F5344CB8AC3E}">
        <p14:creationId xmlns:p14="http://schemas.microsoft.com/office/powerpoint/2010/main" val="1616215238"/>
      </p:ext>
    </p:extLst>
  </p:cSld>
  <p:clrMapOvr>
    <a:masterClrMapping/>
  </p:clrMapOvr>
  <mc:AlternateContent xmlns:mc="http://schemas.openxmlformats.org/markup-compatibility/2006" xmlns:p14="http://schemas.microsoft.com/office/powerpoint/2010/main">
    <mc:Choice Requires="p14">
      <p:transition spd="med" p14:dur="700" advTm="12285">
        <p:fade/>
      </p:transition>
    </mc:Choice>
    <mc:Fallback xmlns="">
      <p:transition spd="med" advTm="1228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809BC780-ECE5-40E3-9E3D-C6B30DFEA93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C9E001-750F-4F99-A5B0-552B03A4951C}"/>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6" name="TextBox 15">
                  <a:extLst>
                    <a:ext uri="{FF2B5EF4-FFF2-40B4-BE49-F238E27FC236}">
                      <a16:creationId xmlns:a16="http://schemas.microsoft.com/office/drawing/2014/main" id="{D1C9E001-750F-4F99-A5B0-552B03A4951C}"/>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1A0BD-0444-48EE-AD75-9F10B0D9D03A}"/>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5881A0BD-0444-48EE-AD75-9F10B0D9D03A}"/>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7"/>
                  <a:stretch>
                    <a:fillRect/>
                  </a:stretch>
                </a:blipFill>
              </p:spPr>
              <p:txBody>
                <a:bodyPr/>
                <a:lstStyle/>
                <a:p>
                  <a:r>
                    <a:rPr lang="en-CA">
                      <a:noFill/>
                    </a:rPr>
                    <a:t> </a:t>
                  </a:r>
                </a:p>
              </p:txBody>
            </p:sp>
          </mc:Fallback>
        </mc:AlternateContent>
        <p:grpSp>
          <p:nvGrpSpPr>
            <p:cNvPr id="162" name="Group 161">
              <a:extLst>
                <a:ext uri="{FF2B5EF4-FFF2-40B4-BE49-F238E27FC236}">
                  <a16:creationId xmlns:a16="http://schemas.microsoft.com/office/drawing/2014/main" id="{937C3A16-281A-4625-9912-D6DF097E5966}"/>
                </a:ext>
              </a:extLst>
            </p:cNvPr>
            <p:cNvGrpSpPr/>
            <p:nvPr/>
          </p:nvGrpSpPr>
          <p:grpSpPr>
            <a:xfrm>
              <a:off x="3117914" y="3075465"/>
              <a:ext cx="2683264" cy="2703223"/>
              <a:chOff x="1022414" y="1608615"/>
              <a:chExt cx="2683264" cy="2703223"/>
            </a:xfrm>
          </p:grpSpPr>
          <p:cxnSp>
            <p:nvCxnSpPr>
              <p:cNvPr id="163" name="Straight Arrow Connector 162">
                <a:extLst>
                  <a:ext uri="{FF2B5EF4-FFF2-40B4-BE49-F238E27FC236}">
                    <a16:creationId xmlns:a16="http://schemas.microsoft.com/office/drawing/2014/main" id="{06C4C5D3-98A1-4B8E-9008-4EADD8B916A6}"/>
                  </a:ext>
                </a:extLst>
              </p:cNvPr>
              <p:cNvCxnSpPr>
                <a:cxnSpLocks/>
              </p:cNvCxnSpPr>
              <p:nvPr/>
            </p:nvCxnSpPr>
            <p:spPr>
              <a:xfrm>
                <a:off x="1905907" y="341933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Straight Arrow Connector 163">
                <a:extLst>
                  <a:ext uri="{FF2B5EF4-FFF2-40B4-BE49-F238E27FC236}">
                    <a16:creationId xmlns:a16="http://schemas.microsoft.com/office/drawing/2014/main" id="{759BA344-6B0B-4967-9446-B566D363D59C}"/>
                  </a:ext>
                </a:extLst>
              </p:cNvPr>
              <p:cNvCxnSpPr>
                <a:cxnSpLocks/>
              </p:cNvCxnSpPr>
              <p:nvPr/>
            </p:nvCxnSpPr>
            <p:spPr>
              <a:xfrm rot="16200000" flipV="1">
                <a:off x="568780" y="2062249"/>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cxnSp>
        <p:nvCxnSpPr>
          <p:cNvPr id="31" name="Straight Connector 30">
            <a:extLst>
              <a:ext uri="{FF2B5EF4-FFF2-40B4-BE49-F238E27FC236}">
                <a16:creationId xmlns:a16="http://schemas.microsoft.com/office/drawing/2014/main" id="{D329A8F2-6C7C-4043-98EB-6E5C486B8CC9}"/>
              </a:ext>
            </a:extLst>
          </p:cNvPr>
          <p:cNvCxnSpPr/>
          <p:nvPr/>
        </p:nvCxnSpPr>
        <p:spPr>
          <a:xfrm>
            <a:off x="1894348" y="320727"/>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6754771C-DC74-4229-80C3-16FC4EAA54A1}"/>
              </a:ext>
            </a:extLst>
          </p:cNvPr>
          <p:cNvCxnSpPr/>
          <p:nvPr/>
        </p:nvCxnSpPr>
        <p:spPr>
          <a:xfrm>
            <a:off x="484500" y="343409"/>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F8C11E0-22A8-49C4-9A62-DD11DC79447A}"/>
              </a:ext>
            </a:extLst>
          </p:cNvPr>
          <p:cNvCxnSpPr/>
          <p:nvPr/>
        </p:nvCxnSpPr>
        <p:spPr>
          <a:xfrm>
            <a:off x="4722499" y="295625"/>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19468DA8-C457-424D-BD9B-D537B26487AA}"/>
              </a:ext>
            </a:extLst>
          </p:cNvPr>
          <p:cNvCxnSpPr/>
          <p:nvPr/>
        </p:nvCxnSpPr>
        <p:spPr>
          <a:xfrm>
            <a:off x="6141261" y="262420"/>
            <a:ext cx="0" cy="6174429"/>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CB391631-FD7B-4BAE-BBE0-73A9AEC55302}"/>
              </a:ext>
            </a:extLst>
          </p:cNvPr>
          <p:cNvCxnSpPr/>
          <p:nvPr/>
        </p:nvCxnSpPr>
        <p:spPr>
          <a:xfrm rot="16200000">
            <a:off x="3342183" y="166672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72C892A3-46E3-4E0E-AC9A-4BE1F6800D07}"/>
              </a:ext>
            </a:extLst>
          </p:cNvPr>
          <p:cNvCxnSpPr/>
          <p:nvPr/>
        </p:nvCxnSpPr>
        <p:spPr>
          <a:xfrm rot="16200000">
            <a:off x="3365225" y="313036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EFB4F3EA-3496-4ED7-90DD-11BAE2DF7486}"/>
              </a:ext>
            </a:extLst>
          </p:cNvPr>
          <p:cNvCxnSpPr/>
          <p:nvPr/>
        </p:nvCxnSpPr>
        <p:spPr>
          <a:xfrm rot="16200000">
            <a:off x="3316683" y="-1107628"/>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2B7717-A844-4E2B-B95B-A6F5F5DDCDC5}"/>
              </a:ext>
            </a:extLst>
          </p:cNvPr>
          <p:cNvCxnSpPr/>
          <p:nvPr/>
        </p:nvCxnSpPr>
        <p:spPr>
          <a:xfrm rot="16200000">
            <a:off x="3282951" y="-2526389"/>
            <a:ext cx="0" cy="627231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E0546AA-B727-40B5-A861-4AC929918D9A}"/>
              </a:ext>
            </a:extLst>
          </p:cNvPr>
          <p:cNvCxnSpPr>
            <a:cxnSpLocks/>
          </p:cNvCxnSpPr>
          <p:nvPr/>
        </p:nvCxnSpPr>
        <p:spPr>
          <a:xfrm>
            <a:off x="255927" y="3436833"/>
            <a:ext cx="6455003"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754004A3-34D5-420C-B648-4BDCC3EF2AF8}"/>
              </a:ext>
            </a:extLst>
          </p:cNvPr>
          <p:cNvCxnSpPr>
            <a:cxnSpLocks/>
          </p:cNvCxnSpPr>
          <p:nvPr/>
        </p:nvCxnSpPr>
        <p:spPr>
          <a:xfrm flipV="1">
            <a:off x="3322950" y="402322"/>
            <a:ext cx="0" cy="6101533"/>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67A9919E-E867-47B1-8A1F-F39A5B404938}"/>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2" name="TextBox 1">
            <a:extLst>
              <a:ext uri="{FF2B5EF4-FFF2-40B4-BE49-F238E27FC236}">
                <a16:creationId xmlns:a16="http://schemas.microsoft.com/office/drawing/2014/main" id="{952A4FCC-5D1A-466F-B83E-8DAE13A66811}"/>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548075E1-E1E2-481E-B904-DBA288333A34}"/>
                  </a:ext>
                </a:extLst>
              </p14:cNvPr>
              <p14:cNvContentPartPr/>
              <p14:nvPr>
                <p:extLst>
                  <p:ext uri="{42D2F446-02D8-4167-A562-619A0277C38B}">
                    <p15:isNarration xmlns:p15="http://schemas.microsoft.com/office/powerpoint/2012/main" val="1"/>
                  </p:ext>
                </p:extLst>
              </p14:nvPr>
            </p14:nvContentPartPr>
            <p14:xfrm>
              <a:off x="3699360" y="3473280"/>
              <a:ext cx="6465240" cy="1646280"/>
            </p14:xfrm>
          </p:contentPart>
        </mc:Choice>
        <mc:Fallback xmlns="">
          <p:pic>
            <p:nvPicPr>
              <p:cNvPr id="3" name="Ink 2">
                <a:extLst>
                  <a:ext uri="{FF2B5EF4-FFF2-40B4-BE49-F238E27FC236}">
                    <a16:creationId xmlns:a16="http://schemas.microsoft.com/office/drawing/2014/main" id="{548075E1-E1E2-481E-B904-DBA288333A34}"/>
                  </a:ext>
                </a:extLst>
              </p:cNvPr>
              <p:cNvPicPr>
                <a:picLocks noGrp="1" noRot="1" noChangeAspect="1" noMove="1" noResize="1" noEditPoints="1" noAdjustHandles="1" noChangeArrowheads="1" noChangeShapeType="1"/>
              </p:cNvPicPr>
              <p:nvPr/>
            </p:nvPicPr>
            <p:blipFill>
              <a:blip r:embed="rId9"/>
              <a:stretch>
                <a:fillRect/>
              </a:stretch>
            </p:blipFill>
            <p:spPr>
              <a:xfrm>
                <a:off x="3690000" y="3463920"/>
                <a:ext cx="6483960" cy="1665000"/>
              </a:xfrm>
              <a:prstGeom prst="rect">
                <a:avLst/>
              </a:prstGeom>
            </p:spPr>
          </p:pic>
        </mc:Fallback>
      </mc:AlternateContent>
    </p:spTree>
    <p:custDataLst>
      <p:tags r:id="rId1"/>
    </p:custDataLst>
    <p:extLst>
      <p:ext uri="{BB962C8B-B14F-4D97-AF65-F5344CB8AC3E}">
        <p14:creationId xmlns:p14="http://schemas.microsoft.com/office/powerpoint/2010/main" val="2666769840"/>
      </p:ext>
    </p:extLst>
  </p:cSld>
  <p:clrMapOvr>
    <a:masterClrMapping/>
  </p:clrMapOvr>
  <mc:AlternateContent xmlns:mc="http://schemas.openxmlformats.org/markup-compatibility/2006" xmlns:p14="http://schemas.microsoft.com/office/powerpoint/2010/main">
    <mc:Choice Requires="p14">
      <p:transition spd="med" p14:dur="700" advTm="13510">
        <p:fade/>
      </p:transition>
    </mc:Choice>
    <mc:Fallback xmlns="">
      <p:transition spd="med" advTm="13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69" name="Group 168">
            <a:extLst>
              <a:ext uri="{FF2B5EF4-FFF2-40B4-BE49-F238E27FC236}">
                <a16:creationId xmlns:a16="http://schemas.microsoft.com/office/drawing/2014/main" id="{A0B0E68F-5FC0-4E35-97A9-7A8FDAB1ECFE}"/>
              </a:ext>
            </a:extLst>
          </p:cNvPr>
          <p:cNvGrpSpPr/>
          <p:nvPr/>
        </p:nvGrpSpPr>
        <p:grpSpPr>
          <a:xfrm>
            <a:off x="1216554" y="155560"/>
            <a:ext cx="3711046" cy="6473840"/>
            <a:chOff x="1216554" y="155560"/>
            <a:chExt cx="3711046" cy="6473840"/>
          </a:xfrm>
        </p:grpSpPr>
        <p:cxnSp>
          <p:nvCxnSpPr>
            <p:cNvPr id="66" name="Straight Arrow Connector 65">
              <a:extLst>
                <a:ext uri="{FF2B5EF4-FFF2-40B4-BE49-F238E27FC236}">
                  <a16:creationId xmlns:a16="http://schemas.microsoft.com/office/drawing/2014/main" id="{953C31B9-2FD2-46CD-BBBF-94303B3FE9CD}"/>
                </a:ext>
              </a:extLst>
            </p:cNvPr>
            <p:cNvCxnSpPr>
              <a:cxnSpLocks/>
            </p:cNvCxnSpPr>
            <p:nvPr/>
          </p:nvCxnSpPr>
          <p:spPr>
            <a:xfrm flipH="1" flipV="1">
              <a:off x="1778000" y="457200"/>
              <a:ext cx="3149600" cy="6172200"/>
            </a:xfrm>
            <a:prstGeom prst="straightConnector1">
              <a:avLst/>
            </a:prstGeom>
            <a:ln w="76200">
              <a:solidFill>
                <a:schemeClr val="tx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68" name="Picture 8" descr="Rocket, Star, Moon, Space Travel, Space, Research">
              <a:extLst>
                <a:ext uri="{FF2B5EF4-FFF2-40B4-BE49-F238E27FC236}">
                  <a16:creationId xmlns:a16="http://schemas.microsoft.com/office/drawing/2014/main" id="{AB9A9EA1-F8A2-4525-8567-02207AC9C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500000">
              <a:off x="1484414" y="-112300"/>
              <a:ext cx="767381" cy="1303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809BC780-ECE5-40E3-9E3D-C6B30DFEA93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C9E001-750F-4F99-A5B0-552B03A4951C}"/>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16" name="TextBox 15">
                  <a:extLst>
                    <a:ext uri="{FF2B5EF4-FFF2-40B4-BE49-F238E27FC236}">
                      <a16:creationId xmlns:a16="http://schemas.microsoft.com/office/drawing/2014/main" id="{D1C9E001-750F-4F99-A5B0-552B03A4951C}"/>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1A0BD-0444-48EE-AD75-9F10B0D9D03A}"/>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23" name="TextBox 22">
                  <a:extLst>
                    <a:ext uri="{FF2B5EF4-FFF2-40B4-BE49-F238E27FC236}">
                      <a16:creationId xmlns:a16="http://schemas.microsoft.com/office/drawing/2014/main" id="{5881A0BD-0444-48EE-AD75-9F10B0D9D03A}"/>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7"/>
                  <a:stretch>
                    <a:fillRect/>
                  </a:stretch>
                </a:blipFill>
              </p:spPr>
              <p:txBody>
                <a:bodyPr/>
                <a:lstStyle/>
                <a:p>
                  <a:r>
                    <a:rPr lang="en-CA">
                      <a:noFill/>
                    </a:rPr>
                    <a:t> </a:t>
                  </a:r>
                </a:p>
              </p:txBody>
            </p:sp>
          </mc:Fallback>
        </mc:AlternateContent>
        <p:grpSp>
          <p:nvGrpSpPr>
            <p:cNvPr id="162" name="Group 161">
              <a:extLst>
                <a:ext uri="{FF2B5EF4-FFF2-40B4-BE49-F238E27FC236}">
                  <a16:creationId xmlns:a16="http://schemas.microsoft.com/office/drawing/2014/main" id="{937C3A16-281A-4625-9912-D6DF097E5966}"/>
                </a:ext>
              </a:extLst>
            </p:cNvPr>
            <p:cNvGrpSpPr/>
            <p:nvPr/>
          </p:nvGrpSpPr>
          <p:grpSpPr>
            <a:xfrm>
              <a:off x="3117914" y="3075465"/>
              <a:ext cx="2683264" cy="2703223"/>
              <a:chOff x="1022414" y="1608615"/>
              <a:chExt cx="2683264" cy="2703223"/>
            </a:xfrm>
          </p:grpSpPr>
          <p:cxnSp>
            <p:nvCxnSpPr>
              <p:cNvPr id="163" name="Straight Arrow Connector 162">
                <a:extLst>
                  <a:ext uri="{FF2B5EF4-FFF2-40B4-BE49-F238E27FC236}">
                    <a16:creationId xmlns:a16="http://schemas.microsoft.com/office/drawing/2014/main" id="{06C4C5D3-98A1-4B8E-9008-4EADD8B916A6}"/>
                  </a:ext>
                </a:extLst>
              </p:cNvPr>
              <p:cNvCxnSpPr>
                <a:cxnSpLocks/>
              </p:cNvCxnSpPr>
              <p:nvPr/>
            </p:nvCxnSpPr>
            <p:spPr>
              <a:xfrm>
                <a:off x="1905907" y="3419334"/>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Straight Arrow Connector 163">
                <a:extLst>
                  <a:ext uri="{FF2B5EF4-FFF2-40B4-BE49-F238E27FC236}">
                    <a16:creationId xmlns:a16="http://schemas.microsoft.com/office/drawing/2014/main" id="{759BA344-6B0B-4967-9446-B566D363D59C}"/>
                  </a:ext>
                </a:extLst>
              </p:cNvPr>
              <p:cNvCxnSpPr>
                <a:cxnSpLocks/>
              </p:cNvCxnSpPr>
              <p:nvPr/>
            </p:nvCxnSpPr>
            <p:spPr>
              <a:xfrm rot="16200000" flipV="1">
                <a:off x="568780" y="2062249"/>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cxnSp>
        <p:nvCxnSpPr>
          <p:cNvPr id="31" name="Straight Connector 30">
            <a:extLst>
              <a:ext uri="{FF2B5EF4-FFF2-40B4-BE49-F238E27FC236}">
                <a16:creationId xmlns:a16="http://schemas.microsoft.com/office/drawing/2014/main" id="{D329A8F2-6C7C-4043-98EB-6E5C486B8CC9}"/>
              </a:ext>
            </a:extLst>
          </p:cNvPr>
          <p:cNvCxnSpPr>
            <a:cxnSpLocks/>
          </p:cNvCxnSpPr>
          <p:nvPr/>
        </p:nvCxnSpPr>
        <p:spPr>
          <a:xfrm>
            <a:off x="5062939" y="1447800"/>
            <a:ext cx="3255151" cy="717350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6754771C-DC74-4229-80C3-16FC4EAA54A1}"/>
              </a:ext>
            </a:extLst>
          </p:cNvPr>
          <p:cNvCxnSpPr>
            <a:cxnSpLocks/>
          </p:cNvCxnSpPr>
          <p:nvPr/>
        </p:nvCxnSpPr>
        <p:spPr>
          <a:xfrm>
            <a:off x="-2135564" y="-2057400"/>
            <a:ext cx="3678614" cy="736406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F8C11E0-22A8-49C4-9A62-DD11DC79447A}"/>
              </a:ext>
            </a:extLst>
          </p:cNvPr>
          <p:cNvCxnSpPr>
            <a:cxnSpLocks/>
          </p:cNvCxnSpPr>
          <p:nvPr/>
        </p:nvCxnSpPr>
        <p:spPr>
          <a:xfrm>
            <a:off x="3162300" y="511880"/>
            <a:ext cx="3924300" cy="7659033"/>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19468DA8-C457-424D-BD9B-D537B26487AA}"/>
              </a:ext>
            </a:extLst>
          </p:cNvPr>
          <p:cNvCxnSpPr>
            <a:cxnSpLocks/>
          </p:cNvCxnSpPr>
          <p:nvPr/>
        </p:nvCxnSpPr>
        <p:spPr>
          <a:xfrm>
            <a:off x="-304485" y="-1219200"/>
            <a:ext cx="3682373" cy="755110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CB391631-FD7B-4BAE-BBE0-73A9AEC55302}"/>
              </a:ext>
            </a:extLst>
          </p:cNvPr>
          <p:cNvCxnSpPr>
            <a:cxnSpLocks/>
          </p:cNvCxnSpPr>
          <p:nvPr/>
        </p:nvCxnSpPr>
        <p:spPr>
          <a:xfrm>
            <a:off x="304800" y="3196704"/>
            <a:ext cx="7620000" cy="3862804"/>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72C892A3-46E3-4E0E-AC9A-4BE1F6800D07}"/>
              </a:ext>
            </a:extLst>
          </p:cNvPr>
          <p:cNvCxnSpPr>
            <a:cxnSpLocks/>
          </p:cNvCxnSpPr>
          <p:nvPr/>
        </p:nvCxnSpPr>
        <p:spPr>
          <a:xfrm>
            <a:off x="811530" y="4792288"/>
            <a:ext cx="7640801" cy="3761777"/>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EFB4F3EA-3496-4ED7-90DD-11BAE2DF7486}"/>
              </a:ext>
            </a:extLst>
          </p:cNvPr>
          <p:cNvCxnSpPr>
            <a:cxnSpLocks/>
          </p:cNvCxnSpPr>
          <p:nvPr/>
        </p:nvCxnSpPr>
        <p:spPr>
          <a:xfrm>
            <a:off x="-1409700" y="-261276"/>
            <a:ext cx="7939694" cy="3917491"/>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862B7717-A844-4E2B-B95B-A6F5F5DDCDC5}"/>
              </a:ext>
            </a:extLst>
          </p:cNvPr>
          <p:cNvCxnSpPr>
            <a:cxnSpLocks/>
          </p:cNvCxnSpPr>
          <p:nvPr/>
        </p:nvCxnSpPr>
        <p:spPr>
          <a:xfrm>
            <a:off x="-2138797" y="-1981200"/>
            <a:ext cx="7543802" cy="3771900"/>
          </a:xfrm>
          <a:prstGeom prst="line">
            <a:avLst/>
          </a:prstGeom>
          <a:ln w="57150">
            <a:solidFill>
              <a:srgbClr val="FF0000"/>
            </a:solidFill>
            <a:prstDash val="solid"/>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2E0546AA-B727-40B5-A861-4AC929918D9A}"/>
              </a:ext>
            </a:extLst>
          </p:cNvPr>
          <p:cNvCxnSpPr>
            <a:cxnSpLocks/>
          </p:cNvCxnSpPr>
          <p:nvPr/>
        </p:nvCxnSpPr>
        <p:spPr>
          <a:xfrm>
            <a:off x="-432408" y="1559170"/>
            <a:ext cx="7305132" cy="369570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754004A3-34D5-420C-B648-4BDCC3EF2AF8}"/>
              </a:ext>
            </a:extLst>
          </p:cNvPr>
          <p:cNvCxnSpPr>
            <a:cxnSpLocks/>
          </p:cNvCxnSpPr>
          <p:nvPr/>
        </p:nvCxnSpPr>
        <p:spPr>
          <a:xfrm flipH="1" flipV="1">
            <a:off x="1368671" y="-471944"/>
            <a:ext cx="3848099" cy="7622436"/>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EB197E3A-C684-48AC-A503-B73C5F584FCE}"/>
              </a:ext>
            </a:extLst>
          </p:cNvPr>
          <p:cNvSpPr txBox="1"/>
          <p:nvPr/>
        </p:nvSpPr>
        <p:spPr>
          <a:xfrm>
            <a:off x="6448926" y="2305049"/>
            <a:ext cx="5646822" cy="1846659"/>
          </a:xfrm>
          <a:prstGeom prst="rect">
            <a:avLst/>
          </a:prstGeom>
          <a:noFill/>
          <a:effectLst>
            <a:softEdge rad="63500"/>
          </a:effectLst>
        </p:spPr>
        <p:txBody>
          <a:bodyPr wrap="square" lIns="0" tIns="0" rIns="0" bIns="0" rtlCol="0">
            <a:spAutoFit/>
          </a:bodyPr>
          <a:lstStyle/>
          <a:p>
            <a:pPr algn="ctr"/>
            <a:r>
              <a:rPr lang="en-US" sz="4000" u="sng" dirty="0"/>
              <a:t>can</a:t>
            </a:r>
            <a:r>
              <a:rPr lang="en-US" sz="4000" dirty="0"/>
              <a:t> change coordinates to a specific point  on a </a:t>
            </a:r>
            <a:br>
              <a:rPr lang="en-US" sz="4000" dirty="0"/>
            </a:br>
            <a:r>
              <a:rPr lang="en-US" sz="4000" dirty="0"/>
              <a:t>non-inertial worldline</a:t>
            </a:r>
          </a:p>
        </p:txBody>
      </p:sp>
      <p:sp>
        <p:nvSpPr>
          <p:cNvPr id="26" name="TextBox 25">
            <a:extLst>
              <a:ext uri="{FF2B5EF4-FFF2-40B4-BE49-F238E27FC236}">
                <a16:creationId xmlns:a16="http://schemas.microsoft.com/office/drawing/2014/main" id="{C8D72B7B-0FBC-4B2C-9A47-5627AEA93FB9}"/>
              </a:ext>
            </a:extLst>
          </p:cNvPr>
          <p:cNvSpPr txBox="1"/>
          <p:nvPr/>
        </p:nvSpPr>
        <p:spPr>
          <a:xfrm>
            <a:off x="6844601" y="323850"/>
            <a:ext cx="5233099" cy="2031325"/>
          </a:xfrm>
          <a:prstGeom prst="rect">
            <a:avLst/>
          </a:prstGeom>
          <a:noFill/>
          <a:effectLst>
            <a:softEdge rad="63500"/>
          </a:effectLst>
        </p:spPr>
        <p:txBody>
          <a:bodyPr wrap="none" lIns="0" tIns="0" rIns="0" bIns="0" rtlCol="0">
            <a:spAutoFit/>
          </a:bodyPr>
          <a:lstStyle/>
          <a:p>
            <a:pPr algn="ctr"/>
            <a:r>
              <a:rPr lang="en-US" sz="6600" dirty="0"/>
              <a:t>Lorentz</a:t>
            </a:r>
          </a:p>
          <a:p>
            <a:pPr algn="ctr"/>
            <a:r>
              <a:rPr lang="en-US" sz="6600" dirty="0"/>
              <a:t>Transformation</a:t>
            </a:r>
          </a:p>
        </p:txBody>
      </p:sp>
    </p:spTree>
    <p:custDataLst>
      <p:tags r:id="rId1"/>
    </p:custDataLst>
    <p:extLst>
      <p:ext uri="{BB962C8B-B14F-4D97-AF65-F5344CB8AC3E}">
        <p14:creationId xmlns:p14="http://schemas.microsoft.com/office/powerpoint/2010/main" val="196645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23">
        <p159:morph option="byObject"/>
      </p:transition>
    </mc:Choice>
    <mc:Fallback xmlns="">
      <p:transition spd="slow" advTm="1323">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6303AA-1EBB-4C6F-978C-C544B2A0F1D1}"/>
                  </a:ext>
                </a:extLst>
              </p:cNvPr>
              <p:cNvSpPr txBox="1"/>
              <p:nvPr/>
            </p:nvSpPr>
            <p:spPr>
              <a:xfrm>
                <a:off x="2359192" y="2658979"/>
                <a:ext cx="662746" cy="782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FF5353"/>
                  </a:solidFill>
                </a:endParaRPr>
              </a:p>
            </p:txBody>
          </p:sp>
        </mc:Choice>
        <mc:Fallback xmlns="">
          <p:sp>
            <p:nvSpPr>
              <p:cNvPr id="43" name="TextBox 42">
                <a:extLst>
                  <a:ext uri="{FF2B5EF4-FFF2-40B4-BE49-F238E27FC236}">
                    <a16:creationId xmlns:a16="http://schemas.microsoft.com/office/drawing/2014/main" id="{4A6303AA-1EBB-4C6F-978C-C544B2A0F1D1}"/>
                  </a:ext>
                </a:extLst>
              </p:cNvPr>
              <p:cNvSpPr txBox="1">
                <a:spLocks noRot="1" noChangeAspect="1" noMove="1" noResize="1" noEditPoints="1" noAdjustHandles="1" noChangeArrowheads="1" noChangeShapeType="1" noTextEdit="1"/>
              </p:cNvSpPr>
              <p:nvPr/>
            </p:nvSpPr>
            <p:spPr>
              <a:xfrm>
                <a:off x="2359192" y="2658979"/>
                <a:ext cx="662746" cy="78258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A9190-6128-4984-9D6E-31371F17417D}"/>
                  </a:ext>
                </a:extLst>
              </p:cNvPr>
              <p:cNvSpPr txBox="1"/>
              <p:nvPr/>
            </p:nvSpPr>
            <p:spPr>
              <a:xfrm>
                <a:off x="5238749" y="4786563"/>
                <a:ext cx="630493"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44" name="TextBox 43">
                <a:extLst>
                  <a:ext uri="{FF2B5EF4-FFF2-40B4-BE49-F238E27FC236}">
                    <a16:creationId xmlns:a16="http://schemas.microsoft.com/office/drawing/2014/main" id="{652A9190-6128-4984-9D6E-31371F17417D}"/>
                  </a:ext>
                </a:extLst>
              </p:cNvPr>
              <p:cNvSpPr txBox="1">
                <a:spLocks noRot="1" noChangeAspect="1" noMove="1" noResize="1" noEditPoints="1" noAdjustHandles="1" noChangeArrowheads="1" noChangeShapeType="1" noTextEdit="1"/>
              </p:cNvSpPr>
              <p:nvPr/>
            </p:nvSpPr>
            <p:spPr>
              <a:xfrm>
                <a:off x="5238749" y="4786563"/>
                <a:ext cx="630493" cy="786626"/>
              </a:xfrm>
              <a:prstGeom prst="rect">
                <a:avLst/>
              </a:prstGeom>
              <a:blipFill>
                <a:blip r:embed="rId6"/>
                <a:stretch>
                  <a:fillRect/>
                </a:stretch>
              </a:blipFill>
            </p:spPr>
            <p:txBody>
              <a:bodyPr/>
              <a:lstStyle/>
              <a:p>
                <a:r>
                  <a:rPr lang="en-CA">
                    <a:noFill/>
                  </a:rPr>
                  <a:t> </a:t>
                </a:r>
              </a:p>
            </p:txBody>
          </p:sp>
        </mc:Fallback>
      </mc:AlternateContent>
      <p:cxnSp>
        <p:nvCxnSpPr>
          <p:cNvPr id="46" name="Straight Arrow Connector 45">
            <a:extLst>
              <a:ext uri="{FF2B5EF4-FFF2-40B4-BE49-F238E27FC236}">
                <a16:creationId xmlns:a16="http://schemas.microsoft.com/office/drawing/2014/main" id="{2DFD2B17-9086-4DB1-A255-AD0BD16DF074}"/>
              </a:ext>
            </a:extLst>
          </p:cNvPr>
          <p:cNvCxnSpPr>
            <a:cxnSpLocks/>
          </p:cNvCxnSpPr>
          <p:nvPr/>
        </p:nvCxnSpPr>
        <p:spPr>
          <a:xfrm>
            <a:off x="4001407" y="4886184"/>
            <a:ext cx="1799771" cy="892504"/>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91CEC298-56D8-44DC-A74B-B9A0FF078C00}"/>
              </a:ext>
            </a:extLst>
          </p:cNvPr>
          <p:cNvCxnSpPr>
            <a:cxnSpLocks/>
          </p:cNvCxnSpPr>
          <p:nvPr/>
        </p:nvCxnSpPr>
        <p:spPr>
          <a:xfrm rot="16200000" flipV="1">
            <a:off x="2664280" y="3529099"/>
            <a:ext cx="1799771" cy="892504"/>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168C86-6EF6-4653-9719-4890E0E08C16}"/>
                  </a:ext>
                </a:extLst>
              </p:cNvPr>
              <p:cNvSpPr txBox="1"/>
              <p:nvPr/>
            </p:nvSpPr>
            <p:spPr>
              <a:xfrm>
                <a:off x="3986462" y="-48126"/>
                <a:ext cx="662746" cy="782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C00000"/>
                  </a:solidFill>
                </a:endParaRPr>
              </a:p>
            </p:txBody>
          </p:sp>
        </mc:Choice>
        <mc:Fallback xmlns="">
          <p:sp>
            <p:nvSpPr>
              <p:cNvPr id="50" name="TextBox 49">
                <a:extLst>
                  <a:ext uri="{FF2B5EF4-FFF2-40B4-BE49-F238E27FC236}">
                    <a16:creationId xmlns:a16="http://schemas.microsoft.com/office/drawing/2014/main" id="{B4168C86-6EF6-4653-9719-4890E0E08C16}"/>
                  </a:ext>
                </a:extLst>
              </p:cNvPr>
              <p:cNvSpPr txBox="1">
                <a:spLocks noRot="1" noChangeAspect="1" noMove="1" noResize="1" noEditPoints="1" noAdjustHandles="1" noChangeArrowheads="1" noChangeShapeType="1" noTextEdit="1"/>
              </p:cNvSpPr>
              <p:nvPr/>
            </p:nvSpPr>
            <p:spPr>
              <a:xfrm>
                <a:off x="3986462" y="-48126"/>
                <a:ext cx="662746" cy="7825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10C3FA2-FA23-45B9-BF87-1DD1AB82A64C}"/>
                  </a:ext>
                </a:extLst>
              </p:cNvPr>
              <p:cNvSpPr txBox="1"/>
              <p:nvPr/>
            </p:nvSpPr>
            <p:spPr>
              <a:xfrm>
                <a:off x="5534525" y="1066800"/>
                <a:ext cx="630493"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52" name="TextBox 51">
                <a:extLst>
                  <a:ext uri="{FF2B5EF4-FFF2-40B4-BE49-F238E27FC236}">
                    <a16:creationId xmlns:a16="http://schemas.microsoft.com/office/drawing/2014/main" id="{110C3FA2-FA23-45B9-BF87-1DD1AB82A64C}"/>
                  </a:ext>
                </a:extLst>
              </p:cNvPr>
              <p:cNvSpPr txBox="1">
                <a:spLocks noRot="1" noChangeAspect="1" noMove="1" noResize="1" noEditPoints="1" noAdjustHandles="1" noChangeArrowheads="1" noChangeShapeType="1" noTextEdit="1"/>
              </p:cNvSpPr>
              <p:nvPr/>
            </p:nvSpPr>
            <p:spPr>
              <a:xfrm>
                <a:off x="5534525" y="1066800"/>
                <a:ext cx="630493" cy="786626"/>
              </a:xfrm>
              <a:prstGeom prst="rect">
                <a:avLst/>
              </a:prstGeom>
              <a:blipFill>
                <a:blip r:embed="rId8"/>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F1B22750-BFDA-4478-8A4A-C1CD000F39C3}"/>
              </a:ext>
            </a:extLst>
          </p:cNvPr>
          <p:cNvCxnSpPr>
            <a:cxnSpLocks/>
          </p:cNvCxnSpPr>
          <p:nvPr/>
        </p:nvCxnSpPr>
        <p:spPr>
          <a:xfrm flipV="1">
            <a:off x="3991426" y="1161457"/>
            <a:ext cx="1799771" cy="892504"/>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CD2B3049-515A-4B4C-98F2-7B04FA20B1FC}"/>
              </a:ext>
            </a:extLst>
          </p:cNvPr>
          <p:cNvCxnSpPr>
            <a:cxnSpLocks/>
          </p:cNvCxnSpPr>
          <p:nvPr/>
        </p:nvCxnSpPr>
        <p:spPr>
          <a:xfrm rot="16200000">
            <a:off x="3563257" y="733284"/>
            <a:ext cx="1799771" cy="892504"/>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8BE42559-FFC8-4863-9EBA-BD5B2D3A7FBE}"/>
              </a:ext>
            </a:extLst>
          </p:cNvPr>
          <p:cNvCxnSpPr>
            <a:cxnSpLocks/>
          </p:cNvCxnSpPr>
          <p:nvPr/>
        </p:nvCxnSpPr>
        <p:spPr>
          <a:xfrm flipH="1" flipV="1">
            <a:off x="3679110" y="2011680"/>
            <a:ext cx="1" cy="1439999"/>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39BAB58-0881-4673-A6D7-34EEC9A75185}"/>
              </a:ext>
            </a:extLst>
          </p:cNvPr>
          <p:cNvCxnSpPr>
            <a:cxnSpLocks/>
          </p:cNvCxnSpPr>
          <p:nvPr/>
        </p:nvCxnSpPr>
        <p:spPr>
          <a:xfrm flipV="1">
            <a:off x="3675171" y="3440302"/>
            <a:ext cx="1436761"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04E536-0A1E-4B82-9145-C7D492FF95FC}"/>
                  </a:ext>
                </a:extLst>
              </p:cNvPr>
              <p:cNvSpPr txBox="1"/>
              <p:nvPr/>
            </p:nvSpPr>
            <p:spPr>
              <a:xfrm>
                <a:off x="3326729" y="1283368"/>
                <a:ext cx="662746" cy="7825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FF0000"/>
                  </a:solidFill>
                </a:endParaRPr>
              </a:p>
            </p:txBody>
          </p:sp>
        </mc:Choice>
        <mc:Fallback xmlns="">
          <p:sp>
            <p:nvSpPr>
              <p:cNvPr id="61" name="TextBox 60">
                <a:extLst>
                  <a:ext uri="{FF2B5EF4-FFF2-40B4-BE49-F238E27FC236}">
                    <a16:creationId xmlns:a16="http://schemas.microsoft.com/office/drawing/2014/main" id="{B804E536-0A1E-4B82-9145-C7D492FF95FC}"/>
                  </a:ext>
                </a:extLst>
              </p:cNvPr>
              <p:cNvSpPr txBox="1">
                <a:spLocks noRot="1" noChangeAspect="1" noMove="1" noResize="1" noEditPoints="1" noAdjustHandles="1" noChangeArrowheads="1" noChangeShapeType="1" noTextEdit="1"/>
              </p:cNvSpPr>
              <p:nvPr/>
            </p:nvSpPr>
            <p:spPr>
              <a:xfrm>
                <a:off x="3326729" y="1283368"/>
                <a:ext cx="662746" cy="7825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88C2D53-AD77-4A62-9397-09530A920854}"/>
                  </a:ext>
                </a:extLst>
              </p:cNvPr>
              <p:cNvSpPr txBox="1"/>
              <p:nvPr/>
            </p:nvSpPr>
            <p:spPr>
              <a:xfrm>
                <a:off x="4820652" y="2638926"/>
                <a:ext cx="630493"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271137"/>
                              </a:solidFill>
                              <a:latin typeface="Cambria Math" panose="02040503050406030204" pitchFamily="18" charset="0"/>
                            </a:rPr>
                          </m:ctrlPr>
                        </m:accPr>
                        <m:e>
                          <m:r>
                            <a:rPr lang="en-US" sz="4000" b="0" i="1" smtClean="0">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62" name="TextBox 61">
                <a:extLst>
                  <a:ext uri="{FF2B5EF4-FFF2-40B4-BE49-F238E27FC236}">
                    <a16:creationId xmlns:a16="http://schemas.microsoft.com/office/drawing/2014/main" id="{B88C2D53-AD77-4A62-9397-09530A920854}"/>
                  </a:ext>
                </a:extLst>
              </p:cNvPr>
              <p:cNvSpPr txBox="1">
                <a:spLocks noRot="1" noChangeAspect="1" noMove="1" noResize="1" noEditPoints="1" noAdjustHandles="1" noChangeArrowheads="1" noChangeShapeType="1" noTextEdit="1"/>
              </p:cNvSpPr>
              <p:nvPr/>
            </p:nvSpPr>
            <p:spPr>
              <a:xfrm>
                <a:off x="4820652" y="2638926"/>
                <a:ext cx="630493" cy="786626"/>
              </a:xfrm>
              <a:prstGeom prst="rect">
                <a:avLst/>
              </a:prstGeom>
              <a:blipFill>
                <a:blip r:embed="rId10"/>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5B96E4DF-E858-42C6-82AF-34EC85E2A288}"/>
              </a:ext>
            </a:extLst>
          </p:cNvPr>
          <p:cNvSpPr txBox="1"/>
          <p:nvPr/>
        </p:nvSpPr>
        <p:spPr>
          <a:xfrm>
            <a:off x="7010400" y="361950"/>
            <a:ext cx="4762500" cy="2462213"/>
          </a:xfrm>
          <a:prstGeom prst="rect">
            <a:avLst/>
          </a:prstGeom>
          <a:noFill/>
          <a:effectLst>
            <a:softEdge rad="63500"/>
          </a:effectLst>
        </p:spPr>
        <p:txBody>
          <a:bodyPr wrap="square" lIns="0" tIns="0" rIns="0" bIns="0" rtlCol="0">
            <a:spAutoFit/>
          </a:bodyPr>
          <a:lstStyle/>
          <a:p>
            <a:r>
              <a:rPr lang="en-US" sz="4000" dirty="0"/>
              <a:t>A curved worldline is like a series of </a:t>
            </a:r>
            <a:r>
              <a:rPr lang="en-US" sz="4000" u="sng" dirty="0"/>
              <a:t>instantaneous inertial frames</a:t>
            </a:r>
            <a:r>
              <a:rPr lang="en-US" sz="40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C9A4A3-B603-4E56-A7A8-99091D4C42FE}"/>
                  </a:ext>
                </a:extLst>
              </p:cNvPr>
              <p:cNvSpPr txBox="1"/>
              <p:nvPr/>
            </p:nvSpPr>
            <p:spPr>
              <a:xfrm>
                <a:off x="7658100" y="3162300"/>
                <a:ext cx="3981450" cy="1566967"/>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oMath>
                </a14:m>
                <a:r>
                  <a:rPr lang="en-US" sz="4800" dirty="0"/>
                  <a:t> is </a:t>
                </a:r>
                <a:r>
                  <a:rPr lang="en-US" sz="4800" u="sng" dirty="0"/>
                  <a:t>tangent</a:t>
                </a:r>
                <a:r>
                  <a:rPr lang="en-US" sz="4800" dirty="0"/>
                  <a:t> to the worldline.</a:t>
                </a:r>
                <a:endParaRPr lang="en-US" sz="4000" dirty="0"/>
              </a:p>
            </p:txBody>
          </p:sp>
        </mc:Choice>
        <mc:Fallback xmlns="">
          <p:sp>
            <p:nvSpPr>
              <p:cNvPr id="3" name="TextBox 2">
                <a:extLst>
                  <a:ext uri="{FF2B5EF4-FFF2-40B4-BE49-F238E27FC236}">
                    <a16:creationId xmlns:a16="http://schemas.microsoft.com/office/drawing/2014/main" id="{3CC9A4A3-B603-4E56-A7A8-99091D4C42FE}"/>
                  </a:ext>
                </a:extLst>
              </p:cNvPr>
              <p:cNvSpPr txBox="1">
                <a:spLocks noRot="1" noChangeAspect="1" noMove="1" noResize="1" noEditPoints="1" noAdjustHandles="1" noChangeArrowheads="1" noChangeShapeType="1" noTextEdit="1"/>
              </p:cNvSpPr>
              <p:nvPr/>
            </p:nvSpPr>
            <p:spPr>
              <a:xfrm>
                <a:off x="7658100" y="3162300"/>
                <a:ext cx="3981450" cy="1566967"/>
              </a:xfrm>
              <a:prstGeom prst="rect">
                <a:avLst/>
              </a:prstGeom>
              <a:blipFill>
                <a:blip r:embed="rId11"/>
                <a:stretch>
                  <a:fillRect l="-9188" t="-5837" r="-4747" b="-22568"/>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D3E9DB-0F40-4BAD-8F88-12F5D4E9F51B}"/>
                  </a:ext>
                </a:extLst>
              </p:cNvPr>
              <p:cNvSpPr txBox="1"/>
              <p:nvPr/>
            </p:nvSpPr>
            <p:spPr>
              <a:xfrm>
                <a:off x="7696200" y="4933950"/>
                <a:ext cx="3981450" cy="1527406"/>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271137"/>
                            </a:solidFill>
                            <a:latin typeface="Cambria Math" panose="02040503050406030204" pitchFamily="18" charset="0"/>
                          </a:rPr>
                        </m:ctrlPr>
                      </m:accPr>
                      <m:e>
                        <m:r>
                          <a:rPr lang="en-US" sz="4800" b="0" i="1" smtClean="0">
                            <a:solidFill>
                              <a:srgbClr val="271137"/>
                            </a:solidFill>
                            <a:latin typeface="Cambria Math" panose="02040503050406030204" pitchFamily="18" charset="0"/>
                          </a:rPr>
                          <m:t>𝐴</m:t>
                        </m:r>
                      </m:e>
                    </m:acc>
                  </m:oMath>
                </a14:m>
                <a:r>
                  <a:rPr lang="en-US" sz="4800" dirty="0"/>
                  <a:t> is </a:t>
                </a:r>
                <a:r>
                  <a:rPr lang="en-US" sz="4800" u="sng" dirty="0"/>
                  <a:t>orthogonal</a:t>
                </a:r>
              </a:p>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b="0" i="1" smtClean="0">
                          <a:solidFill>
                            <a:schemeClr val="tx1"/>
                          </a:solidFill>
                          <a:latin typeface="Cambria Math" panose="02040503050406030204" pitchFamily="18" charset="0"/>
                        </a:rPr>
                        <m:t>⋅</m:t>
                      </m:r>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r>
                        <a:rPr lang="en-US" sz="4000" b="0" i="1" smtClean="0">
                          <a:solidFill>
                            <a:schemeClr val="tx1"/>
                          </a:solidFill>
                          <a:latin typeface="Cambria Math" panose="02040503050406030204" pitchFamily="18" charset="0"/>
                        </a:rPr>
                        <m:t>=0</m:t>
                      </m:r>
                    </m:oMath>
                  </m:oMathPara>
                </a14:m>
                <a:endParaRPr lang="en-US" sz="4000" dirty="0"/>
              </a:p>
            </p:txBody>
          </p:sp>
        </mc:Choice>
        <mc:Fallback xmlns="">
          <p:sp>
            <p:nvSpPr>
              <p:cNvPr id="5" name="TextBox 4">
                <a:extLst>
                  <a:ext uri="{FF2B5EF4-FFF2-40B4-BE49-F238E27FC236}">
                    <a16:creationId xmlns:a16="http://schemas.microsoft.com/office/drawing/2014/main" id="{86D3E9DB-0F40-4BAD-8F88-12F5D4E9F51B}"/>
                  </a:ext>
                </a:extLst>
              </p:cNvPr>
              <p:cNvSpPr txBox="1">
                <a:spLocks noRot="1" noChangeAspect="1" noMove="1" noResize="1" noEditPoints="1" noAdjustHandles="1" noChangeArrowheads="1" noChangeShapeType="1" noTextEdit="1"/>
              </p:cNvSpPr>
              <p:nvPr/>
            </p:nvSpPr>
            <p:spPr>
              <a:xfrm>
                <a:off x="7696200" y="4933950"/>
                <a:ext cx="3981450" cy="1527406"/>
              </a:xfrm>
              <a:prstGeom prst="rect">
                <a:avLst/>
              </a:prstGeom>
              <a:blipFill>
                <a:blip r:embed="rId12"/>
                <a:stretch>
                  <a:fillRect l="-306" t="-5179" r="-4441"/>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27090894"/>
      </p:ext>
    </p:extLst>
  </p:cSld>
  <p:clrMapOvr>
    <a:masterClrMapping/>
  </p:clrMapOvr>
  <mc:AlternateContent xmlns:mc="http://schemas.openxmlformats.org/markup-compatibility/2006" xmlns:p14="http://schemas.microsoft.com/office/powerpoint/2010/main">
    <mc:Choice Requires="p14">
      <p:transition spd="med" p14:dur="700" advTm="18451">
        <p:fade/>
      </p:transition>
    </mc:Choice>
    <mc:Fallback xmlns="">
      <p:transition spd="med" advTm="184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down)">
                                      <p:cBhvr>
                                        <p:cTn id="11" dur="500"/>
                                        <p:tgtEl>
                                          <p:spTgt spid="4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down)">
                                      <p:cBhvr>
                                        <p:cTn id="14" dur="500"/>
                                        <p:tgtEl>
                                          <p:spTgt spid="43"/>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down)">
                                      <p:cBhvr>
                                        <p:cTn id="18" dur="500"/>
                                        <p:tgtEl>
                                          <p:spTgt spid="6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500"/>
                                        <p:tgtEl>
                                          <p:spTgt spid="61"/>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down)">
                                      <p:cBhvr>
                                        <p:cTn id="25" dur="500"/>
                                        <p:tgtEl>
                                          <p:spTgt spid="5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500"/>
                                        <p:tgtEl>
                                          <p:spTgt spid="6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down)">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50" grpId="0"/>
      <p:bldP spid="52" grpId="0"/>
      <p:bldP spid="61" grpId="0"/>
      <p:bldP spid="62"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7A122-00BC-46F3-9FA5-22519670ABAA}"/>
              </a:ext>
            </a:extLst>
          </p:cNvPr>
          <p:cNvSpPr txBox="1"/>
          <p:nvPr/>
        </p:nvSpPr>
        <p:spPr>
          <a:xfrm>
            <a:off x="58994" y="0"/>
            <a:ext cx="10077450" cy="830997"/>
          </a:xfrm>
          <a:prstGeom prst="rect">
            <a:avLst/>
          </a:prstGeom>
          <a:noFill/>
          <a:effectLst>
            <a:softEdge rad="63500"/>
          </a:effectLst>
        </p:spPr>
        <p:txBody>
          <a:bodyPr wrap="square" lIns="0" tIns="0" rIns="0" bIns="0" rtlCol="0">
            <a:spAutoFit/>
          </a:bodyPr>
          <a:lstStyle/>
          <a:p>
            <a:r>
              <a:rPr lang="en-US" sz="5400" dirty="0"/>
              <a:t>In an </a:t>
            </a:r>
            <a:r>
              <a:rPr lang="en-US" sz="5400" u="sng" dirty="0"/>
              <a:t>instantaneous inertial frame</a:t>
            </a:r>
            <a:r>
              <a:rPr lang="en-US" sz="54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945FCF-45A0-4B97-9141-E38E09787628}"/>
                  </a:ext>
                </a:extLst>
              </p:cNvPr>
              <p:cNvSpPr txBox="1"/>
              <p:nvPr/>
            </p:nvSpPr>
            <p:spPr>
              <a:xfrm>
                <a:off x="361950" y="1238250"/>
                <a:ext cx="4819650" cy="828304"/>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oMath>
                </a14:m>
                <a:r>
                  <a:rPr lang="en-US" sz="4800" dirty="0"/>
                  <a:t> is </a:t>
                </a:r>
                <a:r>
                  <a:rPr lang="en-US" sz="4800" u="sng" dirty="0"/>
                  <a:t>parallel</a:t>
                </a:r>
                <a:r>
                  <a:rPr lang="en-US" sz="4800" dirty="0"/>
                  <a:t> to </a:t>
                </a:r>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a14:m>
                <a:r>
                  <a:rPr lang="en-US" sz="4800" dirty="0"/>
                  <a:t>.</a:t>
                </a:r>
                <a:endParaRPr lang="en-US" sz="4000" dirty="0"/>
              </a:p>
            </p:txBody>
          </p:sp>
        </mc:Choice>
        <mc:Fallback xmlns="">
          <p:sp>
            <p:nvSpPr>
              <p:cNvPr id="7" name="TextBox 6">
                <a:extLst>
                  <a:ext uri="{FF2B5EF4-FFF2-40B4-BE49-F238E27FC236}">
                    <a16:creationId xmlns:a16="http://schemas.microsoft.com/office/drawing/2014/main" id="{C9945FCF-45A0-4B97-9141-E38E09787628}"/>
                  </a:ext>
                </a:extLst>
              </p:cNvPr>
              <p:cNvSpPr txBox="1">
                <a:spLocks noRot="1" noChangeAspect="1" noMove="1" noResize="1" noEditPoints="1" noAdjustHandles="1" noChangeArrowheads="1" noChangeShapeType="1" noTextEdit="1"/>
              </p:cNvSpPr>
              <p:nvPr/>
            </p:nvSpPr>
            <p:spPr>
              <a:xfrm>
                <a:off x="361950" y="1238250"/>
                <a:ext cx="4819650" cy="828304"/>
              </a:xfrm>
              <a:prstGeom prst="rect">
                <a:avLst/>
              </a:prstGeom>
              <a:blipFill>
                <a:blip r:embed="rId3"/>
                <a:stretch>
                  <a:fillRect t="-10294" b="-44853"/>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9B71EB-794F-46AB-8F8C-8268BDD0190D}"/>
                  </a:ext>
                </a:extLst>
              </p:cNvPr>
              <p:cNvSpPr txBox="1"/>
              <p:nvPr/>
            </p:nvSpPr>
            <p:spPr>
              <a:xfrm>
                <a:off x="285750" y="4593511"/>
                <a:ext cx="5486400" cy="833113"/>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oMath>
                </a14:m>
                <a:r>
                  <a:rPr lang="en-US" sz="4800" dirty="0"/>
                  <a:t> </a:t>
                </a:r>
                <a:r>
                  <a:rPr lang="en-US" sz="4400" dirty="0"/>
                  <a:t>is </a:t>
                </a:r>
                <a:r>
                  <a:rPr lang="en-US" sz="4400" u="sng" dirty="0"/>
                  <a:t>orthogonal</a:t>
                </a:r>
                <a:r>
                  <a:rPr lang="en-US" sz="4400" dirty="0"/>
                  <a:t> to </a:t>
                </a:r>
                <a14:m>
                  <m:oMath xmlns:m="http://schemas.openxmlformats.org/officeDocument/2006/math">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US" sz="4400" dirty="0"/>
                  <a:t>.</a:t>
                </a:r>
                <a:endParaRPr lang="en-US" sz="4000" dirty="0"/>
              </a:p>
            </p:txBody>
          </p:sp>
        </mc:Choice>
        <mc:Fallback xmlns="">
          <p:sp>
            <p:nvSpPr>
              <p:cNvPr id="9" name="TextBox 8">
                <a:extLst>
                  <a:ext uri="{FF2B5EF4-FFF2-40B4-BE49-F238E27FC236}">
                    <a16:creationId xmlns:a16="http://schemas.microsoft.com/office/drawing/2014/main" id="{6F9B71EB-794F-46AB-8F8C-8268BDD0190D}"/>
                  </a:ext>
                </a:extLst>
              </p:cNvPr>
              <p:cNvSpPr txBox="1">
                <a:spLocks noRot="1" noChangeAspect="1" noMove="1" noResize="1" noEditPoints="1" noAdjustHandles="1" noChangeArrowheads="1" noChangeShapeType="1" noTextEdit="1"/>
              </p:cNvSpPr>
              <p:nvPr/>
            </p:nvSpPr>
            <p:spPr>
              <a:xfrm>
                <a:off x="285750" y="4593511"/>
                <a:ext cx="5486400" cy="833113"/>
              </a:xfrm>
              <a:prstGeom prst="rect">
                <a:avLst/>
              </a:prstGeom>
              <a:blipFill>
                <a:blip r:embed="rId4"/>
                <a:stretch>
                  <a:fillRect l="-111" t="-2941" b="-38971"/>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4FC95E-9AB7-45B1-AE64-24EA1AEDB88A}"/>
                  </a:ext>
                </a:extLst>
              </p:cNvPr>
              <p:cNvSpPr txBox="1"/>
              <p:nvPr/>
            </p:nvSpPr>
            <p:spPr>
              <a:xfrm>
                <a:off x="5791200" y="4726861"/>
                <a:ext cx="6400800" cy="720838"/>
              </a:xfrm>
              <a:prstGeom prst="rect">
                <a:avLst/>
              </a:prstGeom>
              <a:noFill/>
              <a:effectLst>
                <a:softEdge rad="63500"/>
              </a:effectLst>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800" b="0" i="1" smtClean="0">
                              <a:solidFill>
                                <a:srgbClr val="7030A0"/>
                              </a:solidFill>
                              <a:latin typeface="Cambria Math" panose="02040503050406030204" pitchFamily="18" charset="0"/>
                            </a:rPr>
                          </m:ctrlPr>
                        </m:accPr>
                        <m:e>
                          <m:r>
                            <a:rPr lang="en-US" sz="3800" b="0" i="1" smtClean="0">
                              <a:solidFill>
                                <a:srgbClr val="7030A0"/>
                              </a:solidFill>
                              <a:latin typeface="Cambria Math" panose="02040503050406030204" pitchFamily="18" charset="0"/>
                            </a:rPr>
                            <m:t>𝐴</m:t>
                          </m:r>
                        </m:e>
                      </m:acc>
                      <m:r>
                        <a:rPr lang="en-US" sz="3800" b="0" i="1" smtClean="0">
                          <a:solidFill>
                            <a:schemeClr val="tx1"/>
                          </a:solidFill>
                          <a:latin typeface="Cambria Math" panose="02040503050406030204" pitchFamily="18" charset="0"/>
                        </a:rPr>
                        <m:t>=0</m:t>
                      </m:r>
                      <m:acc>
                        <m:accPr>
                          <m:chr m:val="̃"/>
                          <m:ctrlPr>
                            <a:rPr lang="en-US" sz="3800" i="1">
                              <a:solidFill>
                                <a:srgbClr val="C00000"/>
                              </a:solidFill>
                              <a:latin typeface="Cambria Math" panose="02040503050406030204" pitchFamily="18" charset="0"/>
                            </a:rPr>
                          </m:ctrlPr>
                        </m:accPr>
                        <m:e>
                          <m:acc>
                            <m:accPr>
                              <m:chr m:val="⃗"/>
                              <m:ctrlPr>
                                <a:rPr lang="en-US" sz="3800" i="1">
                                  <a:solidFill>
                                    <a:srgbClr val="C00000"/>
                                  </a:solidFill>
                                  <a:latin typeface="Cambria Math" panose="02040503050406030204" pitchFamily="18" charset="0"/>
                                </a:rPr>
                              </m:ctrlPr>
                            </m:accPr>
                            <m:e>
                              <m:sSub>
                                <m:sSubPr>
                                  <m:ctrlPr>
                                    <a:rPr lang="en-US" sz="3800" i="1">
                                      <a:solidFill>
                                        <a:srgbClr val="C00000"/>
                                      </a:solidFill>
                                      <a:latin typeface="Cambria Math" panose="02040503050406030204" pitchFamily="18" charset="0"/>
                                    </a:rPr>
                                  </m:ctrlPr>
                                </m:sSubPr>
                                <m:e>
                                  <m:r>
                                    <a:rPr lang="en-US" sz="3800" i="1">
                                      <a:solidFill>
                                        <a:srgbClr val="C00000"/>
                                      </a:solidFill>
                                      <a:latin typeface="Cambria Math" panose="02040503050406030204" pitchFamily="18" charset="0"/>
                                    </a:rPr>
                                    <m:t>𝑒</m:t>
                                  </m:r>
                                </m:e>
                                <m:sub>
                                  <m:r>
                                    <a:rPr lang="en-US" sz="3800" i="1">
                                      <a:solidFill>
                                        <a:srgbClr val="C00000"/>
                                      </a:solidFill>
                                      <a:latin typeface="Cambria Math" panose="02040503050406030204" pitchFamily="18" charset="0"/>
                                    </a:rPr>
                                    <m:t>𝑡</m:t>
                                  </m:r>
                                </m:sub>
                              </m:sSub>
                            </m:e>
                          </m:acc>
                        </m:e>
                      </m:acc>
                      <m:r>
                        <a:rPr lang="en-US" sz="3800" i="1">
                          <a:latin typeface="Cambria Math" panose="02040503050406030204" pitchFamily="18" charset="0"/>
                        </a:rPr>
                        <m:t>+</m:t>
                      </m:r>
                      <m:acc>
                        <m:accPr>
                          <m:chr m:val="̃"/>
                          <m:ctrlPr>
                            <a:rPr lang="en-US" sz="3800" i="1">
                              <a:solidFill>
                                <a:srgbClr val="FF0000"/>
                              </a:solidFill>
                              <a:latin typeface="Cambria Math" panose="02040503050406030204" pitchFamily="18" charset="0"/>
                            </a:rPr>
                          </m:ctrlPr>
                        </m:accPr>
                        <m:e>
                          <m:sSup>
                            <m:sSupPr>
                              <m:ctrlPr>
                                <a:rPr lang="en-US" sz="3800" i="1">
                                  <a:solidFill>
                                    <a:srgbClr val="FF0000"/>
                                  </a:solidFill>
                                  <a:latin typeface="Cambria Math" panose="02040503050406030204" pitchFamily="18" charset="0"/>
                                </a:rPr>
                              </m:ctrlPr>
                            </m:sSupPr>
                            <m:e>
                              <m:r>
                                <a:rPr lang="en-US" sz="3800" i="1">
                                  <a:solidFill>
                                    <a:srgbClr val="FF0000"/>
                                  </a:solidFill>
                                  <a:latin typeface="Cambria Math" panose="02040503050406030204" pitchFamily="18" charset="0"/>
                                </a:rPr>
                                <m:t>𝑎</m:t>
                              </m:r>
                            </m:e>
                            <m:sup>
                              <m:r>
                                <a:rPr lang="en-US" sz="3800" b="0" i="1" smtClean="0">
                                  <a:solidFill>
                                    <a:srgbClr val="FF0000"/>
                                  </a:solidFill>
                                  <a:latin typeface="Cambria Math" panose="02040503050406030204" pitchFamily="18" charset="0"/>
                                </a:rPr>
                                <m:t>𝑥</m:t>
                              </m:r>
                            </m:sup>
                          </m:sSup>
                        </m:e>
                      </m:acc>
                      <m:acc>
                        <m:accPr>
                          <m:chr m:val="̃"/>
                          <m:ctrlPr>
                            <a:rPr lang="en-US" sz="3800" i="1">
                              <a:solidFill>
                                <a:srgbClr val="C00000"/>
                              </a:solidFill>
                              <a:latin typeface="Cambria Math" panose="02040503050406030204" pitchFamily="18" charset="0"/>
                            </a:rPr>
                          </m:ctrlPr>
                        </m:accPr>
                        <m:e>
                          <m:acc>
                            <m:accPr>
                              <m:chr m:val="⃗"/>
                              <m:ctrlPr>
                                <a:rPr lang="en-US" sz="3800" i="1">
                                  <a:solidFill>
                                    <a:srgbClr val="C00000"/>
                                  </a:solidFill>
                                  <a:latin typeface="Cambria Math" panose="02040503050406030204" pitchFamily="18" charset="0"/>
                                </a:rPr>
                              </m:ctrlPr>
                            </m:accPr>
                            <m:e>
                              <m:sSub>
                                <m:sSubPr>
                                  <m:ctrlPr>
                                    <a:rPr lang="en-US" sz="3800" i="1">
                                      <a:solidFill>
                                        <a:srgbClr val="C00000"/>
                                      </a:solidFill>
                                      <a:latin typeface="Cambria Math" panose="02040503050406030204" pitchFamily="18" charset="0"/>
                                    </a:rPr>
                                  </m:ctrlPr>
                                </m:sSubPr>
                                <m:e>
                                  <m:r>
                                    <a:rPr lang="en-US" sz="3800" i="1">
                                      <a:solidFill>
                                        <a:srgbClr val="C00000"/>
                                      </a:solidFill>
                                      <a:latin typeface="Cambria Math" panose="02040503050406030204" pitchFamily="18" charset="0"/>
                                    </a:rPr>
                                    <m:t>𝑒</m:t>
                                  </m:r>
                                </m:e>
                                <m:sub>
                                  <m:r>
                                    <a:rPr lang="en-US" sz="3800" b="0" i="1" smtClean="0">
                                      <a:solidFill>
                                        <a:srgbClr val="C00000"/>
                                      </a:solidFill>
                                      <a:latin typeface="Cambria Math" panose="02040503050406030204" pitchFamily="18" charset="0"/>
                                    </a:rPr>
                                    <m:t>𝑥</m:t>
                                  </m:r>
                                </m:sub>
                              </m:sSub>
                            </m:e>
                          </m:acc>
                        </m:e>
                      </m:acc>
                      <m:r>
                        <a:rPr lang="en-US" sz="3800" i="1">
                          <a:latin typeface="Cambria Math" panose="02040503050406030204" pitchFamily="18" charset="0"/>
                        </a:rPr>
                        <m:t>+</m:t>
                      </m:r>
                      <m:acc>
                        <m:accPr>
                          <m:chr m:val="̃"/>
                          <m:ctrlPr>
                            <a:rPr lang="en-US" sz="3800" i="1">
                              <a:solidFill>
                                <a:srgbClr val="FF0000"/>
                              </a:solidFill>
                              <a:latin typeface="Cambria Math" panose="02040503050406030204" pitchFamily="18" charset="0"/>
                            </a:rPr>
                          </m:ctrlPr>
                        </m:accPr>
                        <m:e>
                          <m:sSup>
                            <m:sSupPr>
                              <m:ctrlPr>
                                <a:rPr lang="en-US" sz="3800" i="1">
                                  <a:solidFill>
                                    <a:srgbClr val="FF0000"/>
                                  </a:solidFill>
                                  <a:latin typeface="Cambria Math" panose="02040503050406030204" pitchFamily="18" charset="0"/>
                                </a:rPr>
                              </m:ctrlPr>
                            </m:sSupPr>
                            <m:e>
                              <m:r>
                                <a:rPr lang="en-US" sz="3800" i="1">
                                  <a:solidFill>
                                    <a:srgbClr val="FF0000"/>
                                  </a:solidFill>
                                  <a:latin typeface="Cambria Math" panose="02040503050406030204" pitchFamily="18" charset="0"/>
                                </a:rPr>
                                <m:t>𝑎</m:t>
                              </m:r>
                            </m:e>
                            <m:sup>
                              <m:r>
                                <a:rPr lang="en-US" sz="3800" b="0" i="1" smtClean="0">
                                  <a:solidFill>
                                    <a:srgbClr val="FF0000"/>
                                  </a:solidFill>
                                  <a:latin typeface="Cambria Math" panose="02040503050406030204" pitchFamily="18" charset="0"/>
                                </a:rPr>
                                <m:t>𝑦</m:t>
                              </m:r>
                            </m:sup>
                          </m:sSup>
                        </m:e>
                      </m:acc>
                      <m:acc>
                        <m:accPr>
                          <m:chr m:val="̃"/>
                          <m:ctrlPr>
                            <a:rPr lang="en-US" sz="3800" i="1">
                              <a:solidFill>
                                <a:srgbClr val="C00000"/>
                              </a:solidFill>
                              <a:latin typeface="Cambria Math" panose="02040503050406030204" pitchFamily="18" charset="0"/>
                            </a:rPr>
                          </m:ctrlPr>
                        </m:accPr>
                        <m:e>
                          <m:acc>
                            <m:accPr>
                              <m:chr m:val="⃗"/>
                              <m:ctrlPr>
                                <a:rPr lang="en-US" sz="3800" i="1">
                                  <a:solidFill>
                                    <a:srgbClr val="C00000"/>
                                  </a:solidFill>
                                  <a:latin typeface="Cambria Math" panose="02040503050406030204" pitchFamily="18" charset="0"/>
                                </a:rPr>
                              </m:ctrlPr>
                            </m:accPr>
                            <m:e>
                              <m:sSub>
                                <m:sSubPr>
                                  <m:ctrlPr>
                                    <a:rPr lang="en-US" sz="3800" i="1">
                                      <a:solidFill>
                                        <a:srgbClr val="C00000"/>
                                      </a:solidFill>
                                      <a:latin typeface="Cambria Math" panose="02040503050406030204" pitchFamily="18" charset="0"/>
                                    </a:rPr>
                                  </m:ctrlPr>
                                </m:sSubPr>
                                <m:e>
                                  <m:r>
                                    <a:rPr lang="en-US" sz="3800" i="1">
                                      <a:solidFill>
                                        <a:srgbClr val="C00000"/>
                                      </a:solidFill>
                                      <a:latin typeface="Cambria Math" panose="02040503050406030204" pitchFamily="18" charset="0"/>
                                    </a:rPr>
                                    <m:t>𝑒</m:t>
                                  </m:r>
                                </m:e>
                                <m:sub>
                                  <m:r>
                                    <a:rPr lang="en-US" sz="3800" b="0" i="1" smtClean="0">
                                      <a:solidFill>
                                        <a:srgbClr val="C00000"/>
                                      </a:solidFill>
                                      <a:latin typeface="Cambria Math" panose="02040503050406030204" pitchFamily="18" charset="0"/>
                                    </a:rPr>
                                    <m:t>𝑦</m:t>
                                  </m:r>
                                </m:sub>
                              </m:sSub>
                            </m:e>
                          </m:acc>
                        </m:e>
                      </m:acc>
                      <m:r>
                        <a:rPr lang="en-US" sz="3800" b="0" i="1" smtClean="0">
                          <a:solidFill>
                            <a:schemeClr val="tx1"/>
                          </a:solidFill>
                          <a:latin typeface="Cambria Math" panose="02040503050406030204" pitchFamily="18" charset="0"/>
                        </a:rPr>
                        <m:t>+</m:t>
                      </m:r>
                      <m:acc>
                        <m:accPr>
                          <m:chr m:val="̃"/>
                          <m:ctrlPr>
                            <a:rPr lang="en-US" sz="3800" b="0" i="1" smtClean="0">
                              <a:solidFill>
                                <a:srgbClr val="FF0000"/>
                              </a:solidFill>
                              <a:latin typeface="Cambria Math" panose="02040503050406030204" pitchFamily="18" charset="0"/>
                            </a:rPr>
                          </m:ctrlPr>
                        </m:accPr>
                        <m:e>
                          <m:sSup>
                            <m:sSupPr>
                              <m:ctrlPr>
                                <a:rPr lang="en-US" sz="3800" b="0" i="1" smtClean="0">
                                  <a:solidFill>
                                    <a:srgbClr val="FF0000"/>
                                  </a:solidFill>
                                  <a:latin typeface="Cambria Math" panose="02040503050406030204" pitchFamily="18" charset="0"/>
                                </a:rPr>
                              </m:ctrlPr>
                            </m:sSupPr>
                            <m:e>
                              <m:r>
                                <a:rPr lang="en-US" sz="3800" b="0" i="1" smtClean="0">
                                  <a:solidFill>
                                    <a:srgbClr val="FF0000"/>
                                  </a:solidFill>
                                  <a:latin typeface="Cambria Math" panose="02040503050406030204" pitchFamily="18" charset="0"/>
                                </a:rPr>
                                <m:t>𝑎</m:t>
                              </m:r>
                            </m:e>
                            <m:sup>
                              <m:r>
                                <a:rPr lang="en-US" sz="3800" b="0" i="1" smtClean="0">
                                  <a:solidFill>
                                    <a:srgbClr val="FF0000"/>
                                  </a:solidFill>
                                  <a:latin typeface="Cambria Math" panose="02040503050406030204" pitchFamily="18" charset="0"/>
                                </a:rPr>
                                <m:t>𝑧</m:t>
                              </m:r>
                            </m:sup>
                          </m:sSup>
                        </m:e>
                      </m:acc>
                      <m:acc>
                        <m:accPr>
                          <m:chr m:val="̃"/>
                          <m:ctrlPr>
                            <a:rPr lang="en-US" sz="3800" i="1">
                              <a:solidFill>
                                <a:srgbClr val="C00000"/>
                              </a:solidFill>
                              <a:latin typeface="Cambria Math" panose="02040503050406030204" pitchFamily="18" charset="0"/>
                            </a:rPr>
                          </m:ctrlPr>
                        </m:accPr>
                        <m:e>
                          <m:acc>
                            <m:accPr>
                              <m:chr m:val="⃗"/>
                              <m:ctrlPr>
                                <a:rPr lang="en-US" sz="3800" i="1">
                                  <a:solidFill>
                                    <a:srgbClr val="C00000"/>
                                  </a:solidFill>
                                  <a:latin typeface="Cambria Math" panose="02040503050406030204" pitchFamily="18" charset="0"/>
                                </a:rPr>
                              </m:ctrlPr>
                            </m:accPr>
                            <m:e>
                              <m:sSub>
                                <m:sSubPr>
                                  <m:ctrlPr>
                                    <a:rPr lang="en-US" sz="3800" i="1">
                                      <a:solidFill>
                                        <a:srgbClr val="C00000"/>
                                      </a:solidFill>
                                      <a:latin typeface="Cambria Math" panose="02040503050406030204" pitchFamily="18" charset="0"/>
                                    </a:rPr>
                                  </m:ctrlPr>
                                </m:sSubPr>
                                <m:e>
                                  <m:r>
                                    <a:rPr lang="en-US" sz="3800" i="1">
                                      <a:solidFill>
                                        <a:srgbClr val="C00000"/>
                                      </a:solidFill>
                                      <a:latin typeface="Cambria Math" panose="02040503050406030204" pitchFamily="18" charset="0"/>
                                    </a:rPr>
                                    <m:t>𝑒</m:t>
                                  </m:r>
                                </m:e>
                                <m:sub>
                                  <m:r>
                                    <a:rPr lang="en-US" sz="3800" b="0" i="1" smtClean="0">
                                      <a:solidFill>
                                        <a:srgbClr val="C00000"/>
                                      </a:solidFill>
                                      <a:latin typeface="Cambria Math" panose="02040503050406030204" pitchFamily="18" charset="0"/>
                                    </a:rPr>
                                    <m:t>𝑧</m:t>
                                  </m:r>
                                </m:sub>
                              </m:sSub>
                            </m:e>
                          </m:acc>
                        </m:e>
                      </m:acc>
                    </m:oMath>
                  </m:oMathPara>
                </a14:m>
                <a:endParaRPr lang="en-US" sz="3800" dirty="0"/>
              </a:p>
            </p:txBody>
          </p:sp>
        </mc:Choice>
        <mc:Fallback xmlns="">
          <p:sp>
            <p:nvSpPr>
              <p:cNvPr id="11" name="TextBox 10">
                <a:extLst>
                  <a:ext uri="{FF2B5EF4-FFF2-40B4-BE49-F238E27FC236}">
                    <a16:creationId xmlns:a16="http://schemas.microsoft.com/office/drawing/2014/main" id="{764FC95E-9AB7-45B1-AE64-24EA1AEDB88A}"/>
                  </a:ext>
                </a:extLst>
              </p:cNvPr>
              <p:cNvSpPr txBox="1">
                <a:spLocks noRot="1" noChangeAspect="1" noMove="1" noResize="1" noEditPoints="1" noAdjustHandles="1" noChangeArrowheads="1" noChangeShapeType="1" noTextEdit="1"/>
              </p:cNvSpPr>
              <p:nvPr/>
            </p:nvSpPr>
            <p:spPr>
              <a:xfrm>
                <a:off x="5791200" y="4726861"/>
                <a:ext cx="6400800" cy="720838"/>
              </a:xfrm>
              <a:prstGeom prst="rect">
                <a:avLst/>
              </a:prstGeom>
              <a:blipFill>
                <a:blip r:embed="rId5"/>
                <a:stretch>
                  <a:fillRect l="-95"/>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771E07-6B7E-453F-9BF6-AF33D71177A4}"/>
                  </a:ext>
                </a:extLst>
              </p:cNvPr>
              <p:cNvSpPr txBox="1"/>
              <p:nvPr/>
            </p:nvSpPr>
            <p:spPr>
              <a:xfrm>
                <a:off x="6172200" y="1352550"/>
                <a:ext cx="5886450" cy="758862"/>
              </a:xfrm>
              <a:prstGeom prst="rect">
                <a:avLst/>
              </a:prstGeom>
              <a:noFill/>
              <a:effectLst>
                <a:softEdge rad="63500"/>
              </a:effectLst>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𝑐</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+0</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i="1">
                          <a:latin typeface="Cambria Math" panose="02040503050406030204" pitchFamily="18" charset="0"/>
                        </a:rPr>
                        <m:t>+0</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0</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𝑧</m:t>
                                  </m:r>
                                </m:sub>
                              </m:sSub>
                            </m:e>
                          </m:acc>
                        </m:e>
                      </m:acc>
                    </m:oMath>
                  </m:oMathPara>
                </a14:m>
                <a:endParaRPr lang="en-US" sz="4000" dirty="0"/>
              </a:p>
            </p:txBody>
          </p:sp>
        </mc:Choice>
        <mc:Fallback xmlns="">
          <p:sp>
            <p:nvSpPr>
              <p:cNvPr id="13" name="TextBox 12">
                <a:extLst>
                  <a:ext uri="{FF2B5EF4-FFF2-40B4-BE49-F238E27FC236}">
                    <a16:creationId xmlns:a16="http://schemas.microsoft.com/office/drawing/2014/main" id="{60771E07-6B7E-453F-9BF6-AF33D71177A4}"/>
                  </a:ext>
                </a:extLst>
              </p:cNvPr>
              <p:cNvSpPr txBox="1">
                <a:spLocks noRot="1" noChangeAspect="1" noMove="1" noResize="1" noEditPoints="1" noAdjustHandles="1" noChangeArrowheads="1" noChangeShapeType="1" noTextEdit="1"/>
              </p:cNvSpPr>
              <p:nvPr/>
            </p:nvSpPr>
            <p:spPr>
              <a:xfrm>
                <a:off x="6172200" y="1352550"/>
                <a:ext cx="5886450" cy="758862"/>
              </a:xfrm>
              <a:prstGeom prst="rect">
                <a:avLst/>
              </a:prstGeom>
              <a:blipFill>
                <a:blip r:embed="rId6"/>
                <a:stretch>
                  <a:fillRect/>
                </a:stretch>
              </a:blipFill>
              <a:effectLst>
                <a:softEdge rad="63500"/>
              </a:effectLst>
            </p:spPr>
            <p:txBody>
              <a:bodyPr/>
              <a:lstStyle/>
              <a:p>
                <a:r>
                  <a:rPr lang="en-CA">
                    <a:noFill/>
                  </a:rPr>
                  <a:t> </a:t>
                </a:r>
              </a:p>
            </p:txBody>
          </p:sp>
        </mc:Fallback>
      </mc:AlternateContent>
      <p:sp>
        <p:nvSpPr>
          <p:cNvPr id="15" name="TextBox 14">
            <a:extLst>
              <a:ext uri="{FF2B5EF4-FFF2-40B4-BE49-F238E27FC236}">
                <a16:creationId xmlns:a16="http://schemas.microsoft.com/office/drawing/2014/main" id="{A9372D1E-30B2-46D2-A586-BD52C1B8AB6F}"/>
              </a:ext>
            </a:extLst>
          </p:cNvPr>
          <p:cNvSpPr txBox="1"/>
          <p:nvPr/>
        </p:nvSpPr>
        <p:spPr>
          <a:xfrm>
            <a:off x="895350" y="2976714"/>
            <a:ext cx="7806198" cy="1231106"/>
          </a:xfrm>
          <a:prstGeom prst="rect">
            <a:avLst/>
          </a:prstGeom>
          <a:noFill/>
          <a:effectLst>
            <a:softEdge rad="63500"/>
          </a:effectLst>
        </p:spPr>
        <p:txBody>
          <a:bodyPr wrap="square" lIns="0" tIns="0" rIns="0" bIns="0" rtlCol="0">
            <a:spAutoFit/>
          </a:bodyPr>
          <a:lstStyle/>
          <a:p>
            <a:r>
              <a:rPr lang="en-US" sz="4000" dirty="0"/>
              <a:t>(The observer in the frame thinks they are </a:t>
            </a:r>
            <a:r>
              <a:rPr lang="en-US" sz="4000" u="sng" dirty="0"/>
              <a:t>stationary</a:t>
            </a:r>
            <a:r>
              <a:rPr lang="en-US" sz="4000" dirty="0"/>
              <a:t> in space.)</a:t>
            </a:r>
          </a:p>
        </p:txBody>
      </p:sp>
      <p:sp>
        <p:nvSpPr>
          <p:cNvPr id="17" name="TextBox 16">
            <a:extLst>
              <a:ext uri="{FF2B5EF4-FFF2-40B4-BE49-F238E27FC236}">
                <a16:creationId xmlns:a16="http://schemas.microsoft.com/office/drawing/2014/main" id="{0A10E880-B07D-4EF3-9586-71CB690304FC}"/>
              </a:ext>
            </a:extLst>
          </p:cNvPr>
          <p:cNvSpPr txBox="1"/>
          <p:nvPr/>
        </p:nvSpPr>
        <p:spPr>
          <a:xfrm>
            <a:off x="857250" y="5622211"/>
            <a:ext cx="6953250" cy="1231106"/>
          </a:xfrm>
          <a:prstGeom prst="rect">
            <a:avLst/>
          </a:prstGeom>
          <a:noFill/>
          <a:effectLst>
            <a:softEdge rad="63500"/>
          </a:effectLst>
        </p:spPr>
        <p:txBody>
          <a:bodyPr wrap="square" lIns="0" tIns="0" rIns="0" bIns="0" rtlCol="0">
            <a:spAutoFit/>
          </a:bodyPr>
          <a:lstStyle/>
          <a:p>
            <a:r>
              <a:rPr lang="en-US" sz="4000" dirty="0"/>
              <a:t>(The observer in the frame has purely </a:t>
            </a:r>
            <a:r>
              <a:rPr lang="en-US" sz="4000" u="sng" dirty="0"/>
              <a:t>spatial</a:t>
            </a:r>
            <a:r>
              <a:rPr lang="en-US" sz="4000" dirty="0"/>
              <a:t> acceleration.)</a:t>
            </a:r>
          </a:p>
        </p:txBody>
      </p:sp>
      <p:sp>
        <p:nvSpPr>
          <p:cNvPr id="10" name="TextBox 9">
            <a:extLst>
              <a:ext uri="{FF2B5EF4-FFF2-40B4-BE49-F238E27FC236}">
                <a16:creationId xmlns:a16="http://schemas.microsoft.com/office/drawing/2014/main" id="{892B13F2-39E1-4C12-B279-D58D0F0687B0}"/>
              </a:ext>
            </a:extLst>
          </p:cNvPr>
          <p:cNvSpPr txBox="1"/>
          <p:nvPr/>
        </p:nvSpPr>
        <p:spPr>
          <a:xfrm>
            <a:off x="870769" y="2185219"/>
            <a:ext cx="6953250" cy="615553"/>
          </a:xfrm>
          <a:prstGeom prst="rect">
            <a:avLst/>
          </a:prstGeom>
          <a:noFill/>
          <a:effectLst>
            <a:softEdge rad="63500"/>
          </a:effectLst>
        </p:spPr>
        <p:txBody>
          <a:bodyPr wrap="square" lIns="0" tIns="0" rIns="0" bIns="0" rtlCol="0">
            <a:spAutoFit/>
          </a:bodyPr>
          <a:lstStyle/>
          <a:p>
            <a:r>
              <a:rPr lang="en-US" sz="4000" dirty="0"/>
              <a:t>(both tangent to worldline)</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D4A70C8B-73D3-45F8-BDFF-4778F535C57C}"/>
                  </a:ext>
                </a:extLst>
              </p14:cNvPr>
              <p14:cNvContentPartPr/>
              <p14:nvPr>
                <p:extLst>
                  <p:ext uri="{42D2F446-02D8-4167-A562-619A0277C38B}">
                    <p15:isNarration xmlns:p15="http://schemas.microsoft.com/office/powerpoint/2012/main" val="1"/>
                  </p:ext>
                </p:extLst>
              </p14:nvPr>
            </p14:nvContentPartPr>
            <p14:xfrm>
              <a:off x="6534000" y="2014200"/>
              <a:ext cx="5083920" cy="3521160"/>
            </p14:xfrm>
          </p:contentPart>
        </mc:Choice>
        <mc:Fallback xmlns="">
          <p:pic>
            <p:nvPicPr>
              <p:cNvPr id="2" name="Ink 1">
                <a:extLst>
                  <a:ext uri="{FF2B5EF4-FFF2-40B4-BE49-F238E27FC236}">
                    <a16:creationId xmlns:a16="http://schemas.microsoft.com/office/drawing/2014/main" id="{D4A70C8B-73D3-45F8-BDFF-4778F535C57C}"/>
                  </a:ext>
                </a:extLst>
              </p:cNvPr>
              <p:cNvPicPr>
                <a:picLocks noGrp="1" noRot="1" noChangeAspect="1" noMove="1" noResize="1" noEditPoints="1" noAdjustHandles="1" noChangeArrowheads="1" noChangeShapeType="1"/>
              </p:cNvPicPr>
              <p:nvPr/>
            </p:nvPicPr>
            <p:blipFill>
              <a:blip r:embed="rId8"/>
              <a:stretch>
                <a:fillRect/>
              </a:stretch>
            </p:blipFill>
            <p:spPr>
              <a:xfrm>
                <a:off x="6524640" y="2004840"/>
                <a:ext cx="5102640" cy="3539880"/>
              </a:xfrm>
              <a:prstGeom prst="rect">
                <a:avLst/>
              </a:prstGeom>
            </p:spPr>
          </p:pic>
        </mc:Fallback>
      </mc:AlternateContent>
      <p:pic>
        <p:nvPicPr>
          <p:cNvPr id="3" name="Picture 2">
            <a:extLst>
              <a:ext uri="{FF2B5EF4-FFF2-40B4-BE49-F238E27FC236}">
                <a16:creationId xmlns:a16="http://schemas.microsoft.com/office/drawing/2014/main" id="{97C911A4-55DD-44D5-82EA-F418BBCD00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12515" y="0"/>
            <a:ext cx="812800" cy="113422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0BAA5B9-C3D7-4294-B3BE-05F5FB474257}"/>
              </a:ext>
            </a:extLst>
          </p:cNvPr>
          <p:cNvGrpSpPr/>
          <p:nvPr/>
        </p:nvGrpSpPr>
        <p:grpSpPr>
          <a:xfrm>
            <a:off x="10483107" y="-14514"/>
            <a:ext cx="1577273" cy="1280196"/>
            <a:chOff x="3991426" y="34455"/>
            <a:chExt cx="2519513" cy="204496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FB98DD-7468-4521-B748-021F4B6ECCD1}"/>
                    </a:ext>
                  </a:extLst>
                </p:cNvPr>
                <p:cNvSpPr txBox="1"/>
                <p:nvPr/>
              </p:nvSpPr>
              <p:spPr>
                <a:xfrm>
                  <a:off x="4797935" y="34455"/>
                  <a:ext cx="912398" cy="9221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rgbClr val="C00000"/>
                                </a:solidFill>
                                <a:latin typeface="Cambria Math" panose="02040503050406030204" pitchFamily="18" charset="0"/>
                              </a:rPr>
                            </m:ctrlPr>
                          </m:accPr>
                          <m:e>
                            <m:acc>
                              <m:accPr>
                                <m:chr m:val="⃗"/>
                                <m:ctrlPr>
                                  <a:rPr lang="en-US" sz="2800" b="0" i="1" smtClean="0">
                                    <a:solidFill>
                                      <a:srgbClr val="C00000"/>
                                    </a:solidFill>
                                    <a:latin typeface="Cambria Math" panose="02040503050406030204" pitchFamily="18" charset="0"/>
                                  </a:rPr>
                                </m:ctrlPr>
                              </m:acc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𝑒</m:t>
                                    </m:r>
                                  </m:e>
                                  <m:sub>
                                    <m:r>
                                      <a:rPr lang="en-US" sz="2800" b="0" i="1" smtClean="0">
                                        <a:solidFill>
                                          <a:srgbClr val="C00000"/>
                                        </a:solidFill>
                                        <a:latin typeface="Cambria Math" panose="02040503050406030204" pitchFamily="18" charset="0"/>
                                      </a:rPr>
                                      <m:t>𝑡</m:t>
                                    </m:r>
                                  </m:sub>
                                </m:sSub>
                              </m:e>
                            </m:acc>
                          </m:e>
                        </m:acc>
                      </m:oMath>
                    </m:oMathPara>
                  </a14:m>
                  <a:endParaRPr lang="en-CA" sz="2800" dirty="0">
                    <a:solidFill>
                      <a:srgbClr val="C00000"/>
                    </a:solidFill>
                  </a:endParaRPr>
                </a:p>
              </p:txBody>
            </p:sp>
          </mc:Choice>
          <mc:Fallback xmlns="">
            <p:sp>
              <p:nvSpPr>
                <p:cNvPr id="14" name="TextBox 13">
                  <a:extLst>
                    <a:ext uri="{FF2B5EF4-FFF2-40B4-BE49-F238E27FC236}">
                      <a16:creationId xmlns:a16="http://schemas.microsoft.com/office/drawing/2014/main" id="{93FB98DD-7468-4521-B748-021F4B6ECCD1}"/>
                    </a:ext>
                  </a:extLst>
                </p:cNvPr>
                <p:cNvSpPr txBox="1">
                  <a:spLocks noRot="1" noChangeAspect="1" noMove="1" noResize="1" noEditPoints="1" noAdjustHandles="1" noChangeArrowheads="1" noChangeShapeType="1" noTextEdit="1"/>
                </p:cNvSpPr>
                <p:nvPr/>
              </p:nvSpPr>
              <p:spPr>
                <a:xfrm>
                  <a:off x="4797935" y="34455"/>
                  <a:ext cx="912398" cy="922129"/>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77E1F3-D6C4-4B54-AFE5-4A41D02E56C3}"/>
                    </a:ext>
                  </a:extLst>
                </p:cNvPr>
                <p:cNvSpPr txBox="1"/>
                <p:nvPr/>
              </p:nvSpPr>
              <p:spPr>
                <a:xfrm>
                  <a:off x="5534525" y="1066800"/>
                  <a:ext cx="976414" cy="9257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solidFill>
                                  <a:srgbClr val="C00000"/>
                                </a:solidFill>
                                <a:latin typeface="Cambria Math" panose="02040503050406030204" pitchFamily="18" charset="0"/>
                              </a:rPr>
                            </m:ctrlPr>
                          </m:accPr>
                          <m:e>
                            <m:acc>
                              <m:accPr>
                                <m:chr m:val="⃗"/>
                                <m:ctrlPr>
                                  <a:rPr lang="en-US" sz="2800" b="0" i="1" smtClean="0">
                                    <a:solidFill>
                                      <a:srgbClr val="C00000"/>
                                    </a:solidFill>
                                    <a:latin typeface="Cambria Math" panose="02040503050406030204" pitchFamily="18" charset="0"/>
                                  </a:rPr>
                                </m:ctrlPr>
                              </m:accPr>
                              <m:e>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𝑒</m:t>
                                    </m:r>
                                  </m:e>
                                  <m:sub>
                                    <m:r>
                                      <a:rPr lang="en-US" sz="2800" b="0" i="1" smtClean="0">
                                        <a:solidFill>
                                          <a:srgbClr val="C00000"/>
                                        </a:solidFill>
                                        <a:latin typeface="Cambria Math" panose="02040503050406030204" pitchFamily="18" charset="0"/>
                                      </a:rPr>
                                      <m:t>𝑥</m:t>
                                    </m:r>
                                  </m:sub>
                                </m:sSub>
                              </m:e>
                            </m:acc>
                          </m:e>
                        </m:acc>
                      </m:oMath>
                    </m:oMathPara>
                  </a14:m>
                  <a:endParaRPr lang="en-CA" sz="2800" dirty="0">
                    <a:solidFill>
                      <a:srgbClr val="C00000"/>
                    </a:solidFill>
                  </a:endParaRPr>
                </a:p>
              </p:txBody>
            </p:sp>
          </mc:Choice>
          <mc:Fallback xmlns="">
            <p:sp>
              <p:nvSpPr>
                <p:cNvPr id="16" name="TextBox 15">
                  <a:extLst>
                    <a:ext uri="{FF2B5EF4-FFF2-40B4-BE49-F238E27FC236}">
                      <a16:creationId xmlns:a16="http://schemas.microsoft.com/office/drawing/2014/main" id="{6377E1F3-D6C4-4B54-AFE5-4A41D02E56C3}"/>
                    </a:ext>
                  </a:extLst>
                </p:cNvPr>
                <p:cNvSpPr txBox="1">
                  <a:spLocks noRot="1" noChangeAspect="1" noMove="1" noResize="1" noEditPoints="1" noAdjustHandles="1" noChangeArrowheads="1" noChangeShapeType="1" noTextEdit="1"/>
                </p:cNvSpPr>
                <p:nvPr/>
              </p:nvSpPr>
              <p:spPr>
                <a:xfrm>
                  <a:off x="5534525" y="1066800"/>
                  <a:ext cx="976414" cy="925714"/>
                </a:xfrm>
                <a:prstGeom prst="rect">
                  <a:avLst/>
                </a:prstGeom>
                <a:blipFill>
                  <a:blip r:embed="rId11"/>
                  <a:stretch>
                    <a:fillRect/>
                  </a:stretch>
                </a:blipFill>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195B7277-738C-42BF-8A68-508B850B2BF2}"/>
                </a:ext>
              </a:extLst>
            </p:cNvPr>
            <p:cNvCxnSpPr>
              <a:cxnSpLocks/>
            </p:cNvCxnSpPr>
            <p:nvPr/>
          </p:nvCxnSpPr>
          <p:spPr>
            <a:xfrm flipV="1">
              <a:off x="3991426" y="1161457"/>
              <a:ext cx="1799771" cy="892504"/>
            </a:xfrm>
            <a:prstGeom prst="straightConnector1">
              <a:avLst/>
            </a:prstGeom>
            <a:ln w="889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28E64DD-BDD2-401E-A8AC-C8247BEE67A9}"/>
                </a:ext>
              </a:extLst>
            </p:cNvPr>
            <p:cNvCxnSpPr>
              <a:cxnSpLocks/>
            </p:cNvCxnSpPr>
            <p:nvPr/>
          </p:nvCxnSpPr>
          <p:spPr>
            <a:xfrm rot="16200000">
              <a:off x="3563257" y="733284"/>
              <a:ext cx="1799771" cy="892504"/>
            </a:xfrm>
            <a:prstGeom prst="straightConnector1">
              <a:avLst/>
            </a:prstGeom>
            <a:ln w="889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spTree>
    <p:custDataLst>
      <p:tags r:id="rId1"/>
    </p:custDataLst>
    <p:extLst>
      <p:ext uri="{BB962C8B-B14F-4D97-AF65-F5344CB8AC3E}">
        <p14:creationId xmlns:p14="http://schemas.microsoft.com/office/powerpoint/2010/main" val="2374573614"/>
      </p:ext>
    </p:extLst>
  </p:cSld>
  <p:clrMapOvr>
    <a:masterClrMapping/>
  </p:clrMapOvr>
  <mc:AlternateContent xmlns:mc="http://schemas.openxmlformats.org/markup-compatibility/2006" xmlns:p14="http://schemas.microsoft.com/office/powerpoint/2010/main">
    <mc:Choice Requires="p14">
      <p:transition p14:dur="0" advTm="49607"/>
    </mc:Choice>
    <mc:Fallback xmlns="">
      <p:transition advTm="4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100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9BB5E-BF0D-49EB-90D0-550712CC9166}"/>
                  </a:ext>
                </a:extLst>
              </p:cNvPr>
              <p:cNvSpPr txBox="1"/>
              <p:nvPr/>
            </p:nvSpPr>
            <p:spPr>
              <a:xfrm>
                <a:off x="209550" y="190500"/>
                <a:ext cx="5543550" cy="1309846"/>
              </a:xfrm>
              <a:prstGeom prst="rect">
                <a:avLst/>
              </a:prstGeom>
              <a:noFill/>
              <a:effectLst>
                <a:softEdge rad="63500"/>
              </a:effectLst>
            </p:spPr>
            <p:txBody>
              <a:bodyPr wrap="square" lIns="0" tIns="0" rIns="0" bIns="0" rtlCol="0">
                <a:spAutoFit/>
              </a:bodyPr>
              <a:lstStyle/>
              <a:p>
                <a:r>
                  <a:rPr lang="en-US" sz="4000" dirty="0"/>
                  <a:t>For Einstein, components of </a:t>
                </a:r>
                <a14:m>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oMath>
                </a14:m>
                <a:r>
                  <a:rPr lang="en-US" sz="4000" dirty="0">
                    <a:solidFill>
                      <a:srgbClr val="7030A0"/>
                    </a:solidFill>
                  </a:rPr>
                  <a:t> </a:t>
                </a:r>
                <a:r>
                  <a:rPr lang="en-US" sz="4000" dirty="0"/>
                  <a:t>are changing. </a:t>
                </a:r>
              </a:p>
            </p:txBody>
          </p:sp>
        </mc:Choice>
        <mc:Fallback xmlns="">
          <p:sp>
            <p:nvSpPr>
              <p:cNvPr id="5" name="TextBox 4">
                <a:extLst>
                  <a:ext uri="{FF2B5EF4-FFF2-40B4-BE49-F238E27FC236}">
                    <a16:creationId xmlns:a16="http://schemas.microsoft.com/office/drawing/2014/main" id="{BC69BB5E-BF0D-49EB-90D0-550712CC9166}"/>
                  </a:ext>
                </a:extLst>
              </p:cNvPr>
              <p:cNvSpPr txBox="1">
                <a:spLocks noRot="1" noChangeAspect="1" noMove="1" noResize="1" noEditPoints="1" noAdjustHandles="1" noChangeArrowheads="1" noChangeShapeType="1" noTextEdit="1"/>
              </p:cNvSpPr>
              <p:nvPr/>
            </p:nvSpPr>
            <p:spPr>
              <a:xfrm>
                <a:off x="209550" y="190500"/>
                <a:ext cx="5543550" cy="1309846"/>
              </a:xfrm>
              <a:prstGeom prst="rect">
                <a:avLst/>
              </a:prstGeom>
              <a:blipFill>
                <a:blip r:embed="rId3"/>
                <a:stretch>
                  <a:fillRect l="-5495" t="-11628" r="-1758" b="-22791"/>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2F3E64-7CB2-4471-B5D3-F61860AA3E3E}"/>
                  </a:ext>
                </a:extLst>
              </p:cNvPr>
              <p:cNvSpPr txBox="1"/>
              <p:nvPr/>
            </p:nvSpPr>
            <p:spPr>
              <a:xfrm>
                <a:off x="7138220" y="0"/>
                <a:ext cx="5525729" cy="1671355"/>
              </a:xfrm>
              <a:prstGeom prst="rect">
                <a:avLst/>
              </a:prstGeom>
              <a:noFill/>
              <a:effectLst>
                <a:softEdge rad="63500"/>
              </a:effectLst>
            </p:spPr>
            <p:txBody>
              <a:bodyPr wrap="square" lIns="0" tIns="0" rIns="0" bIns="0" rtlCol="0">
                <a:spAutoFit/>
              </a:bodyPr>
              <a:lstStyle/>
              <a:p>
                <a:r>
                  <a:rPr lang="en-US" sz="3200" u="sng" dirty="0"/>
                  <a:t>Constant Proper Acceleration</a:t>
                </a:r>
                <a:r>
                  <a:rPr lang="en-US" sz="3200" dirty="0"/>
                  <a:t>:</a:t>
                </a:r>
              </a:p>
              <a:p>
                <a:r>
                  <a:rPr lang="en-US" sz="3600" dirty="0"/>
                  <a:t>For </a:t>
                </a:r>
                <a:r>
                  <a:rPr lang="en-US" sz="3600" dirty="0" err="1"/>
                  <a:t>Rindler</a:t>
                </a:r>
                <a:r>
                  <a:rPr lang="en-US" sz="3600" dirty="0"/>
                  <a:t>, components </a:t>
                </a:r>
                <a:br>
                  <a:rPr lang="en-US" sz="3600" dirty="0"/>
                </a:br>
                <a:r>
                  <a:rPr lang="en-US" sz="3600" dirty="0"/>
                  <a:t>of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𝐴</m:t>
                        </m:r>
                      </m:e>
                    </m:acc>
                  </m:oMath>
                </a14:m>
                <a:r>
                  <a:rPr lang="en-US" sz="3600" dirty="0">
                    <a:solidFill>
                      <a:srgbClr val="7030A0"/>
                    </a:solidFill>
                  </a:rPr>
                  <a:t> </a:t>
                </a:r>
                <a:r>
                  <a:rPr lang="en-US" sz="3600" dirty="0"/>
                  <a:t>are constant.</a:t>
                </a:r>
                <a:endParaRPr lang="en-US" sz="4000" dirty="0"/>
              </a:p>
            </p:txBody>
          </p:sp>
        </mc:Choice>
        <mc:Fallback xmlns="">
          <p:sp>
            <p:nvSpPr>
              <p:cNvPr id="7" name="TextBox 6">
                <a:extLst>
                  <a:ext uri="{FF2B5EF4-FFF2-40B4-BE49-F238E27FC236}">
                    <a16:creationId xmlns:a16="http://schemas.microsoft.com/office/drawing/2014/main" id="{A72F3E64-7CB2-4471-B5D3-F61860AA3E3E}"/>
                  </a:ext>
                </a:extLst>
              </p:cNvPr>
              <p:cNvSpPr txBox="1">
                <a:spLocks noRot="1" noChangeAspect="1" noMove="1" noResize="1" noEditPoints="1" noAdjustHandles="1" noChangeArrowheads="1" noChangeShapeType="1" noTextEdit="1"/>
              </p:cNvSpPr>
              <p:nvPr/>
            </p:nvSpPr>
            <p:spPr>
              <a:xfrm>
                <a:off x="7138220" y="0"/>
                <a:ext cx="5525729" cy="1671355"/>
              </a:xfrm>
              <a:prstGeom prst="rect">
                <a:avLst/>
              </a:prstGeom>
              <a:blipFill>
                <a:blip r:embed="rId4"/>
                <a:stretch>
                  <a:fillRect l="-5077" t="-7299" b="-15693"/>
                </a:stretch>
              </a:blipFill>
              <a:effectLst>
                <a:softEdge rad="63500"/>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C1772BCB-31E5-40B3-95AC-73A1A5C47C39}"/>
              </a:ext>
            </a:extLst>
          </p:cNvPr>
          <p:cNvGrpSpPr/>
          <p:nvPr/>
        </p:nvGrpSpPr>
        <p:grpSpPr>
          <a:xfrm>
            <a:off x="8763000" y="1802358"/>
            <a:ext cx="1472114" cy="4638788"/>
            <a:chOff x="3671506" y="1"/>
            <a:chExt cx="2080363" cy="6555445"/>
          </a:xfrm>
        </p:grpSpPr>
        <p:grpSp>
          <p:nvGrpSpPr>
            <p:cNvPr id="16" name="Group 15">
              <a:extLst>
                <a:ext uri="{FF2B5EF4-FFF2-40B4-BE49-F238E27FC236}">
                  <a16:creationId xmlns:a16="http://schemas.microsoft.com/office/drawing/2014/main" id="{1568DF81-BB67-47EC-92A3-CFA734BA49E0}"/>
                </a:ext>
              </a:extLst>
            </p:cNvPr>
            <p:cNvGrpSpPr/>
            <p:nvPr/>
          </p:nvGrpSpPr>
          <p:grpSpPr>
            <a:xfrm>
              <a:off x="3671506" y="305706"/>
              <a:ext cx="1655234" cy="6249740"/>
              <a:chOff x="8192706" y="686706"/>
              <a:chExt cx="1655234" cy="6249740"/>
            </a:xfrm>
          </p:grpSpPr>
          <p:sp>
            <p:nvSpPr>
              <p:cNvPr id="18" name="Freeform: Shape 17">
                <a:extLst>
                  <a:ext uri="{FF2B5EF4-FFF2-40B4-BE49-F238E27FC236}">
                    <a16:creationId xmlns:a16="http://schemas.microsoft.com/office/drawing/2014/main" id="{DE538D33-0EAF-415B-B865-9B0789CDFFF5}"/>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Freeform: Shape 18">
                <a:extLst>
                  <a:ext uri="{FF2B5EF4-FFF2-40B4-BE49-F238E27FC236}">
                    <a16:creationId xmlns:a16="http://schemas.microsoft.com/office/drawing/2014/main" id="{D0974AC1-8BF6-4858-A541-F81D7D4E06B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7" name="Picture 2">
              <a:extLst>
                <a:ext uri="{FF2B5EF4-FFF2-40B4-BE49-F238E27FC236}">
                  <a16:creationId xmlns:a16="http://schemas.microsoft.com/office/drawing/2014/main" id="{18CD2A4A-6517-4EE3-B10E-FCB780B72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83EFBA-79B2-4CC4-8B1A-F81314685D99}"/>
                  </a:ext>
                </a:extLst>
              </p:cNvPr>
              <p:cNvSpPr txBox="1"/>
              <p:nvPr/>
            </p:nvSpPr>
            <p:spPr>
              <a:xfrm>
                <a:off x="10220178" y="5494243"/>
                <a:ext cx="1971822" cy="788357"/>
              </a:xfrm>
              <a:prstGeom prst="rect">
                <a:avLst/>
              </a:prstGeom>
              <a:noFill/>
            </p:spPr>
            <p:txBody>
              <a:bodyPr wrap="none" rtlCol="0">
                <a:spAutoFit/>
              </a:bodyPr>
              <a:lstStyle/>
              <a:p>
                <a14:m>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a14:m>
                <a:r>
                  <a:rPr lang="en-US" sz="4000" dirty="0"/>
                  <a:t>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a14:m>
                <a:endParaRPr lang="en-CA" sz="4000" dirty="0">
                  <a:solidFill>
                    <a:srgbClr val="FF0000"/>
                  </a:solidFill>
                </a:endParaRPr>
              </a:p>
            </p:txBody>
          </p:sp>
        </mc:Choice>
        <mc:Fallback xmlns="">
          <p:sp>
            <p:nvSpPr>
              <p:cNvPr id="10" name="TextBox 9">
                <a:extLst>
                  <a:ext uri="{FF2B5EF4-FFF2-40B4-BE49-F238E27FC236}">
                    <a16:creationId xmlns:a16="http://schemas.microsoft.com/office/drawing/2014/main" id="{1783EFBA-79B2-4CC4-8B1A-F81314685D99}"/>
                  </a:ext>
                </a:extLst>
              </p:cNvPr>
              <p:cNvSpPr txBox="1">
                <a:spLocks noRot="1" noChangeAspect="1" noMove="1" noResize="1" noEditPoints="1" noAdjustHandles="1" noChangeArrowheads="1" noChangeShapeType="1" noTextEdit="1"/>
              </p:cNvSpPr>
              <p:nvPr/>
            </p:nvSpPr>
            <p:spPr>
              <a:xfrm>
                <a:off x="10220178" y="5494243"/>
                <a:ext cx="1971822" cy="78835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CF85B8-DA9B-4BE6-A6EF-F845DBAEEB98}"/>
                  </a:ext>
                </a:extLst>
              </p:cNvPr>
              <p:cNvSpPr txBox="1"/>
              <p:nvPr/>
            </p:nvSpPr>
            <p:spPr>
              <a:xfrm>
                <a:off x="10077703" y="2309600"/>
                <a:ext cx="2114297"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12" name="TextBox 11">
                <a:extLst>
                  <a:ext uri="{FF2B5EF4-FFF2-40B4-BE49-F238E27FC236}">
                    <a16:creationId xmlns:a16="http://schemas.microsoft.com/office/drawing/2014/main" id="{DACF85B8-DA9B-4BE6-A6EF-F845DBAEEB98}"/>
                  </a:ext>
                </a:extLst>
              </p:cNvPr>
              <p:cNvSpPr txBox="1">
                <a:spLocks noRot="1" noChangeAspect="1" noMove="1" noResize="1" noEditPoints="1" noAdjustHandles="1" noChangeArrowheads="1" noChangeShapeType="1" noTextEdit="1"/>
              </p:cNvSpPr>
              <p:nvPr/>
            </p:nvSpPr>
            <p:spPr>
              <a:xfrm>
                <a:off x="10077703" y="2309600"/>
                <a:ext cx="2114297" cy="78835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1698FF5-D114-4989-B240-AD354AB1BCEC}"/>
                  </a:ext>
                </a:extLst>
              </p:cNvPr>
              <p:cNvSpPr txBox="1"/>
              <p:nvPr/>
            </p:nvSpPr>
            <p:spPr>
              <a:xfrm>
                <a:off x="9785712" y="3841174"/>
                <a:ext cx="2120538" cy="7883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271137"/>
                              </a:solidFill>
                              <a:latin typeface="Cambria Math" panose="02040503050406030204" pitchFamily="18" charset="0"/>
                            </a:rPr>
                          </m:ctrlPr>
                        </m:accPr>
                        <m:e>
                          <m:r>
                            <a:rPr lang="en-US" sz="4000" b="0" i="1" smtClean="0">
                              <a:solidFill>
                                <a:srgbClr val="271137"/>
                              </a:solidFill>
                              <a:latin typeface="Cambria Math" panose="02040503050406030204" pitchFamily="18" charset="0"/>
                            </a:rPr>
                            <m:t>𝐴</m:t>
                          </m:r>
                        </m:e>
                      </m:acc>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𝛼</m:t>
                      </m:r>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15" name="TextBox 14">
                <a:extLst>
                  <a:ext uri="{FF2B5EF4-FFF2-40B4-BE49-F238E27FC236}">
                    <a16:creationId xmlns:a16="http://schemas.microsoft.com/office/drawing/2014/main" id="{A1698FF5-D114-4989-B240-AD354AB1BCEC}"/>
                  </a:ext>
                </a:extLst>
              </p:cNvPr>
              <p:cNvSpPr txBox="1">
                <a:spLocks noRot="1" noChangeAspect="1" noMove="1" noResize="1" noEditPoints="1" noAdjustHandles="1" noChangeArrowheads="1" noChangeShapeType="1" noTextEdit="1"/>
              </p:cNvSpPr>
              <p:nvPr/>
            </p:nvSpPr>
            <p:spPr>
              <a:xfrm>
                <a:off x="9785712" y="3841174"/>
                <a:ext cx="2120538" cy="788357"/>
              </a:xfrm>
              <a:prstGeom prst="rect">
                <a:avLst/>
              </a:prstGeom>
              <a:blipFill>
                <a:blip r:embed="rId8"/>
                <a:stretch>
                  <a:fillRect/>
                </a:stretch>
              </a:blipFill>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8171C036-438B-455F-AC6F-1FCCDBC8041B}"/>
              </a:ext>
            </a:extLst>
          </p:cNvPr>
          <p:cNvGrpSpPr/>
          <p:nvPr/>
        </p:nvGrpSpPr>
        <p:grpSpPr>
          <a:xfrm>
            <a:off x="2381250" y="2018682"/>
            <a:ext cx="1171282" cy="4422464"/>
            <a:chOff x="8192706" y="686706"/>
            <a:chExt cx="1655234" cy="6249740"/>
          </a:xfrm>
        </p:grpSpPr>
        <p:sp>
          <p:nvSpPr>
            <p:cNvPr id="30" name="Freeform: Shape 29">
              <a:extLst>
                <a:ext uri="{FF2B5EF4-FFF2-40B4-BE49-F238E27FC236}">
                  <a16:creationId xmlns:a16="http://schemas.microsoft.com/office/drawing/2014/main" id="{6F91298D-219F-49AF-9BD6-B2CED8E3E48C}"/>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Freeform: Shape 30">
              <a:extLst>
                <a:ext uri="{FF2B5EF4-FFF2-40B4-BE49-F238E27FC236}">
                  <a16:creationId xmlns:a16="http://schemas.microsoft.com/office/drawing/2014/main" id="{558A4B6E-CADA-44E1-AFFD-76CF7B0354F0}"/>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F2F503-B026-42C1-AD80-0DD40ABDA6E6}"/>
                  </a:ext>
                </a:extLst>
              </p:cNvPr>
              <p:cNvSpPr txBox="1"/>
              <p:nvPr/>
            </p:nvSpPr>
            <p:spPr>
              <a:xfrm>
                <a:off x="3433118" y="5037043"/>
                <a:ext cx="3442737" cy="717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271137"/>
                              </a:solidFill>
                              <a:latin typeface="Cambria Math" panose="02040503050406030204" pitchFamily="18" charset="0"/>
                            </a:rPr>
                          </m:ctrlPr>
                        </m:accPr>
                        <m:e>
                          <m:r>
                            <a:rPr lang="en-US" sz="3600" i="1">
                              <a:solidFill>
                                <a:srgbClr val="271137"/>
                              </a:solidFill>
                              <a:latin typeface="Cambria Math" panose="02040503050406030204" pitchFamily="18" charset="0"/>
                            </a:rPr>
                            <m:t>𝐴</m:t>
                          </m:r>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latin typeface="Cambria Math" panose="02040503050406030204" pitchFamily="18" charset="0"/>
                        </a:rPr>
                        <m:t>𝑎</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latin typeface="Cambria Math" panose="02040503050406030204" pitchFamily="18" charset="0"/>
                        </a:rPr>
                        <m:t>+</m:t>
                      </m:r>
                      <m:r>
                        <a:rPr lang="en-US" sz="3600" b="0" i="1" smtClean="0">
                          <a:latin typeface="Cambria Math" panose="02040503050406030204" pitchFamily="18" charset="0"/>
                        </a:rPr>
                        <m:t>𝑏</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solidFill>
                    <a:srgbClr val="FF0000"/>
                  </a:solidFill>
                </a:endParaRPr>
              </a:p>
            </p:txBody>
          </p:sp>
        </mc:Choice>
        <mc:Fallback xmlns="">
          <p:sp>
            <p:nvSpPr>
              <p:cNvPr id="22" name="TextBox 21">
                <a:extLst>
                  <a:ext uri="{FF2B5EF4-FFF2-40B4-BE49-F238E27FC236}">
                    <a16:creationId xmlns:a16="http://schemas.microsoft.com/office/drawing/2014/main" id="{C9F2F503-B026-42C1-AD80-0DD40ABDA6E6}"/>
                  </a:ext>
                </a:extLst>
              </p:cNvPr>
              <p:cNvSpPr txBox="1">
                <a:spLocks noRot="1" noChangeAspect="1" noMove="1" noResize="1" noEditPoints="1" noAdjustHandles="1" noChangeArrowheads="1" noChangeShapeType="1" noTextEdit="1"/>
              </p:cNvSpPr>
              <p:nvPr/>
            </p:nvSpPr>
            <p:spPr>
              <a:xfrm>
                <a:off x="3433118" y="5037043"/>
                <a:ext cx="3442737" cy="717248"/>
              </a:xfrm>
              <a:prstGeom prst="rect">
                <a:avLst/>
              </a:prstGeom>
              <a:blipFill>
                <a:blip r:embed="rId9"/>
                <a:stretch>
                  <a:fillRect/>
                </a:stretch>
              </a:blipFill>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62349EF9-8B8D-43D3-8FC7-0F508DA56ACD}"/>
              </a:ext>
            </a:extLst>
          </p:cNvPr>
          <p:cNvCxnSpPr>
            <a:cxnSpLocks/>
          </p:cNvCxnSpPr>
          <p:nvPr/>
        </p:nvCxnSpPr>
        <p:spPr>
          <a:xfrm>
            <a:off x="2671846" y="5298037"/>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13D2AB-FE21-40EF-83EE-51FB520CC831}"/>
                  </a:ext>
                </a:extLst>
              </p:cNvPr>
              <p:cNvSpPr txBox="1"/>
              <p:nvPr/>
            </p:nvSpPr>
            <p:spPr>
              <a:xfrm>
                <a:off x="3528116" y="2671550"/>
                <a:ext cx="3154324" cy="717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271137"/>
                              </a:solidFill>
                              <a:latin typeface="Cambria Math" panose="02040503050406030204" pitchFamily="18" charset="0"/>
                            </a:rPr>
                          </m:ctrlPr>
                        </m:accPr>
                        <m:e>
                          <m:r>
                            <a:rPr lang="en-US" sz="3600" i="1">
                              <a:solidFill>
                                <a:srgbClr val="271137"/>
                              </a:solidFill>
                              <a:latin typeface="Cambria Math" panose="02040503050406030204" pitchFamily="18" charset="0"/>
                            </a:rPr>
                            <m:t>𝐴</m:t>
                          </m:r>
                        </m:e>
                      </m:acc>
                      <m:r>
                        <a:rPr lang="en-US" sz="3600" i="1">
                          <a:latin typeface="Cambria Math" panose="02040503050406030204" pitchFamily="18" charset="0"/>
                        </a:rPr>
                        <m:t>=</m:t>
                      </m:r>
                      <m:r>
                        <a:rPr lang="en-US" sz="3600" b="0" i="1" smtClean="0">
                          <a:latin typeface="Cambria Math" panose="02040503050406030204" pitchFamily="18" charset="0"/>
                        </a:rPr>
                        <m:t>𝑎</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𝑏</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solidFill>
                    <a:srgbClr val="FF0000"/>
                  </a:solidFill>
                </a:endParaRPr>
              </a:p>
            </p:txBody>
          </p:sp>
        </mc:Choice>
        <mc:Fallback xmlns="">
          <p:sp>
            <p:nvSpPr>
              <p:cNvPr id="24" name="TextBox 23">
                <a:extLst>
                  <a:ext uri="{FF2B5EF4-FFF2-40B4-BE49-F238E27FC236}">
                    <a16:creationId xmlns:a16="http://schemas.microsoft.com/office/drawing/2014/main" id="{4013D2AB-FE21-40EF-83EE-51FB520CC831}"/>
                  </a:ext>
                </a:extLst>
              </p:cNvPr>
              <p:cNvSpPr txBox="1">
                <a:spLocks noRot="1" noChangeAspect="1" noMove="1" noResize="1" noEditPoints="1" noAdjustHandles="1" noChangeArrowheads="1" noChangeShapeType="1" noTextEdit="1"/>
              </p:cNvSpPr>
              <p:nvPr/>
            </p:nvSpPr>
            <p:spPr>
              <a:xfrm>
                <a:off x="3528116" y="2671550"/>
                <a:ext cx="3154324" cy="717248"/>
              </a:xfrm>
              <a:prstGeom prst="rect">
                <a:avLst/>
              </a:prstGeom>
              <a:blipFill>
                <a:blip r:embed="rId10"/>
                <a:stretch>
                  <a:fillRect/>
                </a:stretch>
              </a:blipFill>
            </p:spPr>
            <p:txBody>
              <a:bodyPr/>
              <a:lstStyle/>
              <a:p>
                <a:r>
                  <a:rPr lang="en-CA">
                    <a:noFill/>
                  </a:rPr>
                  <a:t> </a:t>
                </a:r>
              </a:p>
            </p:txBody>
          </p:sp>
        </mc:Fallback>
      </mc:AlternateContent>
      <p:cxnSp>
        <p:nvCxnSpPr>
          <p:cNvPr id="25" name="Straight Arrow Connector 24">
            <a:extLst>
              <a:ext uri="{FF2B5EF4-FFF2-40B4-BE49-F238E27FC236}">
                <a16:creationId xmlns:a16="http://schemas.microsoft.com/office/drawing/2014/main" id="{EFD25D74-CD56-4EDB-AB01-B6B6D0B9263F}"/>
              </a:ext>
            </a:extLst>
          </p:cNvPr>
          <p:cNvCxnSpPr>
            <a:cxnSpLocks/>
          </p:cNvCxnSpPr>
          <p:nvPr/>
        </p:nvCxnSpPr>
        <p:spPr>
          <a:xfrm flipV="1">
            <a:off x="2626683" y="2624232"/>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3B7D73D9-4E1D-48DD-94B1-22D0EE52C59D}"/>
              </a:ext>
            </a:extLst>
          </p:cNvPr>
          <p:cNvCxnSpPr>
            <a:cxnSpLocks/>
          </p:cNvCxnSpPr>
          <p:nvPr/>
        </p:nvCxnSpPr>
        <p:spPr>
          <a:xfrm flipV="1">
            <a:off x="2383843" y="4236796"/>
            <a:ext cx="1016686"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A729D9A-9B05-4E99-87EC-0531671BEA17}"/>
                  </a:ext>
                </a:extLst>
              </p:cNvPr>
              <p:cNvSpPr txBox="1"/>
              <p:nvPr/>
            </p:nvSpPr>
            <p:spPr>
              <a:xfrm>
                <a:off x="3327763" y="3803074"/>
                <a:ext cx="3445494"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r>
                        <a:rPr lang="en-US" sz="4000" i="1">
                          <a:latin typeface="Cambria Math" panose="02040503050406030204" pitchFamily="18" charset="0"/>
                        </a:rPr>
                        <m:t>=</m:t>
                      </m:r>
                      <m:r>
                        <a:rPr lang="en-US" sz="4000" b="0" i="1" smtClean="0">
                          <a:latin typeface="Cambria Math" panose="02040503050406030204" pitchFamily="18" charset="0"/>
                        </a:rPr>
                        <m:t>0</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latin typeface="Cambria Math" panose="02040503050406030204" pitchFamily="18" charset="0"/>
                        </a:rPr>
                        <m:t>+</m:t>
                      </m:r>
                      <m:r>
                        <a:rPr lang="en-US" sz="4000" i="1">
                          <a:latin typeface="Cambria Math" panose="02040503050406030204" pitchFamily="18" charset="0"/>
                        </a:rPr>
                        <m:t>𝛼</m:t>
                      </m:r>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FF0000"/>
                  </a:solidFill>
                </a:endParaRPr>
              </a:p>
            </p:txBody>
          </p:sp>
        </mc:Choice>
        <mc:Fallback xmlns="">
          <p:sp>
            <p:nvSpPr>
              <p:cNvPr id="27" name="TextBox 26">
                <a:extLst>
                  <a:ext uri="{FF2B5EF4-FFF2-40B4-BE49-F238E27FC236}">
                    <a16:creationId xmlns:a16="http://schemas.microsoft.com/office/drawing/2014/main" id="{BA729D9A-9B05-4E99-87EC-0531671BEA17}"/>
                  </a:ext>
                </a:extLst>
              </p:cNvPr>
              <p:cNvSpPr txBox="1">
                <a:spLocks noRot="1" noChangeAspect="1" noMove="1" noResize="1" noEditPoints="1" noAdjustHandles="1" noChangeArrowheads="1" noChangeShapeType="1" noTextEdit="1"/>
              </p:cNvSpPr>
              <p:nvPr/>
            </p:nvSpPr>
            <p:spPr>
              <a:xfrm>
                <a:off x="3327763" y="3803074"/>
                <a:ext cx="3445494" cy="786626"/>
              </a:xfrm>
              <a:prstGeom prst="rect">
                <a:avLst/>
              </a:prstGeom>
              <a:blipFill>
                <a:blip r:embed="rId11"/>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8429E4F-968C-4DF5-BC83-868BB9225D03}"/>
              </a:ext>
            </a:extLst>
          </p:cNvPr>
          <p:cNvGrpSpPr/>
          <p:nvPr/>
        </p:nvGrpSpPr>
        <p:grpSpPr>
          <a:xfrm>
            <a:off x="605148" y="1752600"/>
            <a:ext cx="663581" cy="4724400"/>
            <a:chOff x="605148" y="1752600"/>
            <a:chExt cx="663581" cy="4724400"/>
          </a:xfrm>
        </p:grpSpPr>
        <p:cxnSp>
          <p:nvCxnSpPr>
            <p:cNvPr id="32" name="Straight Arrow Connector 31">
              <a:extLst>
                <a:ext uri="{FF2B5EF4-FFF2-40B4-BE49-F238E27FC236}">
                  <a16:creationId xmlns:a16="http://schemas.microsoft.com/office/drawing/2014/main" id="{AA3CA598-731A-46F9-8722-4E2D5A02BD55}"/>
                </a:ext>
              </a:extLst>
            </p:cNvPr>
            <p:cNvCxnSpPr>
              <a:cxnSpLocks/>
            </p:cNvCxnSpPr>
            <p:nvPr/>
          </p:nvCxnSpPr>
          <p:spPr>
            <a:xfrm flipV="1">
              <a:off x="957513" y="1981200"/>
              <a:ext cx="0" cy="44958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6" name="Picture 2">
              <a:extLst>
                <a:ext uri="{FF2B5EF4-FFF2-40B4-BE49-F238E27FC236}">
                  <a16:creationId xmlns:a16="http://schemas.microsoft.com/office/drawing/2014/main" id="{4DEEC685-E2BB-419A-BE30-509ECAD64F9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605148" y="1752600"/>
              <a:ext cx="663581" cy="908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FE82BAE6-7E69-469B-AC81-543B20D7AC1A}"/>
              </a:ext>
            </a:extLst>
          </p:cNvPr>
          <p:cNvGrpSpPr/>
          <p:nvPr/>
        </p:nvGrpSpPr>
        <p:grpSpPr>
          <a:xfrm>
            <a:off x="1620367" y="3269673"/>
            <a:ext cx="1903883" cy="1585343"/>
            <a:chOff x="4806340" y="5295901"/>
            <a:chExt cx="1903883" cy="1585343"/>
          </a:xfrm>
        </p:grpSpPr>
        <p:grpSp>
          <p:nvGrpSpPr>
            <p:cNvPr id="38" name="Group 37">
              <a:extLst>
                <a:ext uri="{FF2B5EF4-FFF2-40B4-BE49-F238E27FC236}">
                  <a16:creationId xmlns:a16="http://schemas.microsoft.com/office/drawing/2014/main" id="{5458664D-BDD2-4BB3-AA07-EAF67487CC43}"/>
                </a:ext>
              </a:extLst>
            </p:cNvPr>
            <p:cNvGrpSpPr/>
            <p:nvPr/>
          </p:nvGrpSpPr>
          <p:grpSpPr>
            <a:xfrm>
              <a:off x="5495944" y="5362575"/>
              <a:ext cx="952497" cy="973460"/>
              <a:chOff x="4679631" y="3622369"/>
              <a:chExt cx="564759" cy="577189"/>
            </a:xfrm>
          </p:grpSpPr>
          <p:cxnSp>
            <p:nvCxnSpPr>
              <p:cNvPr id="41" name="Straight Arrow Connector 40">
                <a:extLst>
                  <a:ext uri="{FF2B5EF4-FFF2-40B4-BE49-F238E27FC236}">
                    <a16:creationId xmlns:a16="http://schemas.microsoft.com/office/drawing/2014/main" id="{D4823CB9-3658-4098-927B-0843101D3429}"/>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E11409F7-F943-4694-9A65-D7EDC9699449}"/>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324EBDF-D5ED-42D1-8DF2-8D72C63774CC}"/>
                    </a:ext>
                  </a:extLst>
                </p:cNvPr>
                <p:cNvSpPr txBox="1"/>
                <p:nvPr/>
              </p:nvSpPr>
              <p:spPr>
                <a:xfrm>
                  <a:off x="4806340" y="52959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9" name="TextBox 38">
                  <a:extLst>
                    <a:ext uri="{FF2B5EF4-FFF2-40B4-BE49-F238E27FC236}">
                      <a16:creationId xmlns:a16="http://schemas.microsoft.com/office/drawing/2014/main" id="{A324EBDF-D5ED-42D1-8DF2-8D72C63774CC}"/>
                    </a:ext>
                  </a:extLst>
                </p:cNvPr>
                <p:cNvSpPr txBox="1">
                  <a:spLocks noRot="1" noChangeAspect="1" noMove="1" noResize="1" noEditPoints="1" noAdjustHandles="1" noChangeArrowheads="1" noChangeShapeType="1" noTextEdit="1"/>
                </p:cNvSpPr>
                <p:nvPr/>
              </p:nvSpPr>
              <p:spPr>
                <a:xfrm>
                  <a:off x="4806340" y="5295901"/>
                  <a:ext cx="627533"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3FFB06-9CF8-4E89-B614-C0A478AD9584}"/>
                    </a:ext>
                  </a:extLst>
                </p:cNvPr>
                <p:cNvSpPr txBox="1"/>
                <p:nvPr/>
              </p:nvSpPr>
              <p:spPr>
                <a:xfrm>
                  <a:off x="6057899" y="6296469"/>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40" name="TextBox 39">
                  <a:extLst>
                    <a:ext uri="{FF2B5EF4-FFF2-40B4-BE49-F238E27FC236}">
                      <a16:creationId xmlns:a16="http://schemas.microsoft.com/office/drawing/2014/main" id="{A53FFB06-9CF8-4E89-B614-C0A478AD9584}"/>
                    </a:ext>
                  </a:extLst>
                </p:cNvPr>
                <p:cNvSpPr txBox="1">
                  <a:spLocks noRot="1" noChangeAspect="1" noMove="1" noResize="1" noEditPoints="1" noAdjustHandles="1" noChangeArrowheads="1" noChangeShapeType="1" noTextEdit="1"/>
                </p:cNvSpPr>
                <p:nvPr/>
              </p:nvSpPr>
              <p:spPr>
                <a:xfrm>
                  <a:off x="6057899" y="6296469"/>
                  <a:ext cx="652324" cy="584775"/>
                </a:xfrm>
                <a:prstGeom prst="rect">
                  <a:avLst/>
                </a:prstGeom>
                <a:blipFill>
                  <a:blip r:embed="rId14"/>
                  <a:stretch>
                    <a:fillRect/>
                  </a:stretch>
                </a:blipFill>
              </p:spPr>
              <p:txBody>
                <a:bodyPr/>
                <a:lstStyle/>
                <a:p>
                  <a:r>
                    <a:rPr lang="en-CA">
                      <a:noFill/>
                    </a:rPr>
                    <a:t> </a:t>
                  </a:r>
                </a:p>
              </p:txBody>
            </p:sp>
          </mc:Fallback>
        </mc:AlternateContent>
      </p:grpSp>
      <p:grpSp>
        <p:nvGrpSpPr>
          <p:cNvPr id="43" name="Group 42">
            <a:extLst>
              <a:ext uri="{FF2B5EF4-FFF2-40B4-BE49-F238E27FC236}">
                <a16:creationId xmlns:a16="http://schemas.microsoft.com/office/drawing/2014/main" id="{7447504F-FE4B-4458-BED3-7EA3D880FAF9}"/>
              </a:ext>
            </a:extLst>
          </p:cNvPr>
          <p:cNvGrpSpPr/>
          <p:nvPr/>
        </p:nvGrpSpPr>
        <p:grpSpPr>
          <a:xfrm>
            <a:off x="2058517" y="1936173"/>
            <a:ext cx="1808633" cy="1909193"/>
            <a:chOff x="4958740" y="4991101"/>
            <a:chExt cx="1808633" cy="1909193"/>
          </a:xfrm>
        </p:grpSpPr>
        <p:grpSp>
          <p:nvGrpSpPr>
            <p:cNvPr id="44" name="Group 43">
              <a:extLst>
                <a:ext uri="{FF2B5EF4-FFF2-40B4-BE49-F238E27FC236}">
                  <a16:creationId xmlns:a16="http://schemas.microsoft.com/office/drawing/2014/main" id="{5D180D60-969B-4574-9539-61D516F68141}"/>
                </a:ext>
              </a:extLst>
            </p:cNvPr>
            <p:cNvGrpSpPr/>
            <p:nvPr/>
          </p:nvGrpSpPr>
          <p:grpSpPr>
            <a:xfrm>
              <a:off x="5495944" y="5362575"/>
              <a:ext cx="952497" cy="973460"/>
              <a:chOff x="4679631" y="3622369"/>
              <a:chExt cx="564759" cy="577189"/>
            </a:xfrm>
          </p:grpSpPr>
          <p:cxnSp>
            <p:nvCxnSpPr>
              <p:cNvPr id="47" name="Straight Arrow Connector 46">
                <a:extLst>
                  <a:ext uri="{FF2B5EF4-FFF2-40B4-BE49-F238E27FC236}">
                    <a16:creationId xmlns:a16="http://schemas.microsoft.com/office/drawing/2014/main" id="{0A052D4D-5719-4834-8FA7-07DA0A0CEBE2}"/>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E0AD61A7-9977-41FC-BA6E-EDD5229D1E4A}"/>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881CFCC-9967-45AB-AA61-64BB3EFD98FE}"/>
                    </a:ext>
                  </a:extLst>
                </p:cNvPr>
                <p:cNvSpPr txBox="1"/>
                <p:nvPr/>
              </p:nvSpPr>
              <p:spPr>
                <a:xfrm>
                  <a:off x="4958740" y="49911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45" name="TextBox 44">
                  <a:extLst>
                    <a:ext uri="{FF2B5EF4-FFF2-40B4-BE49-F238E27FC236}">
                      <a16:creationId xmlns:a16="http://schemas.microsoft.com/office/drawing/2014/main" id="{E881CFCC-9967-45AB-AA61-64BB3EFD98FE}"/>
                    </a:ext>
                  </a:extLst>
                </p:cNvPr>
                <p:cNvSpPr txBox="1">
                  <a:spLocks noRot="1" noChangeAspect="1" noMove="1" noResize="1" noEditPoints="1" noAdjustHandles="1" noChangeArrowheads="1" noChangeShapeType="1" noTextEdit="1"/>
                </p:cNvSpPr>
                <p:nvPr/>
              </p:nvSpPr>
              <p:spPr>
                <a:xfrm>
                  <a:off x="4958740" y="4991101"/>
                  <a:ext cx="627533"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9159C11-6DAD-463F-8253-CDE5139C05CC}"/>
                    </a:ext>
                  </a:extLst>
                </p:cNvPr>
                <p:cNvSpPr txBox="1"/>
                <p:nvPr/>
              </p:nvSpPr>
              <p:spPr>
                <a:xfrm>
                  <a:off x="6191249" y="6315519"/>
                  <a:ext cx="5761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46" name="TextBox 45">
                  <a:extLst>
                    <a:ext uri="{FF2B5EF4-FFF2-40B4-BE49-F238E27FC236}">
                      <a16:creationId xmlns:a16="http://schemas.microsoft.com/office/drawing/2014/main" id="{99159C11-6DAD-463F-8253-CDE5139C05CC}"/>
                    </a:ext>
                  </a:extLst>
                </p:cNvPr>
                <p:cNvSpPr txBox="1">
                  <a:spLocks noRot="1" noChangeAspect="1" noMove="1" noResize="1" noEditPoints="1" noAdjustHandles="1" noChangeArrowheads="1" noChangeShapeType="1" noTextEdit="1"/>
                </p:cNvSpPr>
                <p:nvPr/>
              </p:nvSpPr>
              <p:spPr>
                <a:xfrm>
                  <a:off x="6191249" y="6315519"/>
                  <a:ext cx="576124" cy="584775"/>
                </a:xfrm>
                <a:prstGeom prst="rect">
                  <a:avLst/>
                </a:prstGeom>
                <a:blipFill>
                  <a:blip r:embed="rId16"/>
                  <a:stretch>
                    <a:fillRect/>
                  </a:stretch>
                </a:blipFill>
              </p:spPr>
              <p:txBody>
                <a:bodyPr/>
                <a:lstStyle/>
                <a:p>
                  <a:r>
                    <a:rPr lang="en-CA">
                      <a:noFill/>
                    </a:rPr>
                    <a:t> </a:t>
                  </a:r>
                </a:p>
              </p:txBody>
            </p:sp>
          </mc:Fallback>
        </mc:AlternateContent>
      </p:grpSp>
      <p:grpSp>
        <p:nvGrpSpPr>
          <p:cNvPr id="49" name="Group 48">
            <a:extLst>
              <a:ext uri="{FF2B5EF4-FFF2-40B4-BE49-F238E27FC236}">
                <a16:creationId xmlns:a16="http://schemas.microsoft.com/office/drawing/2014/main" id="{751C34E3-5AA5-4840-A92E-6E3B6624DCAD}"/>
              </a:ext>
            </a:extLst>
          </p:cNvPr>
          <p:cNvGrpSpPr/>
          <p:nvPr/>
        </p:nvGrpSpPr>
        <p:grpSpPr>
          <a:xfrm>
            <a:off x="1963267" y="4365047"/>
            <a:ext cx="1584951" cy="1556769"/>
            <a:chOff x="4863490" y="5362575"/>
            <a:chExt cx="1584951" cy="1556769"/>
          </a:xfrm>
        </p:grpSpPr>
        <p:grpSp>
          <p:nvGrpSpPr>
            <p:cNvPr id="50" name="Group 49">
              <a:extLst>
                <a:ext uri="{FF2B5EF4-FFF2-40B4-BE49-F238E27FC236}">
                  <a16:creationId xmlns:a16="http://schemas.microsoft.com/office/drawing/2014/main" id="{E23D33D5-5995-47EA-B81D-14EC9CC28286}"/>
                </a:ext>
              </a:extLst>
            </p:cNvPr>
            <p:cNvGrpSpPr/>
            <p:nvPr/>
          </p:nvGrpSpPr>
          <p:grpSpPr>
            <a:xfrm>
              <a:off x="5495944" y="5362575"/>
              <a:ext cx="952497" cy="973460"/>
              <a:chOff x="4679631" y="3622369"/>
              <a:chExt cx="564759" cy="577189"/>
            </a:xfrm>
          </p:grpSpPr>
          <p:cxnSp>
            <p:nvCxnSpPr>
              <p:cNvPr id="53" name="Straight Arrow Connector 52">
                <a:extLst>
                  <a:ext uri="{FF2B5EF4-FFF2-40B4-BE49-F238E27FC236}">
                    <a16:creationId xmlns:a16="http://schemas.microsoft.com/office/drawing/2014/main" id="{472F9D33-E42A-4B8D-892B-C6AC7AE37D32}"/>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3A563C39-1869-4570-934F-9BE0114DBF82}"/>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CE83838-79CE-4549-A161-CEA0E889A0A0}"/>
                    </a:ext>
                  </a:extLst>
                </p:cNvPr>
                <p:cNvSpPr txBox="1"/>
                <p:nvPr/>
              </p:nvSpPr>
              <p:spPr>
                <a:xfrm>
                  <a:off x="4863490" y="57912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51" name="TextBox 50">
                  <a:extLst>
                    <a:ext uri="{FF2B5EF4-FFF2-40B4-BE49-F238E27FC236}">
                      <a16:creationId xmlns:a16="http://schemas.microsoft.com/office/drawing/2014/main" id="{1CE83838-79CE-4549-A161-CEA0E889A0A0}"/>
                    </a:ext>
                  </a:extLst>
                </p:cNvPr>
                <p:cNvSpPr txBox="1">
                  <a:spLocks noRot="1" noChangeAspect="1" noMove="1" noResize="1" noEditPoints="1" noAdjustHandles="1" noChangeArrowheads="1" noChangeShapeType="1" noTextEdit="1"/>
                </p:cNvSpPr>
                <p:nvPr/>
              </p:nvSpPr>
              <p:spPr>
                <a:xfrm>
                  <a:off x="4863490" y="5791201"/>
                  <a:ext cx="627533" cy="58477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B4C37AA-EE31-4A6E-907B-8FF067CD6A17}"/>
                    </a:ext>
                  </a:extLst>
                </p:cNvPr>
                <p:cNvSpPr txBox="1"/>
                <p:nvPr/>
              </p:nvSpPr>
              <p:spPr>
                <a:xfrm>
                  <a:off x="5238749" y="6334569"/>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52" name="TextBox 51">
                  <a:extLst>
                    <a:ext uri="{FF2B5EF4-FFF2-40B4-BE49-F238E27FC236}">
                      <a16:creationId xmlns:a16="http://schemas.microsoft.com/office/drawing/2014/main" id="{4B4C37AA-EE31-4A6E-907B-8FF067CD6A17}"/>
                    </a:ext>
                  </a:extLst>
                </p:cNvPr>
                <p:cNvSpPr txBox="1">
                  <a:spLocks noRot="1" noChangeAspect="1" noMove="1" noResize="1" noEditPoints="1" noAdjustHandles="1" noChangeArrowheads="1" noChangeShapeType="1" noTextEdit="1"/>
                </p:cNvSpPr>
                <p:nvPr/>
              </p:nvSpPr>
              <p:spPr>
                <a:xfrm>
                  <a:off x="5238749" y="6334569"/>
                  <a:ext cx="652324" cy="584775"/>
                </a:xfrm>
                <a:prstGeom prst="rect">
                  <a:avLst/>
                </a:prstGeom>
                <a:blipFill>
                  <a:blip r:embed="rId18"/>
                  <a:stretch>
                    <a:fillRect/>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853B7954-DEA0-4C22-9E71-8014EF65F662}"/>
              </a:ext>
            </a:extLst>
          </p:cNvPr>
          <p:cNvGrpSpPr/>
          <p:nvPr/>
        </p:nvGrpSpPr>
        <p:grpSpPr>
          <a:xfrm>
            <a:off x="7974094" y="4161923"/>
            <a:ext cx="2251580" cy="2217873"/>
            <a:chOff x="2416466" y="3075465"/>
            <a:chExt cx="3384712" cy="3334041"/>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07BD6F-4FE9-4930-9F5E-6A65C8D5C537}"/>
                    </a:ext>
                  </a:extLst>
                </p:cNvPr>
                <p:cNvSpPr txBox="1"/>
                <p:nvPr/>
              </p:nvSpPr>
              <p:spPr>
                <a:xfrm>
                  <a:off x="2416466" y="3288995"/>
                  <a:ext cx="625747" cy="646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5353"/>
                                </a:solidFill>
                                <a:latin typeface="Cambria Math" panose="02040503050406030204" pitchFamily="18" charset="0"/>
                              </a:rPr>
                            </m:ctrlPr>
                          </m:accPr>
                          <m:e>
                            <m:acc>
                              <m:accPr>
                                <m:chr m:val="⃗"/>
                                <m:ctrlPr>
                                  <a:rPr lang="en-US" sz="3200" b="0" i="1" smtClean="0">
                                    <a:solidFill>
                                      <a:srgbClr val="FF5353"/>
                                    </a:solidFill>
                                    <a:latin typeface="Cambria Math" panose="02040503050406030204" pitchFamily="18" charset="0"/>
                                  </a:rPr>
                                </m:ctrlPr>
                              </m:accPr>
                              <m:e>
                                <m:sSub>
                                  <m:sSubPr>
                                    <m:ctrlPr>
                                      <a:rPr lang="en-US" sz="3200" b="0" i="1" smtClean="0">
                                        <a:solidFill>
                                          <a:srgbClr val="FF5353"/>
                                        </a:solidFill>
                                        <a:latin typeface="Cambria Math" panose="02040503050406030204" pitchFamily="18" charset="0"/>
                                      </a:rPr>
                                    </m:ctrlPr>
                                  </m:sSubPr>
                                  <m:e>
                                    <m:r>
                                      <a:rPr lang="en-US" sz="3200" b="0" i="1" smtClean="0">
                                        <a:solidFill>
                                          <a:srgbClr val="FF5353"/>
                                        </a:solidFill>
                                        <a:latin typeface="Cambria Math" panose="02040503050406030204" pitchFamily="18" charset="0"/>
                                      </a:rPr>
                                      <m:t>𝑒</m:t>
                                    </m:r>
                                  </m:e>
                                  <m:sub>
                                    <m:r>
                                      <a:rPr lang="en-US" sz="3200" b="0" i="1" smtClean="0">
                                        <a:solidFill>
                                          <a:srgbClr val="FF5353"/>
                                        </a:solidFill>
                                        <a:latin typeface="Cambria Math" panose="02040503050406030204" pitchFamily="18" charset="0"/>
                                      </a:rPr>
                                      <m:t>𝑡</m:t>
                                    </m:r>
                                  </m:sub>
                                </m:sSub>
                              </m:e>
                            </m:acc>
                          </m:e>
                        </m:acc>
                      </m:oMath>
                    </m:oMathPara>
                  </a14:m>
                  <a:endParaRPr lang="en-CA" sz="3200" dirty="0">
                    <a:solidFill>
                      <a:srgbClr val="FF5353"/>
                    </a:solidFill>
                  </a:endParaRPr>
                </a:p>
              </p:txBody>
            </p:sp>
          </mc:Choice>
          <mc:Fallback xmlns="">
            <p:sp>
              <p:nvSpPr>
                <p:cNvPr id="56" name="TextBox 55">
                  <a:extLst>
                    <a:ext uri="{FF2B5EF4-FFF2-40B4-BE49-F238E27FC236}">
                      <a16:creationId xmlns:a16="http://schemas.microsoft.com/office/drawing/2014/main" id="{FA07BD6F-4FE9-4930-9F5E-6A65C8D5C537}"/>
                    </a:ext>
                  </a:extLst>
                </p:cNvPr>
                <p:cNvSpPr txBox="1">
                  <a:spLocks noRot="1" noChangeAspect="1" noMove="1" noResize="1" noEditPoints="1" noAdjustHandles="1" noChangeArrowheads="1" noChangeShapeType="1" noTextEdit="1"/>
                </p:cNvSpPr>
                <p:nvPr/>
              </p:nvSpPr>
              <p:spPr>
                <a:xfrm>
                  <a:off x="2416466" y="3288995"/>
                  <a:ext cx="625747" cy="646652"/>
                </a:xfrm>
                <a:prstGeom prst="rect">
                  <a:avLst/>
                </a:prstGeom>
                <a:blipFill>
                  <a:blip r:embed="rId19"/>
                  <a:stretch>
                    <a:fillRect r="-5882" b="-33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7B1C2F7-0059-487A-AFF1-8590CE11AB0D}"/>
                    </a:ext>
                  </a:extLst>
                </p:cNvPr>
                <p:cNvSpPr txBox="1"/>
                <p:nvPr/>
              </p:nvSpPr>
              <p:spPr>
                <a:xfrm>
                  <a:off x="5124201" y="5760225"/>
                  <a:ext cx="670632" cy="649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5353"/>
                                </a:solidFill>
                                <a:latin typeface="Cambria Math" panose="02040503050406030204" pitchFamily="18" charset="0"/>
                              </a:rPr>
                            </m:ctrlPr>
                          </m:accPr>
                          <m:e>
                            <m:acc>
                              <m:accPr>
                                <m:chr m:val="⃗"/>
                                <m:ctrlPr>
                                  <a:rPr lang="en-US" sz="3200" b="0" i="1" smtClean="0">
                                    <a:solidFill>
                                      <a:srgbClr val="FF5353"/>
                                    </a:solidFill>
                                    <a:latin typeface="Cambria Math" panose="02040503050406030204" pitchFamily="18" charset="0"/>
                                  </a:rPr>
                                </m:ctrlPr>
                              </m:accPr>
                              <m:e>
                                <m:sSub>
                                  <m:sSubPr>
                                    <m:ctrlPr>
                                      <a:rPr lang="en-US" sz="3200" b="0" i="1" smtClean="0">
                                        <a:solidFill>
                                          <a:srgbClr val="FF5353"/>
                                        </a:solidFill>
                                        <a:latin typeface="Cambria Math" panose="02040503050406030204" pitchFamily="18" charset="0"/>
                                      </a:rPr>
                                    </m:ctrlPr>
                                  </m:sSubPr>
                                  <m:e>
                                    <m:r>
                                      <a:rPr lang="en-US" sz="3200" b="0" i="1" smtClean="0">
                                        <a:solidFill>
                                          <a:srgbClr val="FF5353"/>
                                        </a:solidFill>
                                        <a:latin typeface="Cambria Math" panose="02040503050406030204" pitchFamily="18" charset="0"/>
                                      </a:rPr>
                                      <m:t>𝑒</m:t>
                                    </m:r>
                                  </m:e>
                                  <m:sub>
                                    <m:r>
                                      <a:rPr lang="en-US" sz="3200" b="0" i="1" smtClean="0">
                                        <a:solidFill>
                                          <a:srgbClr val="FF5353"/>
                                        </a:solidFill>
                                        <a:latin typeface="Cambria Math" panose="02040503050406030204" pitchFamily="18" charset="0"/>
                                      </a:rPr>
                                      <m:t>𝑥</m:t>
                                    </m:r>
                                  </m:sub>
                                </m:sSub>
                              </m:e>
                            </m:acc>
                          </m:e>
                        </m:acc>
                      </m:oMath>
                    </m:oMathPara>
                  </a14:m>
                  <a:endParaRPr lang="en-CA" sz="3200" dirty="0">
                    <a:solidFill>
                      <a:srgbClr val="FF5353"/>
                    </a:solidFill>
                  </a:endParaRPr>
                </a:p>
              </p:txBody>
            </p:sp>
          </mc:Choice>
          <mc:Fallback xmlns="">
            <p:sp>
              <p:nvSpPr>
                <p:cNvPr id="57" name="TextBox 56">
                  <a:extLst>
                    <a:ext uri="{FF2B5EF4-FFF2-40B4-BE49-F238E27FC236}">
                      <a16:creationId xmlns:a16="http://schemas.microsoft.com/office/drawing/2014/main" id="{87B1C2F7-0059-487A-AFF1-8590CE11AB0D}"/>
                    </a:ext>
                  </a:extLst>
                </p:cNvPr>
                <p:cNvSpPr txBox="1">
                  <a:spLocks noRot="1" noChangeAspect="1" noMove="1" noResize="1" noEditPoints="1" noAdjustHandles="1" noChangeArrowheads="1" noChangeShapeType="1" noTextEdit="1"/>
                </p:cNvSpPr>
                <p:nvPr/>
              </p:nvSpPr>
              <p:spPr>
                <a:xfrm>
                  <a:off x="5124201" y="5760225"/>
                  <a:ext cx="670632" cy="649281"/>
                </a:xfrm>
                <a:prstGeom prst="rect">
                  <a:avLst/>
                </a:prstGeom>
                <a:blipFill>
                  <a:blip r:embed="rId20"/>
                  <a:stretch>
                    <a:fillRect r="-8219" b="-33803"/>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A91D5A11-C086-4F9C-8677-05805D217EF3}"/>
                </a:ext>
              </a:extLst>
            </p:cNvPr>
            <p:cNvGrpSpPr/>
            <p:nvPr/>
          </p:nvGrpSpPr>
          <p:grpSpPr>
            <a:xfrm>
              <a:off x="3117914" y="3075465"/>
              <a:ext cx="2683264" cy="2703223"/>
              <a:chOff x="1022414" y="1608615"/>
              <a:chExt cx="2683264" cy="2703223"/>
            </a:xfrm>
          </p:grpSpPr>
          <p:cxnSp>
            <p:nvCxnSpPr>
              <p:cNvPr id="59" name="Straight Arrow Connector 58">
                <a:extLst>
                  <a:ext uri="{FF2B5EF4-FFF2-40B4-BE49-F238E27FC236}">
                    <a16:creationId xmlns:a16="http://schemas.microsoft.com/office/drawing/2014/main" id="{3BA4FB11-A028-4755-8D36-3989EFD9B1E5}"/>
                  </a:ext>
                </a:extLst>
              </p:cNvPr>
              <p:cNvCxnSpPr>
                <a:cxnSpLocks/>
              </p:cNvCxnSpPr>
              <p:nvPr/>
            </p:nvCxnSpPr>
            <p:spPr>
              <a:xfrm>
                <a:off x="1905907" y="3419334"/>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ACF498D5-3630-4067-ACD7-10BD248B9515}"/>
                  </a:ext>
                </a:extLst>
              </p:cNvPr>
              <p:cNvCxnSpPr>
                <a:cxnSpLocks/>
              </p:cNvCxnSpPr>
              <p:nvPr/>
            </p:nvCxnSpPr>
            <p:spPr>
              <a:xfrm rot="16200000" flipV="1">
                <a:off x="568780" y="206224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61" name="Group 60">
            <a:extLst>
              <a:ext uri="{FF2B5EF4-FFF2-40B4-BE49-F238E27FC236}">
                <a16:creationId xmlns:a16="http://schemas.microsoft.com/office/drawing/2014/main" id="{49381103-0D6F-4101-A684-665FD7F6480D}"/>
              </a:ext>
            </a:extLst>
          </p:cNvPr>
          <p:cNvGrpSpPr/>
          <p:nvPr/>
        </p:nvGrpSpPr>
        <p:grpSpPr>
          <a:xfrm>
            <a:off x="8833976" y="1969558"/>
            <a:ext cx="1352948" cy="1497437"/>
            <a:chOff x="3757365" y="9148"/>
            <a:chExt cx="2033832" cy="2251037"/>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BF500C2-8E8B-43E3-9E14-0B7DF481850C}"/>
                    </a:ext>
                  </a:extLst>
                </p:cNvPr>
                <p:cNvSpPr txBox="1"/>
                <p:nvPr/>
              </p:nvSpPr>
              <p:spPr>
                <a:xfrm>
                  <a:off x="3757365" y="9148"/>
                  <a:ext cx="625748" cy="646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en-CA" sz="3200" dirty="0">
                    <a:solidFill>
                      <a:srgbClr val="C00000"/>
                    </a:solidFill>
                  </a:endParaRPr>
                </a:p>
              </p:txBody>
            </p:sp>
          </mc:Choice>
          <mc:Fallback xmlns="">
            <p:sp>
              <p:nvSpPr>
                <p:cNvPr id="62" name="TextBox 61">
                  <a:extLst>
                    <a:ext uri="{FF2B5EF4-FFF2-40B4-BE49-F238E27FC236}">
                      <a16:creationId xmlns:a16="http://schemas.microsoft.com/office/drawing/2014/main" id="{8BF500C2-8E8B-43E3-9E14-0B7DF481850C}"/>
                    </a:ext>
                  </a:extLst>
                </p:cNvPr>
                <p:cNvSpPr txBox="1">
                  <a:spLocks noRot="1" noChangeAspect="1" noMove="1" noResize="1" noEditPoints="1" noAdjustHandles="1" noChangeArrowheads="1" noChangeShapeType="1" noTextEdit="1"/>
                </p:cNvSpPr>
                <p:nvPr/>
              </p:nvSpPr>
              <p:spPr>
                <a:xfrm>
                  <a:off x="3757365" y="9148"/>
                  <a:ext cx="625748" cy="646653"/>
                </a:xfrm>
                <a:prstGeom prst="rect">
                  <a:avLst/>
                </a:prstGeom>
                <a:blipFill>
                  <a:blip r:embed="rId21"/>
                  <a:stretch>
                    <a:fillRect r="-5882" b="-352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49D304-3DA3-41AE-859D-D964448E877E}"/>
                    </a:ext>
                  </a:extLst>
                </p:cNvPr>
                <p:cNvSpPr txBox="1"/>
                <p:nvPr/>
              </p:nvSpPr>
              <p:spPr>
                <a:xfrm>
                  <a:off x="5076331" y="1610904"/>
                  <a:ext cx="670633" cy="649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en-CA" sz="3200" dirty="0">
                    <a:solidFill>
                      <a:srgbClr val="C00000"/>
                    </a:solidFill>
                  </a:endParaRPr>
                </a:p>
              </p:txBody>
            </p:sp>
          </mc:Choice>
          <mc:Fallback xmlns="">
            <p:sp>
              <p:nvSpPr>
                <p:cNvPr id="63" name="TextBox 62">
                  <a:extLst>
                    <a:ext uri="{FF2B5EF4-FFF2-40B4-BE49-F238E27FC236}">
                      <a16:creationId xmlns:a16="http://schemas.microsoft.com/office/drawing/2014/main" id="{FE49D304-3DA3-41AE-859D-D964448E877E}"/>
                    </a:ext>
                  </a:extLst>
                </p:cNvPr>
                <p:cNvSpPr txBox="1">
                  <a:spLocks noRot="1" noChangeAspect="1" noMove="1" noResize="1" noEditPoints="1" noAdjustHandles="1" noChangeArrowheads="1" noChangeShapeType="1" noTextEdit="1"/>
                </p:cNvSpPr>
                <p:nvPr/>
              </p:nvSpPr>
              <p:spPr>
                <a:xfrm>
                  <a:off x="5076331" y="1610904"/>
                  <a:ext cx="670633" cy="649281"/>
                </a:xfrm>
                <a:prstGeom prst="rect">
                  <a:avLst/>
                </a:prstGeom>
                <a:blipFill>
                  <a:blip r:embed="rId22"/>
                  <a:stretch>
                    <a:fillRect r="-9589" b="-33803"/>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1EAF8B9D-D939-47D6-99C9-5B92C2F2A931}"/>
                </a:ext>
              </a:extLst>
            </p:cNvPr>
            <p:cNvGrpSpPr/>
            <p:nvPr/>
          </p:nvGrpSpPr>
          <p:grpSpPr>
            <a:xfrm>
              <a:off x="3991426" y="279650"/>
              <a:ext cx="1799771" cy="1799771"/>
              <a:chOff x="9085941" y="2326164"/>
              <a:chExt cx="1799771" cy="1799771"/>
            </a:xfrm>
          </p:grpSpPr>
          <p:cxnSp>
            <p:nvCxnSpPr>
              <p:cNvPr id="65" name="Straight Arrow Connector 64">
                <a:extLst>
                  <a:ext uri="{FF2B5EF4-FFF2-40B4-BE49-F238E27FC236}">
                    <a16:creationId xmlns:a16="http://schemas.microsoft.com/office/drawing/2014/main" id="{99463906-3562-4AAD-97B1-479BEAD4C487}"/>
                  </a:ext>
                </a:extLst>
              </p:cNvPr>
              <p:cNvCxnSpPr>
                <a:cxnSpLocks/>
              </p:cNvCxnSpPr>
              <p:nvPr/>
            </p:nvCxnSpPr>
            <p:spPr>
              <a:xfrm flipV="1">
                <a:off x="9085941" y="3207971"/>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7FB27B54-82B8-4A4D-9E0C-CF879E30F44D}"/>
                  </a:ext>
                </a:extLst>
              </p:cNvPr>
              <p:cNvCxnSpPr>
                <a:cxnSpLocks/>
              </p:cNvCxnSpPr>
              <p:nvPr/>
            </p:nvCxnSpPr>
            <p:spPr>
              <a:xfrm rot="16200000">
                <a:off x="8657772" y="2779798"/>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67" name="Group 66">
            <a:extLst>
              <a:ext uri="{FF2B5EF4-FFF2-40B4-BE49-F238E27FC236}">
                <a16:creationId xmlns:a16="http://schemas.microsoft.com/office/drawing/2014/main" id="{8D207A4B-FB83-4E8D-8232-298DEDED960E}"/>
              </a:ext>
            </a:extLst>
          </p:cNvPr>
          <p:cNvGrpSpPr/>
          <p:nvPr/>
        </p:nvGrpSpPr>
        <p:grpSpPr>
          <a:xfrm>
            <a:off x="8098287" y="3238500"/>
            <a:ext cx="1630407" cy="1619409"/>
            <a:chOff x="2696713" y="1827473"/>
            <a:chExt cx="2450925" cy="2434395"/>
          </a:xfrm>
        </p:grpSpPr>
        <p:grpSp>
          <p:nvGrpSpPr>
            <p:cNvPr id="68" name="Group 67">
              <a:extLst>
                <a:ext uri="{FF2B5EF4-FFF2-40B4-BE49-F238E27FC236}">
                  <a16:creationId xmlns:a16="http://schemas.microsoft.com/office/drawing/2014/main" id="{D7CE0E62-4951-494D-BC49-B82BFF0FC930}"/>
                </a:ext>
              </a:extLst>
            </p:cNvPr>
            <p:cNvGrpSpPr/>
            <p:nvPr/>
          </p:nvGrpSpPr>
          <p:grpSpPr>
            <a:xfrm>
              <a:off x="3675171" y="2011680"/>
              <a:ext cx="1436761" cy="1439999"/>
              <a:chOff x="4465129" y="2328712"/>
              <a:chExt cx="1436761" cy="1439999"/>
            </a:xfrm>
          </p:grpSpPr>
          <p:cxnSp>
            <p:nvCxnSpPr>
              <p:cNvPr id="71" name="Straight Arrow Connector 70">
                <a:extLst>
                  <a:ext uri="{FF2B5EF4-FFF2-40B4-BE49-F238E27FC236}">
                    <a16:creationId xmlns:a16="http://schemas.microsoft.com/office/drawing/2014/main" id="{9A217BD7-C18F-4AFD-AE18-CDFAC5EC3447}"/>
                  </a:ext>
                </a:extLst>
              </p:cNvPr>
              <p:cNvCxnSpPr>
                <a:cxnSpLocks/>
              </p:cNvCxnSpPr>
              <p:nvPr/>
            </p:nvCxnSpPr>
            <p:spPr>
              <a:xfrm flipH="1" flipV="1">
                <a:off x="4469068" y="2328712"/>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15648F7D-687B-49F5-AEB4-789690B30E4E}"/>
                  </a:ext>
                </a:extLst>
              </p:cNvPr>
              <p:cNvCxnSpPr>
                <a:cxnSpLocks/>
              </p:cNvCxnSpPr>
              <p:nvPr/>
            </p:nvCxnSpPr>
            <p:spPr>
              <a:xfrm flipV="1">
                <a:off x="4465129" y="3757334"/>
                <a:ext cx="1436761" cy="1"/>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1022188-7E72-4F83-B6D9-8EF89E872BDE}"/>
                    </a:ext>
                  </a:extLst>
                </p:cNvPr>
                <p:cNvSpPr txBox="1"/>
                <p:nvPr/>
              </p:nvSpPr>
              <p:spPr>
                <a:xfrm>
                  <a:off x="2696713" y="1827473"/>
                  <a:ext cx="625749" cy="646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E1022188-7E72-4F83-B6D9-8EF89E872BDE}"/>
                    </a:ext>
                  </a:extLst>
                </p:cNvPr>
                <p:cNvSpPr txBox="1">
                  <a:spLocks noRot="1" noChangeAspect="1" noMove="1" noResize="1" noEditPoints="1" noAdjustHandles="1" noChangeArrowheads="1" noChangeShapeType="1" noTextEdit="1"/>
                </p:cNvSpPr>
                <p:nvPr/>
              </p:nvSpPr>
              <p:spPr>
                <a:xfrm>
                  <a:off x="2696713" y="1827473"/>
                  <a:ext cx="625749" cy="646652"/>
                </a:xfrm>
                <a:prstGeom prst="rect">
                  <a:avLst/>
                </a:prstGeom>
                <a:blipFill>
                  <a:blip r:embed="rId23"/>
                  <a:stretch>
                    <a:fillRect r="-5797" b="-352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E4FBF35-0956-424E-B35E-E159E3B787B1}"/>
                    </a:ext>
                  </a:extLst>
                </p:cNvPr>
                <p:cNvSpPr txBox="1"/>
                <p:nvPr/>
              </p:nvSpPr>
              <p:spPr>
                <a:xfrm>
                  <a:off x="4477007" y="3612588"/>
                  <a:ext cx="670631" cy="6492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0" name="TextBox 69">
                  <a:extLst>
                    <a:ext uri="{FF2B5EF4-FFF2-40B4-BE49-F238E27FC236}">
                      <a16:creationId xmlns:a16="http://schemas.microsoft.com/office/drawing/2014/main" id="{AE4FBF35-0956-424E-B35E-E159E3B787B1}"/>
                    </a:ext>
                  </a:extLst>
                </p:cNvPr>
                <p:cNvSpPr txBox="1">
                  <a:spLocks noRot="1" noChangeAspect="1" noMove="1" noResize="1" noEditPoints="1" noAdjustHandles="1" noChangeArrowheads="1" noChangeShapeType="1" noTextEdit="1"/>
                </p:cNvSpPr>
                <p:nvPr/>
              </p:nvSpPr>
              <p:spPr>
                <a:xfrm>
                  <a:off x="4477007" y="3612588"/>
                  <a:ext cx="670631" cy="649280"/>
                </a:xfrm>
                <a:prstGeom prst="rect">
                  <a:avLst/>
                </a:prstGeom>
                <a:blipFill>
                  <a:blip r:embed="rId24"/>
                  <a:stretch>
                    <a:fillRect r="-8219" b="-33803"/>
                  </a:stretch>
                </a:blipFill>
              </p:spPr>
              <p:txBody>
                <a:bodyPr/>
                <a:lstStyle/>
                <a:p>
                  <a:r>
                    <a:rPr lang="en-CA">
                      <a:noFill/>
                    </a:rPr>
                    <a:t> </a:t>
                  </a:r>
                </a:p>
              </p:txBody>
            </p:sp>
          </mc:Fallback>
        </mc:AlternateContent>
      </p:grpSp>
      <p:cxnSp>
        <p:nvCxnSpPr>
          <p:cNvPr id="11" name="Straight Arrow Connector 10">
            <a:extLst>
              <a:ext uri="{FF2B5EF4-FFF2-40B4-BE49-F238E27FC236}">
                <a16:creationId xmlns:a16="http://schemas.microsoft.com/office/drawing/2014/main" id="{096F3256-05ED-4AE4-BCEF-971339819C77}"/>
              </a:ext>
            </a:extLst>
          </p:cNvPr>
          <p:cNvCxnSpPr>
            <a:cxnSpLocks/>
          </p:cNvCxnSpPr>
          <p:nvPr/>
        </p:nvCxnSpPr>
        <p:spPr>
          <a:xfrm>
            <a:off x="9053596" y="5298037"/>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2102628-D01A-4575-9405-F002B46C141B}"/>
              </a:ext>
            </a:extLst>
          </p:cNvPr>
          <p:cNvCxnSpPr>
            <a:cxnSpLocks/>
          </p:cNvCxnSpPr>
          <p:nvPr/>
        </p:nvCxnSpPr>
        <p:spPr>
          <a:xfrm flipV="1">
            <a:off x="8765593" y="4236796"/>
            <a:ext cx="1016686"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89D014D-470F-45B8-8CBF-634F1A76492C}"/>
              </a:ext>
            </a:extLst>
          </p:cNvPr>
          <p:cNvCxnSpPr>
            <a:cxnSpLocks/>
          </p:cNvCxnSpPr>
          <p:nvPr/>
        </p:nvCxnSpPr>
        <p:spPr>
          <a:xfrm flipV="1">
            <a:off x="9008433" y="2624232"/>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361293378"/>
      </p:ext>
    </p:extLst>
  </p:cSld>
  <p:clrMapOvr>
    <a:masterClrMapping/>
  </p:clrMapOvr>
  <mc:AlternateContent xmlns:mc="http://schemas.openxmlformats.org/markup-compatibility/2006" xmlns:p14="http://schemas.microsoft.com/office/powerpoint/2010/main">
    <mc:Choice Requires="p14">
      <p:transition spd="slow" p14:dur="2000" advTm="30981"/>
    </mc:Choice>
    <mc:Fallback xmlns="">
      <p:transition spd="slow" advTm="309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300"/>
                                  </p:stCondLst>
                                  <p:childTnLst>
                                    <p:set>
                                      <p:cBhvr>
                                        <p:cTn id="17" dur="1" fill="hold">
                                          <p:stCondLst>
                                            <p:cond delay="0"/>
                                          </p:stCondLst>
                                        </p:cTn>
                                        <p:tgtEl>
                                          <p:spTgt spid="67"/>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30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500"/>
                                        <p:tgtEl>
                                          <p:spTgt spid="2"/>
                                        </p:tgtEl>
                                      </p:cBhvr>
                                    </p:animEffect>
                                  </p:childTnLst>
                                </p:cTn>
                              </p:par>
                              <p:par>
                                <p:cTn id="50" presetID="22" presetClass="entr" presetSubtype="4"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par>
                                <p:cTn id="74" presetID="22" presetClass="entr" presetSubtype="8"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lef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left)">
                                      <p:cBhvr>
                                        <p:cTn id="81" dur="500"/>
                                        <p:tgtEl>
                                          <p:spTgt spid="2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P spid="10" grpId="0"/>
      <p:bldP spid="12" grpId="0"/>
      <p:bldP spid="15" grpId="0"/>
      <p:bldP spid="22" grpId="0"/>
      <p:bldP spid="24"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1772BCB-31E5-40B3-95AC-73A1A5C47C39}"/>
              </a:ext>
            </a:extLst>
          </p:cNvPr>
          <p:cNvGrpSpPr/>
          <p:nvPr/>
        </p:nvGrpSpPr>
        <p:grpSpPr>
          <a:xfrm>
            <a:off x="8763000" y="1802358"/>
            <a:ext cx="1472114" cy="4638788"/>
            <a:chOff x="3671506" y="1"/>
            <a:chExt cx="2080363" cy="6555445"/>
          </a:xfrm>
        </p:grpSpPr>
        <p:grpSp>
          <p:nvGrpSpPr>
            <p:cNvPr id="16" name="Group 15">
              <a:extLst>
                <a:ext uri="{FF2B5EF4-FFF2-40B4-BE49-F238E27FC236}">
                  <a16:creationId xmlns:a16="http://schemas.microsoft.com/office/drawing/2014/main" id="{1568DF81-BB67-47EC-92A3-CFA734BA49E0}"/>
                </a:ext>
              </a:extLst>
            </p:cNvPr>
            <p:cNvGrpSpPr/>
            <p:nvPr/>
          </p:nvGrpSpPr>
          <p:grpSpPr>
            <a:xfrm>
              <a:off x="3671506" y="305706"/>
              <a:ext cx="1655234" cy="6249740"/>
              <a:chOff x="8192706" y="686706"/>
              <a:chExt cx="1655234" cy="6249740"/>
            </a:xfrm>
          </p:grpSpPr>
          <p:sp>
            <p:nvSpPr>
              <p:cNvPr id="18" name="Freeform: Shape 17">
                <a:extLst>
                  <a:ext uri="{FF2B5EF4-FFF2-40B4-BE49-F238E27FC236}">
                    <a16:creationId xmlns:a16="http://schemas.microsoft.com/office/drawing/2014/main" id="{DE538D33-0EAF-415B-B865-9B0789CDFFF5}"/>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Freeform: Shape 18">
                <a:extLst>
                  <a:ext uri="{FF2B5EF4-FFF2-40B4-BE49-F238E27FC236}">
                    <a16:creationId xmlns:a16="http://schemas.microsoft.com/office/drawing/2014/main" id="{D0974AC1-8BF6-4858-A541-F81D7D4E06B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17" name="Picture 2">
              <a:extLst>
                <a:ext uri="{FF2B5EF4-FFF2-40B4-BE49-F238E27FC236}">
                  <a16:creationId xmlns:a16="http://schemas.microsoft.com/office/drawing/2014/main" id="{18CD2A4A-6517-4EE3-B10E-FCB780B72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783EFBA-79B2-4CC4-8B1A-F81314685D99}"/>
                  </a:ext>
                </a:extLst>
              </p:cNvPr>
              <p:cNvSpPr txBox="1"/>
              <p:nvPr/>
            </p:nvSpPr>
            <p:spPr>
              <a:xfrm>
                <a:off x="10220178" y="5494243"/>
                <a:ext cx="1971822" cy="788357"/>
              </a:xfrm>
              <a:prstGeom prst="rect">
                <a:avLst/>
              </a:prstGeom>
              <a:noFill/>
            </p:spPr>
            <p:txBody>
              <a:bodyPr wrap="none" rtlCol="0">
                <a:spAutoFit/>
              </a:bodyPr>
              <a:lstStyle/>
              <a:p>
                <a14:m>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a14:m>
                <a:r>
                  <a:rPr lang="en-US" sz="4000" dirty="0"/>
                  <a:t> </a:t>
                </a:r>
                <a14:m>
                  <m:oMath xmlns:m="http://schemas.openxmlformats.org/officeDocument/2006/math">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a14:m>
                <a:endParaRPr lang="en-CA" sz="4000" dirty="0">
                  <a:solidFill>
                    <a:srgbClr val="FF0000"/>
                  </a:solidFill>
                </a:endParaRPr>
              </a:p>
            </p:txBody>
          </p:sp>
        </mc:Choice>
        <mc:Fallback xmlns="">
          <p:sp>
            <p:nvSpPr>
              <p:cNvPr id="10" name="TextBox 9">
                <a:extLst>
                  <a:ext uri="{FF2B5EF4-FFF2-40B4-BE49-F238E27FC236}">
                    <a16:creationId xmlns:a16="http://schemas.microsoft.com/office/drawing/2014/main" id="{1783EFBA-79B2-4CC4-8B1A-F81314685D99}"/>
                  </a:ext>
                </a:extLst>
              </p:cNvPr>
              <p:cNvSpPr txBox="1">
                <a:spLocks noRot="1" noChangeAspect="1" noMove="1" noResize="1" noEditPoints="1" noAdjustHandles="1" noChangeArrowheads="1" noChangeShapeType="1" noTextEdit="1"/>
              </p:cNvSpPr>
              <p:nvPr/>
            </p:nvSpPr>
            <p:spPr>
              <a:xfrm>
                <a:off x="10220178" y="5494243"/>
                <a:ext cx="1971822" cy="78835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CF85B8-DA9B-4BE6-A6EF-F845DBAEEB98}"/>
                  </a:ext>
                </a:extLst>
              </p:cNvPr>
              <p:cNvSpPr txBox="1"/>
              <p:nvPr/>
            </p:nvSpPr>
            <p:spPr>
              <a:xfrm>
                <a:off x="10077703" y="2309600"/>
                <a:ext cx="2114297"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r>
                        <a:rPr lang="en-US" sz="4000" i="1">
                          <a:latin typeface="Cambria Math" panose="02040503050406030204" pitchFamily="18" charset="0"/>
                        </a:rPr>
                        <m:t>=</m:t>
                      </m:r>
                      <m:r>
                        <a:rPr lang="en-US" sz="4000" i="1">
                          <a:latin typeface="Cambria Math" panose="02040503050406030204" pitchFamily="18" charset="0"/>
                        </a:rPr>
                        <m:t>𝛼</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12" name="TextBox 11">
                <a:extLst>
                  <a:ext uri="{FF2B5EF4-FFF2-40B4-BE49-F238E27FC236}">
                    <a16:creationId xmlns:a16="http://schemas.microsoft.com/office/drawing/2014/main" id="{DACF85B8-DA9B-4BE6-A6EF-F845DBAEEB98}"/>
                  </a:ext>
                </a:extLst>
              </p:cNvPr>
              <p:cNvSpPr txBox="1">
                <a:spLocks noRot="1" noChangeAspect="1" noMove="1" noResize="1" noEditPoints="1" noAdjustHandles="1" noChangeArrowheads="1" noChangeShapeType="1" noTextEdit="1"/>
              </p:cNvSpPr>
              <p:nvPr/>
            </p:nvSpPr>
            <p:spPr>
              <a:xfrm>
                <a:off x="10077703" y="2309600"/>
                <a:ext cx="2114297" cy="78835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1698FF5-D114-4989-B240-AD354AB1BCEC}"/>
                  </a:ext>
                </a:extLst>
              </p:cNvPr>
              <p:cNvSpPr txBox="1"/>
              <p:nvPr/>
            </p:nvSpPr>
            <p:spPr>
              <a:xfrm>
                <a:off x="9785712" y="3841174"/>
                <a:ext cx="2120538" cy="7883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271137"/>
                              </a:solidFill>
                              <a:latin typeface="Cambria Math" panose="02040503050406030204" pitchFamily="18" charset="0"/>
                            </a:rPr>
                          </m:ctrlPr>
                        </m:accPr>
                        <m:e>
                          <m:r>
                            <a:rPr lang="en-US" sz="4000" b="0" i="1" smtClean="0">
                              <a:solidFill>
                                <a:srgbClr val="271137"/>
                              </a:solidFill>
                              <a:latin typeface="Cambria Math" panose="02040503050406030204" pitchFamily="18" charset="0"/>
                            </a:rPr>
                            <m:t>𝐴</m:t>
                          </m:r>
                        </m:e>
                      </m:acc>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𝛼</m:t>
                      </m:r>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15" name="TextBox 14">
                <a:extLst>
                  <a:ext uri="{FF2B5EF4-FFF2-40B4-BE49-F238E27FC236}">
                    <a16:creationId xmlns:a16="http://schemas.microsoft.com/office/drawing/2014/main" id="{A1698FF5-D114-4989-B240-AD354AB1BCEC}"/>
                  </a:ext>
                </a:extLst>
              </p:cNvPr>
              <p:cNvSpPr txBox="1">
                <a:spLocks noRot="1" noChangeAspect="1" noMove="1" noResize="1" noEditPoints="1" noAdjustHandles="1" noChangeArrowheads="1" noChangeShapeType="1" noTextEdit="1"/>
              </p:cNvSpPr>
              <p:nvPr/>
            </p:nvSpPr>
            <p:spPr>
              <a:xfrm>
                <a:off x="9785712" y="3841174"/>
                <a:ext cx="2120538" cy="788357"/>
              </a:xfrm>
              <a:prstGeom prst="rect">
                <a:avLst/>
              </a:prstGeom>
              <a:blipFill>
                <a:blip r:embed="rId6"/>
                <a:stretch>
                  <a:fillRect/>
                </a:stretch>
              </a:blipFill>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8171C036-438B-455F-AC6F-1FCCDBC8041B}"/>
              </a:ext>
            </a:extLst>
          </p:cNvPr>
          <p:cNvGrpSpPr/>
          <p:nvPr/>
        </p:nvGrpSpPr>
        <p:grpSpPr>
          <a:xfrm>
            <a:off x="2381250" y="2018682"/>
            <a:ext cx="1171282" cy="4422464"/>
            <a:chOff x="8192706" y="686706"/>
            <a:chExt cx="1655234" cy="6249740"/>
          </a:xfrm>
        </p:grpSpPr>
        <p:sp>
          <p:nvSpPr>
            <p:cNvPr id="30" name="Freeform: Shape 29">
              <a:extLst>
                <a:ext uri="{FF2B5EF4-FFF2-40B4-BE49-F238E27FC236}">
                  <a16:creationId xmlns:a16="http://schemas.microsoft.com/office/drawing/2014/main" id="{6F91298D-219F-49AF-9BD6-B2CED8E3E48C}"/>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1" name="Freeform: Shape 30">
              <a:extLst>
                <a:ext uri="{FF2B5EF4-FFF2-40B4-BE49-F238E27FC236}">
                  <a16:creationId xmlns:a16="http://schemas.microsoft.com/office/drawing/2014/main" id="{558A4B6E-CADA-44E1-AFFD-76CF7B0354F0}"/>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F2F503-B026-42C1-AD80-0DD40ABDA6E6}"/>
                  </a:ext>
                </a:extLst>
              </p:cNvPr>
              <p:cNvSpPr txBox="1"/>
              <p:nvPr/>
            </p:nvSpPr>
            <p:spPr>
              <a:xfrm>
                <a:off x="3433118" y="5037043"/>
                <a:ext cx="3442737" cy="717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271137"/>
                              </a:solidFill>
                              <a:latin typeface="Cambria Math" panose="02040503050406030204" pitchFamily="18" charset="0"/>
                            </a:rPr>
                          </m:ctrlPr>
                        </m:accPr>
                        <m:e>
                          <m:r>
                            <a:rPr lang="en-US" sz="3600" i="1">
                              <a:solidFill>
                                <a:srgbClr val="271137"/>
                              </a:solidFill>
                              <a:latin typeface="Cambria Math" panose="02040503050406030204" pitchFamily="18" charset="0"/>
                            </a:rPr>
                            <m:t>𝐴</m:t>
                          </m:r>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latin typeface="Cambria Math" panose="02040503050406030204" pitchFamily="18" charset="0"/>
                        </a:rPr>
                        <m:t>𝑎</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latin typeface="Cambria Math" panose="02040503050406030204" pitchFamily="18" charset="0"/>
                        </a:rPr>
                        <m:t>+</m:t>
                      </m:r>
                      <m:r>
                        <a:rPr lang="en-US" sz="3600" b="0" i="1" smtClean="0">
                          <a:latin typeface="Cambria Math" panose="02040503050406030204" pitchFamily="18" charset="0"/>
                        </a:rPr>
                        <m:t>𝑏</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solidFill>
                    <a:srgbClr val="FF0000"/>
                  </a:solidFill>
                </a:endParaRPr>
              </a:p>
            </p:txBody>
          </p:sp>
        </mc:Choice>
        <mc:Fallback xmlns="">
          <p:sp>
            <p:nvSpPr>
              <p:cNvPr id="22" name="TextBox 21">
                <a:extLst>
                  <a:ext uri="{FF2B5EF4-FFF2-40B4-BE49-F238E27FC236}">
                    <a16:creationId xmlns:a16="http://schemas.microsoft.com/office/drawing/2014/main" id="{C9F2F503-B026-42C1-AD80-0DD40ABDA6E6}"/>
                  </a:ext>
                </a:extLst>
              </p:cNvPr>
              <p:cNvSpPr txBox="1">
                <a:spLocks noRot="1" noChangeAspect="1" noMove="1" noResize="1" noEditPoints="1" noAdjustHandles="1" noChangeArrowheads="1" noChangeShapeType="1" noTextEdit="1"/>
              </p:cNvSpPr>
              <p:nvPr/>
            </p:nvSpPr>
            <p:spPr>
              <a:xfrm>
                <a:off x="3433118" y="5037043"/>
                <a:ext cx="3442737" cy="717248"/>
              </a:xfrm>
              <a:prstGeom prst="rect">
                <a:avLst/>
              </a:prstGeom>
              <a:blipFill>
                <a:blip r:embed="rId7"/>
                <a:stretch>
                  <a:fillRect/>
                </a:stretch>
              </a:blipFill>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62349EF9-8B8D-43D3-8FC7-0F508DA56ACD}"/>
              </a:ext>
            </a:extLst>
          </p:cNvPr>
          <p:cNvCxnSpPr>
            <a:cxnSpLocks/>
          </p:cNvCxnSpPr>
          <p:nvPr/>
        </p:nvCxnSpPr>
        <p:spPr>
          <a:xfrm>
            <a:off x="2671846" y="5298037"/>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13D2AB-FE21-40EF-83EE-51FB520CC831}"/>
                  </a:ext>
                </a:extLst>
              </p:cNvPr>
              <p:cNvSpPr txBox="1"/>
              <p:nvPr/>
            </p:nvSpPr>
            <p:spPr>
              <a:xfrm>
                <a:off x="3528116" y="2671550"/>
                <a:ext cx="3154324" cy="717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271137"/>
                              </a:solidFill>
                              <a:latin typeface="Cambria Math" panose="02040503050406030204" pitchFamily="18" charset="0"/>
                            </a:rPr>
                          </m:ctrlPr>
                        </m:accPr>
                        <m:e>
                          <m:r>
                            <a:rPr lang="en-US" sz="3600" i="1">
                              <a:solidFill>
                                <a:srgbClr val="271137"/>
                              </a:solidFill>
                              <a:latin typeface="Cambria Math" panose="02040503050406030204" pitchFamily="18" charset="0"/>
                            </a:rPr>
                            <m:t>𝐴</m:t>
                          </m:r>
                        </m:e>
                      </m:acc>
                      <m:r>
                        <a:rPr lang="en-US" sz="3600" i="1">
                          <a:latin typeface="Cambria Math" panose="02040503050406030204" pitchFamily="18" charset="0"/>
                        </a:rPr>
                        <m:t>=</m:t>
                      </m:r>
                      <m:r>
                        <a:rPr lang="en-US" sz="3600" b="0" i="1" smtClean="0">
                          <a:latin typeface="Cambria Math" panose="02040503050406030204" pitchFamily="18" charset="0"/>
                        </a:rPr>
                        <m:t>𝑎</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m:t>
                      </m:r>
                      <m:r>
                        <a:rPr lang="en-US" sz="3600" b="0" i="1" smtClean="0">
                          <a:latin typeface="Cambria Math" panose="02040503050406030204" pitchFamily="18" charset="0"/>
                        </a:rPr>
                        <m:t>𝑏</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solidFill>
                    <a:srgbClr val="FF0000"/>
                  </a:solidFill>
                </a:endParaRPr>
              </a:p>
            </p:txBody>
          </p:sp>
        </mc:Choice>
        <mc:Fallback xmlns="">
          <p:sp>
            <p:nvSpPr>
              <p:cNvPr id="24" name="TextBox 23">
                <a:extLst>
                  <a:ext uri="{FF2B5EF4-FFF2-40B4-BE49-F238E27FC236}">
                    <a16:creationId xmlns:a16="http://schemas.microsoft.com/office/drawing/2014/main" id="{4013D2AB-FE21-40EF-83EE-51FB520CC831}"/>
                  </a:ext>
                </a:extLst>
              </p:cNvPr>
              <p:cNvSpPr txBox="1">
                <a:spLocks noRot="1" noChangeAspect="1" noMove="1" noResize="1" noEditPoints="1" noAdjustHandles="1" noChangeArrowheads="1" noChangeShapeType="1" noTextEdit="1"/>
              </p:cNvSpPr>
              <p:nvPr/>
            </p:nvSpPr>
            <p:spPr>
              <a:xfrm>
                <a:off x="3528116" y="2671550"/>
                <a:ext cx="3154324" cy="717248"/>
              </a:xfrm>
              <a:prstGeom prst="rect">
                <a:avLst/>
              </a:prstGeom>
              <a:blipFill>
                <a:blip r:embed="rId8"/>
                <a:stretch>
                  <a:fillRect/>
                </a:stretch>
              </a:blipFill>
            </p:spPr>
            <p:txBody>
              <a:bodyPr/>
              <a:lstStyle/>
              <a:p>
                <a:r>
                  <a:rPr lang="en-CA">
                    <a:noFill/>
                  </a:rPr>
                  <a:t> </a:t>
                </a:r>
              </a:p>
            </p:txBody>
          </p:sp>
        </mc:Fallback>
      </mc:AlternateContent>
      <p:cxnSp>
        <p:nvCxnSpPr>
          <p:cNvPr id="25" name="Straight Arrow Connector 24">
            <a:extLst>
              <a:ext uri="{FF2B5EF4-FFF2-40B4-BE49-F238E27FC236}">
                <a16:creationId xmlns:a16="http://schemas.microsoft.com/office/drawing/2014/main" id="{EFD25D74-CD56-4EDB-AB01-B6B6D0B9263F}"/>
              </a:ext>
            </a:extLst>
          </p:cNvPr>
          <p:cNvCxnSpPr>
            <a:cxnSpLocks/>
          </p:cNvCxnSpPr>
          <p:nvPr/>
        </p:nvCxnSpPr>
        <p:spPr>
          <a:xfrm flipV="1">
            <a:off x="2626683" y="2624232"/>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3B7D73D9-4E1D-48DD-94B1-22D0EE52C59D}"/>
              </a:ext>
            </a:extLst>
          </p:cNvPr>
          <p:cNvCxnSpPr>
            <a:cxnSpLocks/>
          </p:cNvCxnSpPr>
          <p:nvPr/>
        </p:nvCxnSpPr>
        <p:spPr>
          <a:xfrm flipV="1">
            <a:off x="2383843" y="4236796"/>
            <a:ext cx="1016686"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A729D9A-9B05-4E99-87EC-0531671BEA17}"/>
                  </a:ext>
                </a:extLst>
              </p:cNvPr>
              <p:cNvSpPr txBox="1"/>
              <p:nvPr/>
            </p:nvSpPr>
            <p:spPr>
              <a:xfrm>
                <a:off x="3327763" y="3803074"/>
                <a:ext cx="3445494" cy="786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r>
                        <a:rPr lang="en-US" sz="4000" i="1">
                          <a:latin typeface="Cambria Math" panose="02040503050406030204" pitchFamily="18" charset="0"/>
                        </a:rPr>
                        <m:t>=</m:t>
                      </m:r>
                      <m:r>
                        <a:rPr lang="en-US" sz="4000" b="0" i="1" smtClean="0">
                          <a:latin typeface="Cambria Math" panose="02040503050406030204" pitchFamily="18" charset="0"/>
                        </a:rPr>
                        <m:t>0</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latin typeface="Cambria Math" panose="02040503050406030204" pitchFamily="18" charset="0"/>
                        </a:rPr>
                        <m:t>+</m:t>
                      </m:r>
                      <m:r>
                        <a:rPr lang="en-US" sz="4000" i="1">
                          <a:latin typeface="Cambria Math" panose="02040503050406030204" pitchFamily="18" charset="0"/>
                        </a:rPr>
                        <m:t>𝛼</m:t>
                      </m:r>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solidFill>
                    <a:srgbClr val="FF0000"/>
                  </a:solidFill>
                </a:endParaRPr>
              </a:p>
            </p:txBody>
          </p:sp>
        </mc:Choice>
        <mc:Fallback xmlns="">
          <p:sp>
            <p:nvSpPr>
              <p:cNvPr id="27" name="TextBox 26">
                <a:extLst>
                  <a:ext uri="{FF2B5EF4-FFF2-40B4-BE49-F238E27FC236}">
                    <a16:creationId xmlns:a16="http://schemas.microsoft.com/office/drawing/2014/main" id="{BA729D9A-9B05-4E99-87EC-0531671BEA17}"/>
                  </a:ext>
                </a:extLst>
              </p:cNvPr>
              <p:cNvSpPr txBox="1">
                <a:spLocks noRot="1" noChangeAspect="1" noMove="1" noResize="1" noEditPoints="1" noAdjustHandles="1" noChangeArrowheads="1" noChangeShapeType="1" noTextEdit="1"/>
              </p:cNvSpPr>
              <p:nvPr/>
            </p:nvSpPr>
            <p:spPr>
              <a:xfrm>
                <a:off x="3327763" y="3803074"/>
                <a:ext cx="3445494" cy="786626"/>
              </a:xfrm>
              <a:prstGeom prst="rect">
                <a:avLst/>
              </a:prstGeom>
              <a:blipFill>
                <a:blip r:embed="rId9"/>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8429E4F-968C-4DF5-BC83-868BB9225D03}"/>
              </a:ext>
            </a:extLst>
          </p:cNvPr>
          <p:cNvGrpSpPr/>
          <p:nvPr/>
        </p:nvGrpSpPr>
        <p:grpSpPr>
          <a:xfrm>
            <a:off x="605148" y="1752600"/>
            <a:ext cx="663581" cy="4724400"/>
            <a:chOff x="605148" y="1752600"/>
            <a:chExt cx="663581" cy="4724400"/>
          </a:xfrm>
        </p:grpSpPr>
        <p:cxnSp>
          <p:nvCxnSpPr>
            <p:cNvPr id="32" name="Straight Arrow Connector 31">
              <a:extLst>
                <a:ext uri="{FF2B5EF4-FFF2-40B4-BE49-F238E27FC236}">
                  <a16:creationId xmlns:a16="http://schemas.microsoft.com/office/drawing/2014/main" id="{AA3CA598-731A-46F9-8722-4E2D5A02BD55}"/>
                </a:ext>
              </a:extLst>
            </p:cNvPr>
            <p:cNvCxnSpPr>
              <a:cxnSpLocks/>
            </p:cNvCxnSpPr>
            <p:nvPr/>
          </p:nvCxnSpPr>
          <p:spPr>
            <a:xfrm flipV="1">
              <a:off x="957513" y="1981200"/>
              <a:ext cx="0" cy="44958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36" name="Picture 2">
              <a:extLst>
                <a:ext uri="{FF2B5EF4-FFF2-40B4-BE49-F238E27FC236}">
                  <a16:creationId xmlns:a16="http://schemas.microsoft.com/office/drawing/2014/main" id="{4DEEC685-E2BB-419A-BE30-509ECAD64F9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095" t="10139" b="5438"/>
            <a:stretch/>
          </p:blipFill>
          <p:spPr bwMode="auto">
            <a:xfrm>
              <a:off x="605148" y="1752600"/>
              <a:ext cx="663581" cy="908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FE82BAE6-7E69-469B-AC81-543B20D7AC1A}"/>
              </a:ext>
            </a:extLst>
          </p:cNvPr>
          <p:cNvGrpSpPr/>
          <p:nvPr/>
        </p:nvGrpSpPr>
        <p:grpSpPr>
          <a:xfrm>
            <a:off x="1620367" y="3269673"/>
            <a:ext cx="1903883" cy="1585343"/>
            <a:chOff x="4806340" y="5295901"/>
            <a:chExt cx="1903883" cy="1585343"/>
          </a:xfrm>
        </p:grpSpPr>
        <p:grpSp>
          <p:nvGrpSpPr>
            <p:cNvPr id="38" name="Group 37">
              <a:extLst>
                <a:ext uri="{FF2B5EF4-FFF2-40B4-BE49-F238E27FC236}">
                  <a16:creationId xmlns:a16="http://schemas.microsoft.com/office/drawing/2014/main" id="{5458664D-BDD2-4BB3-AA07-EAF67487CC43}"/>
                </a:ext>
              </a:extLst>
            </p:cNvPr>
            <p:cNvGrpSpPr/>
            <p:nvPr/>
          </p:nvGrpSpPr>
          <p:grpSpPr>
            <a:xfrm>
              <a:off x="5495944" y="5362575"/>
              <a:ext cx="952497" cy="973460"/>
              <a:chOff x="4679631" y="3622369"/>
              <a:chExt cx="564759" cy="577189"/>
            </a:xfrm>
          </p:grpSpPr>
          <p:cxnSp>
            <p:nvCxnSpPr>
              <p:cNvPr id="41" name="Straight Arrow Connector 40">
                <a:extLst>
                  <a:ext uri="{FF2B5EF4-FFF2-40B4-BE49-F238E27FC236}">
                    <a16:creationId xmlns:a16="http://schemas.microsoft.com/office/drawing/2014/main" id="{D4823CB9-3658-4098-927B-0843101D3429}"/>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E11409F7-F943-4694-9A65-D7EDC9699449}"/>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324EBDF-D5ED-42D1-8DF2-8D72C63774CC}"/>
                    </a:ext>
                  </a:extLst>
                </p:cNvPr>
                <p:cNvSpPr txBox="1"/>
                <p:nvPr/>
              </p:nvSpPr>
              <p:spPr>
                <a:xfrm>
                  <a:off x="4806340" y="52959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9" name="TextBox 38">
                  <a:extLst>
                    <a:ext uri="{FF2B5EF4-FFF2-40B4-BE49-F238E27FC236}">
                      <a16:creationId xmlns:a16="http://schemas.microsoft.com/office/drawing/2014/main" id="{A324EBDF-D5ED-42D1-8DF2-8D72C63774CC}"/>
                    </a:ext>
                  </a:extLst>
                </p:cNvPr>
                <p:cNvSpPr txBox="1">
                  <a:spLocks noRot="1" noChangeAspect="1" noMove="1" noResize="1" noEditPoints="1" noAdjustHandles="1" noChangeArrowheads="1" noChangeShapeType="1" noTextEdit="1"/>
                </p:cNvSpPr>
                <p:nvPr/>
              </p:nvSpPr>
              <p:spPr>
                <a:xfrm>
                  <a:off x="4806340" y="5295901"/>
                  <a:ext cx="627533" cy="58477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3FFB06-9CF8-4E89-B614-C0A478AD9584}"/>
                    </a:ext>
                  </a:extLst>
                </p:cNvPr>
                <p:cNvSpPr txBox="1"/>
                <p:nvPr/>
              </p:nvSpPr>
              <p:spPr>
                <a:xfrm>
                  <a:off x="6057899" y="6296469"/>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40" name="TextBox 39">
                  <a:extLst>
                    <a:ext uri="{FF2B5EF4-FFF2-40B4-BE49-F238E27FC236}">
                      <a16:creationId xmlns:a16="http://schemas.microsoft.com/office/drawing/2014/main" id="{A53FFB06-9CF8-4E89-B614-C0A478AD9584}"/>
                    </a:ext>
                  </a:extLst>
                </p:cNvPr>
                <p:cNvSpPr txBox="1">
                  <a:spLocks noRot="1" noChangeAspect="1" noMove="1" noResize="1" noEditPoints="1" noAdjustHandles="1" noChangeArrowheads="1" noChangeShapeType="1" noTextEdit="1"/>
                </p:cNvSpPr>
                <p:nvPr/>
              </p:nvSpPr>
              <p:spPr>
                <a:xfrm>
                  <a:off x="6057899" y="6296469"/>
                  <a:ext cx="652324" cy="584775"/>
                </a:xfrm>
                <a:prstGeom prst="rect">
                  <a:avLst/>
                </a:prstGeom>
                <a:blipFill>
                  <a:blip r:embed="rId12"/>
                  <a:stretch>
                    <a:fillRect/>
                  </a:stretch>
                </a:blipFill>
              </p:spPr>
              <p:txBody>
                <a:bodyPr/>
                <a:lstStyle/>
                <a:p>
                  <a:r>
                    <a:rPr lang="en-CA">
                      <a:noFill/>
                    </a:rPr>
                    <a:t> </a:t>
                  </a:r>
                </a:p>
              </p:txBody>
            </p:sp>
          </mc:Fallback>
        </mc:AlternateContent>
      </p:grpSp>
      <p:grpSp>
        <p:nvGrpSpPr>
          <p:cNvPr id="43" name="Group 42">
            <a:extLst>
              <a:ext uri="{FF2B5EF4-FFF2-40B4-BE49-F238E27FC236}">
                <a16:creationId xmlns:a16="http://schemas.microsoft.com/office/drawing/2014/main" id="{7447504F-FE4B-4458-BED3-7EA3D880FAF9}"/>
              </a:ext>
            </a:extLst>
          </p:cNvPr>
          <p:cNvGrpSpPr/>
          <p:nvPr/>
        </p:nvGrpSpPr>
        <p:grpSpPr>
          <a:xfrm>
            <a:off x="2058517" y="1936173"/>
            <a:ext cx="1808633" cy="1909193"/>
            <a:chOff x="4958740" y="4991101"/>
            <a:chExt cx="1808633" cy="1909193"/>
          </a:xfrm>
        </p:grpSpPr>
        <p:grpSp>
          <p:nvGrpSpPr>
            <p:cNvPr id="44" name="Group 43">
              <a:extLst>
                <a:ext uri="{FF2B5EF4-FFF2-40B4-BE49-F238E27FC236}">
                  <a16:creationId xmlns:a16="http://schemas.microsoft.com/office/drawing/2014/main" id="{5D180D60-969B-4574-9539-61D516F68141}"/>
                </a:ext>
              </a:extLst>
            </p:cNvPr>
            <p:cNvGrpSpPr/>
            <p:nvPr/>
          </p:nvGrpSpPr>
          <p:grpSpPr>
            <a:xfrm>
              <a:off x="5495944" y="5362575"/>
              <a:ext cx="952497" cy="973460"/>
              <a:chOff x="4679631" y="3622369"/>
              <a:chExt cx="564759" cy="577189"/>
            </a:xfrm>
          </p:grpSpPr>
          <p:cxnSp>
            <p:nvCxnSpPr>
              <p:cNvPr id="47" name="Straight Arrow Connector 46">
                <a:extLst>
                  <a:ext uri="{FF2B5EF4-FFF2-40B4-BE49-F238E27FC236}">
                    <a16:creationId xmlns:a16="http://schemas.microsoft.com/office/drawing/2014/main" id="{0A052D4D-5719-4834-8FA7-07DA0A0CEBE2}"/>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E0AD61A7-9977-41FC-BA6E-EDD5229D1E4A}"/>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881CFCC-9967-45AB-AA61-64BB3EFD98FE}"/>
                    </a:ext>
                  </a:extLst>
                </p:cNvPr>
                <p:cNvSpPr txBox="1"/>
                <p:nvPr/>
              </p:nvSpPr>
              <p:spPr>
                <a:xfrm>
                  <a:off x="4958740" y="49911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45" name="TextBox 44">
                  <a:extLst>
                    <a:ext uri="{FF2B5EF4-FFF2-40B4-BE49-F238E27FC236}">
                      <a16:creationId xmlns:a16="http://schemas.microsoft.com/office/drawing/2014/main" id="{E881CFCC-9967-45AB-AA61-64BB3EFD98FE}"/>
                    </a:ext>
                  </a:extLst>
                </p:cNvPr>
                <p:cNvSpPr txBox="1">
                  <a:spLocks noRot="1" noChangeAspect="1" noMove="1" noResize="1" noEditPoints="1" noAdjustHandles="1" noChangeArrowheads="1" noChangeShapeType="1" noTextEdit="1"/>
                </p:cNvSpPr>
                <p:nvPr/>
              </p:nvSpPr>
              <p:spPr>
                <a:xfrm>
                  <a:off x="4958740" y="4991101"/>
                  <a:ext cx="627533"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9159C11-6DAD-463F-8253-CDE5139C05CC}"/>
                    </a:ext>
                  </a:extLst>
                </p:cNvPr>
                <p:cNvSpPr txBox="1"/>
                <p:nvPr/>
              </p:nvSpPr>
              <p:spPr>
                <a:xfrm>
                  <a:off x="6191249" y="6315519"/>
                  <a:ext cx="5761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46" name="TextBox 45">
                  <a:extLst>
                    <a:ext uri="{FF2B5EF4-FFF2-40B4-BE49-F238E27FC236}">
                      <a16:creationId xmlns:a16="http://schemas.microsoft.com/office/drawing/2014/main" id="{99159C11-6DAD-463F-8253-CDE5139C05CC}"/>
                    </a:ext>
                  </a:extLst>
                </p:cNvPr>
                <p:cNvSpPr txBox="1">
                  <a:spLocks noRot="1" noChangeAspect="1" noMove="1" noResize="1" noEditPoints="1" noAdjustHandles="1" noChangeArrowheads="1" noChangeShapeType="1" noTextEdit="1"/>
                </p:cNvSpPr>
                <p:nvPr/>
              </p:nvSpPr>
              <p:spPr>
                <a:xfrm>
                  <a:off x="6191249" y="6315519"/>
                  <a:ext cx="576124" cy="584775"/>
                </a:xfrm>
                <a:prstGeom prst="rect">
                  <a:avLst/>
                </a:prstGeom>
                <a:blipFill>
                  <a:blip r:embed="rId14"/>
                  <a:stretch>
                    <a:fillRect/>
                  </a:stretch>
                </a:blipFill>
              </p:spPr>
              <p:txBody>
                <a:bodyPr/>
                <a:lstStyle/>
                <a:p>
                  <a:r>
                    <a:rPr lang="en-CA">
                      <a:noFill/>
                    </a:rPr>
                    <a:t> </a:t>
                  </a:r>
                </a:p>
              </p:txBody>
            </p:sp>
          </mc:Fallback>
        </mc:AlternateContent>
      </p:grpSp>
      <p:grpSp>
        <p:nvGrpSpPr>
          <p:cNvPr id="49" name="Group 48">
            <a:extLst>
              <a:ext uri="{FF2B5EF4-FFF2-40B4-BE49-F238E27FC236}">
                <a16:creationId xmlns:a16="http://schemas.microsoft.com/office/drawing/2014/main" id="{751C34E3-5AA5-4840-A92E-6E3B6624DCAD}"/>
              </a:ext>
            </a:extLst>
          </p:cNvPr>
          <p:cNvGrpSpPr/>
          <p:nvPr/>
        </p:nvGrpSpPr>
        <p:grpSpPr>
          <a:xfrm>
            <a:off x="1963267" y="4365047"/>
            <a:ext cx="1584951" cy="1556769"/>
            <a:chOff x="4863490" y="5362575"/>
            <a:chExt cx="1584951" cy="1556769"/>
          </a:xfrm>
        </p:grpSpPr>
        <p:grpSp>
          <p:nvGrpSpPr>
            <p:cNvPr id="50" name="Group 49">
              <a:extLst>
                <a:ext uri="{FF2B5EF4-FFF2-40B4-BE49-F238E27FC236}">
                  <a16:creationId xmlns:a16="http://schemas.microsoft.com/office/drawing/2014/main" id="{E23D33D5-5995-47EA-B81D-14EC9CC28286}"/>
                </a:ext>
              </a:extLst>
            </p:cNvPr>
            <p:cNvGrpSpPr/>
            <p:nvPr/>
          </p:nvGrpSpPr>
          <p:grpSpPr>
            <a:xfrm>
              <a:off x="5495944" y="5362575"/>
              <a:ext cx="952497" cy="973460"/>
              <a:chOff x="4679631" y="3622369"/>
              <a:chExt cx="564759" cy="577189"/>
            </a:xfrm>
          </p:grpSpPr>
          <p:cxnSp>
            <p:nvCxnSpPr>
              <p:cNvPr id="53" name="Straight Arrow Connector 52">
                <a:extLst>
                  <a:ext uri="{FF2B5EF4-FFF2-40B4-BE49-F238E27FC236}">
                    <a16:creationId xmlns:a16="http://schemas.microsoft.com/office/drawing/2014/main" id="{472F9D33-E42A-4B8D-892B-C6AC7AE37D32}"/>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3A563C39-1869-4570-934F-9BE0114DBF82}"/>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CE83838-79CE-4549-A161-CEA0E889A0A0}"/>
                    </a:ext>
                  </a:extLst>
                </p:cNvPr>
                <p:cNvSpPr txBox="1"/>
                <p:nvPr/>
              </p:nvSpPr>
              <p:spPr>
                <a:xfrm>
                  <a:off x="4863490" y="57912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51" name="TextBox 50">
                  <a:extLst>
                    <a:ext uri="{FF2B5EF4-FFF2-40B4-BE49-F238E27FC236}">
                      <a16:creationId xmlns:a16="http://schemas.microsoft.com/office/drawing/2014/main" id="{1CE83838-79CE-4549-A161-CEA0E889A0A0}"/>
                    </a:ext>
                  </a:extLst>
                </p:cNvPr>
                <p:cNvSpPr txBox="1">
                  <a:spLocks noRot="1" noChangeAspect="1" noMove="1" noResize="1" noEditPoints="1" noAdjustHandles="1" noChangeArrowheads="1" noChangeShapeType="1" noTextEdit="1"/>
                </p:cNvSpPr>
                <p:nvPr/>
              </p:nvSpPr>
              <p:spPr>
                <a:xfrm>
                  <a:off x="4863490" y="5791201"/>
                  <a:ext cx="627533"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B4C37AA-EE31-4A6E-907B-8FF067CD6A17}"/>
                    </a:ext>
                  </a:extLst>
                </p:cNvPr>
                <p:cNvSpPr txBox="1"/>
                <p:nvPr/>
              </p:nvSpPr>
              <p:spPr>
                <a:xfrm>
                  <a:off x="5238749" y="6334569"/>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52" name="TextBox 51">
                  <a:extLst>
                    <a:ext uri="{FF2B5EF4-FFF2-40B4-BE49-F238E27FC236}">
                      <a16:creationId xmlns:a16="http://schemas.microsoft.com/office/drawing/2014/main" id="{4B4C37AA-EE31-4A6E-907B-8FF067CD6A17}"/>
                    </a:ext>
                  </a:extLst>
                </p:cNvPr>
                <p:cNvSpPr txBox="1">
                  <a:spLocks noRot="1" noChangeAspect="1" noMove="1" noResize="1" noEditPoints="1" noAdjustHandles="1" noChangeArrowheads="1" noChangeShapeType="1" noTextEdit="1"/>
                </p:cNvSpPr>
                <p:nvPr/>
              </p:nvSpPr>
              <p:spPr>
                <a:xfrm>
                  <a:off x="5238749" y="6334569"/>
                  <a:ext cx="652324" cy="584775"/>
                </a:xfrm>
                <a:prstGeom prst="rect">
                  <a:avLst/>
                </a:prstGeom>
                <a:blipFill>
                  <a:blip r:embed="rId16"/>
                  <a:stretch>
                    <a:fillRect/>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853B7954-DEA0-4C22-9E71-8014EF65F662}"/>
              </a:ext>
            </a:extLst>
          </p:cNvPr>
          <p:cNvGrpSpPr/>
          <p:nvPr/>
        </p:nvGrpSpPr>
        <p:grpSpPr>
          <a:xfrm>
            <a:off x="7974094" y="4161923"/>
            <a:ext cx="2251580" cy="2217873"/>
            <a:chOff x="2416466" y="3075465"/>
            <a:chExt cx="3384712" cy="3334041"/>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07BD6F-4FE9-4930-9F5E-6A65C8D5C537}"/>
                    </a:ext>
                  </a:extLst>
                </p:cNvPr>
                <p:cNvSpPr txBox="1"/>
                <p:nvPr/>
              </p:nvSpPr>
              <p:spPr>
                <a:xfrm>
                  <a:off x="2416466" y="3288995"/>
                  <a:ext cx="625747" cy="646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5353"/>
                                </a:solidFill>
                                <a:latin typeface="Cambria Math" panose="02040503050406030204" pitchFamily="18" charset="0"/>
                              </a:rPr>
                            </m:ctrlPr>
                          </m:accPr>
                          <m:e>
                            <m:acc>
                              <m:accPr>
                                <m:chr m:val="⃗"/>
                                <m:ctrlPr>
                                  <a:rPr lang="en-US" sz="3200" b="0" i="1" smtClean="0">
                                    <a:solidFill>
                                      <a:srgbClr val="FF5353"/>
                                    </a:solidFill>
                                    <a:latin typeface="Cambria Math" panose="02040503050406030204" pitchFamily="18" charset="0"/>
                                  </a:rPr>
                                </m:ctrlPr>
                              </m:accPr>
                              <m:e>
                                <m:sSub>
                                  <m:sSubPr>
                                    <m:ctrlPr>
                                      <a:rPr lang="en-US" sz="3200" b="0" i="1" smtClean="0">
                                        <a:solidFill>
                                          <a:srgbClr val="FF5353"/>
                                        </a:solidFill>
                                        <a:latin typeface="Cambria Math" panose="02040503050406030204" pitchFamily="18" charset="0"/>
                                      </a:rPr>
                                    </m:ctrlPr>
                                  </m:sSubPr>
                                  <m:e>
                                    <m:r>
                                      <a:rPr lang="en-US" sz="3200" b="0" i="1" smtClean="0">
                                        <a:solidFill>
                                          <a:srgbClr val="FF5353"/>
                                        </a:solidFill>
                                        <a:latin typeface="Cambria Math" panose="02040503050406030204" pitchFamily="18" charset="0"/>
                                      </a:rPr>
                                      <m:t>𝑒</m:t>
                                    </m:r>
                                  </m:e>
                                  <m:sub>
                                    <m:r>
                                      <a:rPr lang="en-US" sz="3200" b="0" i="1" smtClean="0">
                                        <a:solidFill>
                                          <a:srgbClr val="FF5353"/>
                                        </a:solidFill>
                                        <a:latin typeface="Cambria Math" panose="02040503050406030204" pitchFamily="18" charset="0"/>
                                      </a:rPr>
                                      <m:t>𝑡</m:t>
                                    </m:r>
                                  </m:sub>
                                </m:sSub>
                              </m:e>
                            </m:acc>
                          </m:e>
                        </m:acc>
                      </m:oMath>
                    </m:oMathPara>
                  </a14:m>
                  <a:endParaRPr lang="en-CA" sz="3200" dirty="0">
                    <a:solidFill>
                      <a:srgbClr val="FF5353"/>
                    </a:solidFill>
                  </a:endParaRPr>
                </a:p>
              </p:txBody>
            </p:sp>
          </mc:Choice>
          <mc:Fallback xmlns="">
            <p:sp>
              <p:nvSpPr>
                <p:cNvPr id="56" name="TextBox 55">
                  <a:extLst>
                    <a:ext uri="{FF2B5EF4-FFF2-40B4-BE49-F238E27FC236}">
                      <a16:creationId xmlns:a16="http://schemas.microsoft.com/office/drawing/2014/main" id="{FA07BD6F-4FE9-4930-9F5E-6A65C8D5C537}"/>
                    </a:ext>
                  </a:extLst>
                </p:cNvPr>
                <p:cNvSpPr txBox="1">
                  <a:spLocks noRot="1" noChangeAspect="1" noMove="1" noResize="1" noEditPoints="1" noAdjustHandles="1" noChangeArrowheads="1" noChangeShapeType="1" noTextEdit="1"/>
                </p:cNvSpPr>
                <p:nvPr/>
              </p:nvSpPr>
              <p:spPr>
                <a:xfrm>
                  <a:off x="2416466" y="3288995"/>
                  <a:ext cx="625747" cy="646652"/>
                </a:xfrm>
                <a:prstGeom prst="rect">
                  <a:avLst/>
                </a:prstGeom>
                <a:blipFill>
                  <a:blip r:embed="rId17"/>
                  <a:stretch>
                    <a:fillRect r="-5882" b="-338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7B1C2F7-0059-487A-AFF1-8590CE11AB0D}"/>
                    </a:ext>
                  </a:extLst>
                </p:cNvPr>
                <p:cNvSpPr txBox="1"/>
                <p:nvPr/>
              </p:nvSpPr>
              <p:spPr>
                <a:xfrm>
                  <a:off x="5124201" y="5760225"/>
                  <a:ext cx="670632" cy="649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5353"/>
                                </a:solidFill>
                                <a:latin typeface="Cambria Math" panose="02040503050406030204" pitchFamily="18" charset="0"/>
                              </a:rPr>
                            </m:ctrlPr>
                          </m:accPr>
                          <m:e>
                            <m:acc>
                              <m:accPr>
                                <m:chr m:val="⃗"/>
                                <m:ctrlPr>
                                  <a:rPr lang="en-US" sz="3200" b="0" i="1" smtClean="0">
                                    <a:solidFill>
                                      <a:srgbClr val="FF5353"/>
                                    </a:solidFill>
                                    <a:latin typeface="Cambria Math" panose="02040503050406030204" pitchFamily="18" charset="0"/>
                                  </a:rPr>
                                </m:ctrlPr>
                              </m:accPr>
                              <m:e>
                                <m:sSub>
                                  <m:sSubPr>
                                    <m:ctrlPr>
                                      <a:rPr lang="en-US" sz="3200" b="0" i="1" smtClean="0">
                                        <a:solidFill>
                                          <a:srgbClr val="FF5353"/>
                                        </a:solidFill>
                                        <a:latin typeface="Cambria Math" panose="02040503050406030204" pitchFamily="18" charset="0"/>
                                      </a:rPr>
                                    </m:ctrlPr>
                                  </m:sSubPr>
                                  <m:e>
                                    <m:r>
                                      <a:rPr lang="en-US" sz="3200" b="0" i="1" smtClean="0">
                                        <a:solidFill>
                                          <a:srgbClr val="FF5353"/>
                                        </a:solidFill>
                                        <a:latin typeface="Cambria Math" panose="02040503050406030204" pitchFamily="18" charset="0"/>
                                      </a:rPr>
                                      <m:t>𝑒</m:t>
                                    </m:r>
                                  </m:e>
                                  <m:sub>
                                    <m:r>
                                      <a:rPr lang="en-US" sz="3200" b="0" i="1" smtClean="0">
                                        <a:solidFill>
                                          <a:srgbClr val="FF5353"/>
                                        </a:solidFill>
                                        <a:latin typeface="Cambria Math" panose="02040503050406030204" pitchFamily="18" charset="0"/>
                                      </a:rPr>
                                      <m:t>𝑥</m:t>
                                    </m:r>
                                  </m:sub>
                                </m:sSub>
                              </m:e>
                            </m:acc>
                          </m:e>
                        </m:acc>
                      </m:oMath>
                    </m:oMathPara>
                  </a14:m>
                  <a:endParaRPr lang="en-CA" sz="3200" dirty="0">
                    <a:solidFill>
                      <a:srgbClr val="FF5353"/>
                    </a:solidFill>
                  </a:endParaRPr>
                </a:p>
              </p:txBody>
            </p:sp>
          </mc:Choice>
          <mc:Fallback xmlns="">
            <p:sp>
              <p:nvSpPr>
                <p:cNvPr id="57" name="TextBox 56">
                  <a:extLst>
                    <a:ext uri="{FF2B5EF4-FFF2-40B4-BE49-F238E27FC236}">
                      <a16:creationId xmlns:a16="http://schemas.microsoft.com/office/drawing/2014/main" id="{87B1C2F7-0059-487A-AFF1-8590CE11AB0D}"/>
                    </a:ext>
                  </a:extLst>
                </p:cNvPr>
                <p:cNvSpPr txBox="1">
                  <a:spLocks noRot="1" noChangeAspect="1" noMove="1" noResize="1" noEditPoints="1" noAdjustHandles="1" noChangeArrowheads="1" noChangeShapeType="1" noTextEdit="1"/>
                </p:cNvSpPr>
                <p:nvPr/>
              </p:nvSpPr>
              <p:spPr>
                <a:xfrm>
                  <a:off x="5124201" y="5760225"/>
                  <a:ext cx="670632" cy="649281"/>
                </a:xfrm>
                <a:prstGeom prst="rect">
                  <a:avLst/>
                </a:prstGeom>
                <a:blipFill>
                  <a:blip r:embed="rId18"/>
                  <a:stretch>
                    <a:fillRect r="-8219" b="-33803"/>
                  </a:stretch>
                </a:blipFill>
              </p:spPr>
              <p:txBody>
                <a:bodyPr/>
                <a:lstStyle/>
                <a:p>
                  <a:r>
                    <a:rPr lang="en-CA">
                      <a:noFill/>
                    </a:rPr>
                    <a:t> </a:t>
                  </a:r>
                </a:p>
              </p:txBody>
            </p:sp>
          </mc:Fallback>
        </mc:AlternateContent>
        <p:grpSp>
          <p:nvGrpSpPr>
            <p:cNvPr id="58" name="Group 57">
              <a:extLst>
                <a:ext uri="{FF2B5EF4-FFF2-40B4-BE49-F238E27FC236}">
                  <a16:creationId xmlns:a16="http://schemas.microsoft.com/office/drawing/2014/main" id="{A91D5A11-C086-4F9C-8677-05805D217EF3}"/>
                </a:ext>
              </a:extLst>
            </p:cNvPr>
            <p:cNvGrpSpPr/>
            <p:nvPr/>
          </p:nvGrpSpPr>
          <p:grpSpPr>
            <a:xfrm>
              <a:off x="3117914" y="3075465"/>
              <a:ext cx="2683264" cy="2703223"/>
              <a:chOff x="1022414" y="1608615"/>
              <a:chExt cx="2683264" cy="2703223"/>
            </a:xfrm>
          </p:grpSpPr>
          <p:cxnSp>
            <p:nvCxnSpPr>
              <p:cNvPr id="59" name="Straight Arrow Connector 58">
                <a:extLst>
                  <a:ext uri="{FF2B5EF4-FFF2-40B4-BE49-F238E27FC236}">
                    <a16:creationId xmlns:a16="http://schemas.microsoft.com/office/drawing/2014/main" id="{3BA4FB11-A028-4755-8D36-3989EFD9B1E5}"/>
                  </a:ext>
                </a:extLst>
              </p:cNvPr>
              <p:cNvCxnSpPr>
                <a:cxnSpLocks/>
              </p:cNvCxnSpPr>
              <p:nvPr/>
            </p:nvCxnSpPr>
            <p:spPr>
              <a:xfrm>
                <a:off x="1905907" y="3419334"/>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ACF498D5-3630-4067-ACD7-10BD248B9515}"/>
                  </a:ext>
                </a:extLst>
              </p:cNvPr>
              <p:cNvCxnSpPr>
                <a:cxnSpLocks/>
              </p:cNvCxnSpPr>
              <p:nvPr/>
            </p:nvCxnSpPr>
            <p:spPr>
              <a:xfrm rot="16200000" flipV="1">
                <a:off x="568780" y="206224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61" name="Group 60">
            <a:extLst>
              <a:ext uri="{FF2B5EF4-FFF2-40B4-BE49-F238E27FC236}">
                <a16:creationId xmlns:a16="http://schemas.microsoft.com/office/drawing/2014/main" id="{49381103-0D6F-4101-A684-665FD7F6480D}"/>
              </a:ext>
            </a:extLst>
          </p:cNvPr>
          <p:cNvGrpSpPr/>
          <p:nvPr/>
        </p:nvGrpSpPr>
        <p:grpSpPr>
          <a:xfrm>
            <a:off x="8833976" y="1969558"/>
            <a:ext cx="1352948" cy="1497437"/>
            <a:chOff x="3757365" y="9148"/>
            <a:chExt cx="2033832" cy="2251037"/>
          </a:xfrm>
        </p:grpSpPr>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8BF500C2-8E8B-43E3-9E14-0B7DF481850C}"/>
                    </a:ext>
                  </a:extLst>
                </p:cNvPr>
                <p:cNvSpPr txBox="1"/>
                <p:nvPr/>
              </p:nvSpPr>
              <p:spPr>
                <a:xfrm>
                  <a:off x="3757365" y="9148"/>
                  <a:ext cx="625748" cy="646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𝑡</m:t>
                                    </m:r>
                                  </m:sub>
                                </m:sSub>
                              </m:e>
                            </m:acc>
                          </m:e>
                        </m:acc>
                      </m:oMath>
                    </m:oMathPara>
                  </a14:m>
                  <a:endParaRPr lang="en-CA" sz="3200" dirty="0">
                    <a:solidFill>
                      <a:srgbClr val="C00000"/>
                    </a:solidFill>
                  </a:endParaRPr>
                </a:p>
              </p:txBody>
            </p:sp>
          </mc:Choice>
          <mc:Fallback xmlns="">
            <p:sp>
              <p:nvSpPr>
                <p:cNvPr id="62" name="TextBox 61">
                  <a:extLst>
                    <a:ext uri="{FF2B5EF4-FFF2-40B4-BE49-F238E27FC236}">
                      <a16:creationId xmlns:a16="http://schemas.microsoft.com/office/drawing/2014/main" id="{8BF500C2-8E8B-43E3-9E14-0B7DF481850C}"/>
                    </a:ext>
                  </a:extLst>
                </p:cNvPr>
                <p:cNvSpPr txBox="1">
                  <a:spLocks noRot="1" noChangeAspect="1" noMove="1" noResize="1" noEditPoints="1" noAdjustHandles="1" noChangeArrowheads="1" noChangeShapeType="1" noTextEdit="1"/>
                </p:cNvSpPr>
                <p:nvPr/>
              </p:nvSpPr>
              <p:spPr>
                <a:xfrm>
                  <a:off x="3757365" y="9148"/>
                  <a:ext cx="625748" cy="646653"/>
                </a:xfrm>
                <a:prstGeom prst="rect">
                  <a:avLst/>
                </a:prstGeom>
                <a:blipFill>
                  <a:blip r:embed="rId19"/>
                  <a:stretch>
                    <a:fillRect r="-5882" b="-352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49D304-3DA3-41AE-859D-D964448E877E}"/>
                    </a:ext>
                  </a:extLst>
                </p:cNvPr>
                <p:cNvSpPr txBox="1"/>
                <p:nvPr/>
              </p:nvSpPr>
              <p:spPr>
                <a:xfrm>
                  <a:off x="5076331" y="1610904"/>
                  <a:ext cx="670633" cy="6492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b="0" i="1" smtClean="0">
                                    <a:solidFill>
                                      <a:srgbClr val="C00000"/>
                                    </a:solidFill>
                                    <a:latin typeface="Cambria Math" panose="02040503050406030204" pitchFamily="18" charset="0"/>
                                  </a:rPr>
                                </m:ctrlPr>
                              </m:accPr>
                              <m:e>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𝑒</m:t>
                                    </m:r>
                                  </m:e>
                                  <m:sub>
                                    <m:r>
                                      <a:rPr lang="en-US" sz="3200" b="0" i="1" smtClean="0">
                                        <a:solidFill>
                                          <a:srgbClr val="C00000"/>
                                        </a:solidFill>
                                        <a:latin typeface="Cambria Math" panose="02040503050406030204" pitchFamily="18" charset="0"/>
                                      </a:rPr>
                                      <m:t>𝑥</m:t>
                                    </m:r>
                                  </m:sub>
                                </m:sSub>
                              </m:e>
                            </m:acc>
                          </m:e>
                        </m:acc>
                      </m:oMath>
                    </m:oMathPara>
                  </a14:m>
                  <a:endParaRPr lang="en-CA" sz="3200" dirty="0">
                    <a:solidFill>
                      <a:srgbClr val="C00000"/>
                    </a:solidFill>
                  </a:endParaRPr>
                </a:p>
              </p:txBody>
            </p:sp>
          </mc:Choice>
          <mc:Fallback xmlns="">
            <p:sp>
              <p:nvSpPr>
                <p:cNvPr id="63" name="TextBox 62">
                  <a:extLst>
                    <a:ext uri="{FF2B5EF4-FFF2-40B4-BE49-F238E27FC236}">
                      <a16:creationId xmlns:a16="http://schemas.microsoft.com/office/drawing/2014/main" id="{FE49D304-3DA3-41AE-859D-D964448E877E}"/>
                    </a:ext>
                  </a:extLst>
                </p:cNvPr>
                <p:cNvSpPr txBox="1">
                  <a:spLocks noRot="1" noChangeAspect="1" noMove="1" noResize="1" noEditPoints="1" noAdjustHandles="1" noChangeArrowheads="1" noChangeShapeType="1" noTextEdit="1"/>
                </p:cNvSpPr>
                <p:nvPr/>
              </p:nvSpPr>
              <p:spPr>
                <a:xfrm>
                  <a:off x="5076331" y="1610904"/>
                  <a:ext cx="670633" cy="649281"/>
                </a:xfrm>
                <a:prstGeom prst="rect">
                  <a:avLst/>
                </a:prstGeom>
                <a:blipFill>
                  <a:blip r:embed="rId20"/>
                  <a:stretch>
                    <a:fillRect r="-9589" b="-33803"/>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1EAF8B9D-D939-47D6-99C9-5B92C2F2A931}"/>
                </a:ext>
              </a:extLst>
            </p:cNvPr>
            <p:cNvGrpSpPr/>
            <p:nvPr/>
          </p:nvGrpSpPr>
          <p:grpSpPr>
            <a:xfrm>
              <a:off x="3991426" y="279650"/>
              <a:ext cx="1799771" cy="1799771"/>
              <a:chOff x="9085941" y="2326164"/>
              <a:chExt cx="1799771" cy="1799771"/>
            </a:xfrm>
          </p:grpSpPr>
          <p:cxnSp>
            <p:nvCxnSpPr>
              <p:cNvPr id="65" name="Straight Arrow Connector 64">
                <a:extLst>
                  <a:ext uri="{FF2B5EF4-FFF2-40B4-BE49-F238E27FC236}">
                    <a16:creationId xmlns:a16="http://schemas.microsoft.com/office/drawing/2014/main" id="{99463906-3562-4AAD-97B1-479BEAD4C487}"/>
                  </a:ext>
                </a:extLst>
              </p:cNvPr>
              <p:cNvCxnSpPr>
                <a:cxnSpLocks/>
              </p:cNvCxnSpPr>
              <p:nvPr/>
            </p:nvCxnSpPr>
            <p:spPr>
              <a:xfrm flipV="1">
                <a:off x="9085941" y="3207971"/>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7FB27B54-82B8-4A4D-9E0C-CF879E30F44D}"/>
                  </a:ext>
                </a:extLst>
              </p:cNvPr>
              <p:cNvCxnSpPr>
                <a:cxnSpLocks/>
              </p:cNvCxnSpPr>
              <p:nvPr/>
            </p:nvCxnSpPr>
            <p:spPr>
              <a:xfrm rot="16200000">
                <a:off x="8657772" y="2779798"/>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67" name="Group 66">
            <a:extLst>
              <a:ext uri="{FF2B5EF4-FFF2-40B4-BE49-F238E27FC236}">
                <a16:creationId xmlns:a16="http://schemas.microsoft.com/office/drawing/2014/main" id="{8D207A4B-FB83-4E8D-8232-298DEDED960E}"/>
              </a:ext>
            </a:extLst>
          </p:cNvPr>
          <p:cNvGrpSpPr/>
          <p:nvPr/>
        </p:nvGrpSpPr>
        <p:grpSpPr>
          <a:xfrm>
            <a:off x="8098287" y="3238500"/>
            <a:ext cx="1630407" cy="1619409"/>
            <a:chOff x="2696713" y="1827473"/>
            <a:chExt cx="2450925" cy="2434395"/>
          </a:xfrm>
        </p:grpSpPr>
        <p:grpSp>
          <p:nvGrpSpPr>
            <p:cNvPr id="68" name="Group 67">
              <a:extLst>
                <a:ext uri="{FF2B5EF4-FFF2-40B4-BE49-F238E27FC236}">
                  <a16:creationId xmlns:a16="http://schemas.microsoft.com/office/drawing/2014/main" id="{D7CE0E62-4951-494D-BC49-B82BFF0FC930}"/>
                </a:ext>
              </a:extLst>
            </p:cNvPr>
            <p:cNvGrpSpPr/>
            <p:nvPr/>
          </p:nvGrpSpPr>
          <p:grpSpPr>
            <a:xfrm>
              <a:off x="3675171" y="2011680"/>
              <a:ext cx="1436761" cy="1439999"/>
              <a:chOff x="4465129" y="2328712"/>
              <a:chExt cx="1436761" cy="1439999"/>
            </a:xfrm>
          </p:grpSpPr>
          <p:cxnSp>
            <p:nvCxnSpPr>
              <p:cNvPr id="71" name="Straight Arrow Connector 70">
                <a:extLst>
                  <a:ext uri="{FF2B5EF4-FFF2-40B4-BE49-F238E27FC236}">
                    <a16:creationId xmlns:a16="http://schemas.microsoft.com/office/drawing/2014/main" id="{9A217BD7-C18F-4AFD-AE18-CDFAC5EC3447}"/>
                  </a:ext>
                </a:extLst>
              </p:cNvPr>
              <p:cNvCxnSpPr>
                <a:cxnSpLocks/>
              </p:cNvCxnSpPr>
              <p:nvPr/>
            </p:nvCxnSpPr>
            <p:spPr>
              <a:xfrm flipH="1" flipV="1">
                <a:off x="4469068" y="2328712"/>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2" name="Straight Arrow Connector 71">
                <a:extLst>
                  <a:ext uri="{FF2B5EF4-FFF2-40B4-BE49-F238E27FC236}">
                    <a16:creationId xmlns:a16="http://schemas.microsoft.com/office/drawing/2014/main" id="{15648F7D-687B-49F5-AEB4-789690B30E4E}"/>
                  </a:ext>
                </a:extLst>
              </p:cNvPr>
              <p:cNvCxnSpPr>
                <a:cxnSpLocks/>
              </p:cNvCxnSpPr>
              <p:nvPr/>
            </p:nvCxnSpPr>
            <p:spPr>
              <a:xfrm flipV="1">
                <a:off x="4465129" y="3757334"/>
                <a:ext cx="1436761" cy="1"/>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1022188-7E72-4F83-B6D9-8EF89E872BDE}"/>
                    </a:ext>
                  </a:extLst>
                </p:cNvPr>
                <p:cNvSpPr txBox="1"/>
                <p:nvPr/>
              </p:nvSpPr>
              <p:spPr>
                <a:xfrm>
                  <a:off x="2696713" y="1827473"/>
                  <a:ext cx="625749" cy="6466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E1022188-7E72-4F83-B6D9-8EF89E872BDE}"/>
                    </a:ext>
                  </a:extLst>
                </p:cNvPr>
                <p:cNvSpPr txBox="1">
                  <a:spLocks noRot="1" noChangeAspect="1" noMove="1" noResize="1" noEditPoints="1" noAdjustHandles="1" noChangeArrowheads="1" noChangeShapeType="1" noTextEdit="1"/>
                </p:cNvSpPr>
                <p:nvPr/>
              </p:nvSpPr>
              <p:spPr>
                <a:xfrm>
                  <a:off x="2696713" y="1827473"/>
                  <a:ext cx="625749" cy="646652"/>
                </a:xfrm>
                <a:prstGeom prst="rect">
                  <a:avLst/>
                </a:prstGeom>
                <a:blipFill>
                  <a:blip r:embed="rId21"/>
                  <a:stretch>
                    <a:fillRect r="-5797" b="-352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E4FBF35-0956-424E-B35E-E159E3B787B1}"/>
                    </a:ext>
                  </a:extLst>
                </p:cNvPr>
                <p:cNvSpPr txBox="1"/>
                <p:nvPr/>
              </p:nvSpPr>
              <p:spPr>
                <a:xfrm>
                  <a:off x="4477007" y="3612588"/>
                  <a:ext cx="670631" cy="6492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0" name="TextBox 69">
                  <a:extLst>
                    <a:ext uri="{FF2B5EF4-FFF2-40B4-BE49-F238E27FC236}">
                      <a16:creationId xmlns:a16="http://schemas.microsoft.com/office/drawing/2014/main" id="{AE4FBF35-0956-424E-B35E-E159E3B787B1}"/>
                    </a:ext>
                  </a:extLst>
                </p:cNvPr>
                <p:cNvSpPr txBox="1">
                  <a:spLocks noRot="1" noChangeAspect="1" noMove="1" noResize="1" noEditPoints="1" noAdjustHandles="1" noChangeArrowheads="1" noChangeShapeType="1" noTextEdit="1"/>
                </p:cNvSpPr>
                <p:nvPr/>
              </p:nvSpPr>
              <p:spPr>
                <a:xfrm>
                  <a:off x="4477007" y="3612588"/>
                  <a:ext cx="670631" cy="649280"/>
                </a:xfrm>
                <a:prstGeom prst="rect">
                  <a:avLst/>
                </a:prstGeom>
                <a:blipFill>
                  <a:blip r:embed="rId22"/>
                  <a:stretch>
                    <a:fillRect r="-8219" b="-33803"/>
                  </a:stretch>
                </a:blipFill>
              </p:spPr>
              <p:txBody>
                <a:bodyPr/>
                <a:lstStyle/>
                <a:p>
                  <a:r>
                    <a:rPr lang="en-CA">
                      <a:noFill/>
                    </a:rPr>
                    <a:t> </a:t>
                  </a:r>
                </a:p>
              </p:txBody>
            </p:sp>
          </mc:Fallback>
        </mc:AlternateContent>
      </p:grpSp>
      <p:cxnSp>
        <p:nvCxnSpPr>
          <p:cNvPr id="11" name="Straight Arrow Connector 10">
            <a:extLst>
              <a:ext uri="{FF2B5EF4-FFF2-40B4-BE49-F238E27FC236}">
                <a16:creationId xmlns:a16="http://schemas.microsoft.com/office/drawing/2014/main" id="{096F3256-05ED-4AE4-BCEF-971339819C77}"/>
              </a:ext>
            </a:extLst>
          </p:cNvPr>
          <p:cNvCxnSpPr>
            <a:cxnSpLocks/>
          </p:cNvCxnSpPr>
          <p:nvPr/>
        </p:nvCxnSpPr>
        <p:spPr>
          <a:xfrm>
            <a:off x="9053596" y="5298037"/>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2102628-D01A-4575-9405-F002B46C141B}"/>
              </a:ext>
            </a:extLst>
          </p:cNvPr>
          <p:cNvCxnSpPr>
            <a:cxnSpLocks/>
          </p:cNvCxnSpPr>
          <p:nvPr/>
        </p:nvCxnSpPr>
        <p:spPr>
          <a:xfrm flipV="1">
            <a:off x="8765593" y="4236796"/>
            <a:ext cx="1016686"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89D014D-470F-45B8-8CBF-634F1A76492C}"/>
              </a:ext>
            </a:extLst>
          </p:cNvPr>
          <p:cNvCxnSpPr>
            <a:cxnSpLocks/>
          </p:cNvCxnSpPr>
          <p:nvPr/>
        </p:nvCxnSpPr>
        <p:spPr>
          <a:xfrm flipV="1">
            <a:off x="9008433" y="2624232"/>
            <a:ext cx="1273560" cy="631557"/>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130189-EA20-4BCE-B795-EBC2E6501D17}"/>
                  </a:ext>
                </a:extLst>
              </p:cNvPr>
              <p:cNvSpPr txBox="1"/>
              <p:nvPr/>
            </p:nvSpPr>
            <p:spPr>
              <a:xfrm>
                <a:off x="9154269" y="26894"/>
                <a:ext cx="2983943" cy="638188"/>
              </a:xfrm>
              <a:prstGeom prst="rect">
                <a:avLst/>
              </a:prstGeom>
              <a:noFill/>
              <a:ln w="38100">
                <a:solidFill>
                  <a:schemeClr val="tx1"/>
                </a:solidFill>
              </a:ln>
              <a:effectLst/>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𝑦</m:t>
                              </m:r>
                            </m:sup>
                          </m:sSup>
                        </m:e>
                      </m:acc>
                      <m:r>
                        <a:rPr lang="en-US" sz="4000" b="0" i="1" smtClean="0">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𝑧</m:t>
                              </m:r>
                            </m:sup>
                          </m:sSup>
                        </m:e>
                      </m:acc>
                      <m:r>
                        <a:rPr lang="en-US" sz="4000" b="0" i="1" smtClean="0">
                          <a:latin typeface="Cambria Math" panose="02040503050406030204" pitchFamily="18" charset="0"/>
                        </a:rPr>
                        <m:t>=0</m:t>
                      </m:r>
                    </m:oMath>
                  </m:oMathPara>
                </a14:m>
                <a:endParaRPr lang="en-US" sz="4000" dirty="0"/>
              </a:p>
            </p:txBody>
          </p:sp>
        </mc:Choice>
        <mc:Fallback xmlns="">
          <p:sp>
            <p:nvSpPr>
              <p:cNvPr id="3" name="TextBox 2">
                <a:extLst>
                  <a:ext uri="{FF2B5EF4-FFF2-40B4-BE49-F238E27FC236}">
                    <a16:creationId xmlns:a16="http://schemas.microsoft.com/office/drawing/2014/main" id="{67130189-EA20-4BCE-B795-EBC2E6501D17}"/>
                  </a:ext>
                </a:extLst>
              </p:cNvPr>
              <p:cNvSpPr txBox="1">
                <a:spLocks noRot="1" noChangeAspect="1" noMove="1" noResize="1" noEditPoints="1" noAdjustHandles="1" noChangeArrowheads="1" noChangeShapeType="1" noTextEdit="1"/>
              </p:cNvSpPr>
              <p:nvPr/>
            </p:nvSpPr>
            <p:spPr>
              <a:xfrm>
                <a:off x="9154269" y="26894"/>
                <a:ext cx="2983943" cy="638188"/>
              </a:xfrm>
              <a:prstGeom prst="rect">
                <a:avLst/>
              </a:prstGeom>
              <a:blipFill>
                <a:blip r:embed="rId23"/>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5824AF-0083-48CF-9E2C-128A1E48D87E}"/>
                  </a:ext>
                </a:extLst>
              </p:cNvPr>
              <p:cNvSpPr txBox="1"/>
              <p:nvPr/>
            </p:nvSpPr>
            <p:spPr>
              <a:xfrm>
                <a:off x="7836526" y="713882"/>
                <a:ext cx="3927422"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𝐴</m:t>
                          </m:r>
                        </m:e>
                      </m:acc>
                      <m:r>
                        <a:rPr lang="en-US" sz="5400" b="0" i="1" smtClean="0">
                          <a:latin typeface="Cambria Math" panose="02040503050406030204" pitchFamily="18" charset="0"/>
                        </a:rPr>
                        <m:t>⋅</m:t>
                      </m:r>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𝐴</m:t>
                          </m:r>
                        </m:e>
                      </m:acc>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𝛼</m:t>
                          </m:r>
                        </m:e>
                        <m:sup>
                          <m:r>
                            <a:rPr lang="en-US" sz="5400" b="0" i="1" smtClean="0">
                              <a:latin typeface="Cambria Math" panose="02040503050406030204" pitchFamily="18" charset="0"/>
                            </a:rPr>
                            <m:t>2</m:t>
                          </m:r>
                        </m:sup>
                      </m:sSup>
                    </m:oMath>
                  </m:oMathPara>
                </a14:m>
                <a:endParaRPr lang="en-CA" sz="5400" dirty="0">
                  <a:solidFill>
                    <a:srgbClr val="FF0000"/>
                  </a:solidFill>
                </a:endParaRPr>
              </a:p>
            </p:txBody>
          </p:sp>
        </mc:Choice>
        <mc:Fallback xmlns="">
          <p:sp>
            <p:nvSpPr>
              <p:cNvPr id="4" name="TextBox 3">
                <a:extLst>
                  <a:ext uri="{FF2B5EF4-FFF2-40B4-BE49-F238E27FC236}">
                    <a16:creationId xmlns:a16="http://schemas.microsoft.com/office/drawing/2014/main" id="{275824AF-0083-48CF-9E2C-128A1E48D87E}"/>
                  </a:ext>
                </a:extLst>
              </p:cNvPr>
              <p:cNvSpPr txBox="1">
                <a:spLocks noRot="1" noChangeAspect="1" noMove="1" noResize="1" noEditPoints="1" noAdjustHandles="1" noChangeArrowheads="1" noChangeShapeType="1" noTextEdit="1"/>
              </p:cNvSpPr>
              <p:nvPr/>
            </p:nvSpPr>
            <p:spPr>
              <a:xfrm>
                <a:off x="7836526" y="713882"/>
                <a:ext cx="3927422" cy="1029641"/>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02A1-90CA-464B-A391-2ED4903B3631}"/>
                  </a:ext>
                </a:extLst>
              </p:cNvPr>
              <p:cNvSpPr txBox="1"/>
              <p:nvPr/>
            </p:nvSpPr>
            <p:spPr>
              <a:xfrm>
                <a:off x="673726" y="704918"/>
                <a:ext cx="3927422" cy="1029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𝐴</m:t>
                          </m:r>
                        </m:e>
                      </m:acc>
                      <m:r>
                        <a:rPr lang="en-US" sz="5400" b="0" i="1" smtClean="0">
                          <a:latin typeface="Cambria Math" panose="02040503050406030204" pitchFamily="18" charset="0"/>
                        </a:rPr>
                        <m:t>⋅</m:t>
                      </m:r>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𝐴</m:t>
                          </m:r>
                        </m:e>
                      </m:acc>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𝛼</m:t>
                          </m:r>
                        </m:e>
                        <m:sup>
                          <m:r>
                            <a:rPr lang="en-US" sz="5400" b="0" i="1" smtClean="0">
                              <a:latin typeface="Cambria Math" panose="02040503050406030204" pitchFamily="18" charset="0"/>
                            </a:rPr>
                            <m:t>2</m:t>
                          </m:r>
                        </m:sup>
                      </m:sSup>
                    </m:oMath>
                  </m:oMathPara>
                </a14:m>
                <a:endParaRPr lang="en-CA" sz="5400" dirty="0">
                  <a:solidFill>
                    <a:srgbClr val="FF0000"/>
                  </a:solidFill>
                </a:endParaRPr>
              </a:p>
            </p:txBody>
          </p:sp>
        </mc:Choice>
        <mc:Fallback xmlns="">
          <p:sp>
            <p:nvSpPr>
              <p:cNvPr id="8" name="TextBox 7">
                <a:extLst>
                  <a:ext uri="{FF2B5EF4-FFF2-40B4-BE49-F238E27FC236}">
                    <a16:creationId xmlns:a16="http://schemas.microsoft.com/office/drawing/2014/main" id="{6FA702A1-90CA-464B-A391-2ED4903B3631}"/>
                  </a:ext>
                </a:extLst>
              </p:cNvPr>
              <p:cNvSpPr txBox="1">
                <a:spLocks noRot="1" noChangeAspect="1" noMove="1" noResize="1" noEditPoints="1" noAdjustHandles="1" noChangeArrowheads="1" noChangeShapeType="1" noTextEdit="1"/>
              </p:cNvSpPr>
              <p:nvPr/>
            </p:nvSpPr>
            <p:spPr>
              <a:xfrm>
                <a:off x="673726" y="704918"/>
                <a:ext cx="3927422" cy="1029641"/>
              </a:xfrm>
              <a:prstGeom prst="rect">
                <a:avLst/>
              </a:prstGeom>
              <a:blipFill>
                <a:blip r:embed="rId25"/>
                <a:stretch>
                  <a:fillRect/>
                </a:stretch>
              </a:blipFill>
            </p:spPr>
            <p:txBody>
              <a:bodyPr/>
              <a:lstStyle/>
              <a:p>
                <a:r>
                  <a:rPr lang="en-CA">
                    <a:noFill/>
                  </a:rPr>
                  <a:t> </a:t>
                </a:r>
              </a:p>
            </p:txBody>
          </p:sp>
        </mc:Fallback>
      </mc:AlternateContent>
      <p:sp>
        <p:nvSpPr>
          <p:cNvPr id="20" name="TextBox 19">
            <a:extLst>
              <a:ext uri="{FF2B5EF4-FFF2-40B4-BE49-F238E27FC236}">
                <a16:creationId xmlns:a16="http://schemas.microsoft.com/office/drawing/2014/main" id="{CDF7931B-5D66-4B6B-BE11-3E135BD0E8C8}"/>
              </a:ext>
            </a:extLst>
          </p:cNvPr>
          <p:cNvSpPr txBox="1"/>
          <p:nvPr/>
        </p:nvSpPr>
        <p:spPr>
          <a:xfrm>
            <a:off x="1364008" y="0"/>
            <a:ext cx="2321533" cy="707886"/>
          </a:xfrm>
          <a:prstGeom prst="rect">
            <a:avLst/>
          </a:prstGeom>
          <a:noFill/>
        </p:spPr>
        <p:txBody>
          <a:bodyPr wrap="none" rtlCol="0">
            <a:spAutoFit/>
          </a:bodyPr>
          <a:lstStyle/>
          <a:p>
            <a:r>
              <a:rPr lang="en-US" sz="4000" dirty="0">
                <a:solidFill>
                  <a:schemeClr val="accent4">
                    <a:lumMod val="75000"/>
                  </a:schemeClr>
                </a:solidFill>
              </a:rPr>
              <a:t>(invariant)</a:t>
            </a:r>
            <a:endParaRPr lang="en-CA" sz="4000" dirty="0">
              <a:solidFill>
                <a:schemeClr val="accent4">
                  <a:lumMod val="75000"/>
                </a:schemeClr>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26">
            <p14:nvContentPartPr>
              <p14:cNvPr id="5" name="Ink 4">
                <a:extLst>
                  <a:ext uri="{FF2B5EF4-FFF2-40B4-BE49-F238E27FC236}">
                    <a16:creationId xmlns:a16="http://schemas.microsoft.com/office/drawing/2014/main" id="{9AC671A0-FAE3-425C-A6D1-CD9AA1A951DF}"/>
                  </a:ext>
                </a:extLst>
              </p14:cNvPr>
              <p14:cNvContentPartPr/>
              <p14:nvPr>
                <p:extLst>
                  <p:ext uri="{42D2F446-02D8-4167-A562-619A0277C38B}">
                    <p15:isNarration xmlns:p15="http://schemas.microsoft.com/office/powerpoint/2012/main" val="1"/>
                  </p:ext>
                </p:extLst>
              </p14:nvPr>
            </p14:nvContentPartPr>
            <p14:xfrm>
              <a:off x="1041120" y="336960"/>
              <a:ext cx="11051280" cy="6114960"/>
            </p14:xfrm>
          </p:contentPart>
        </mc:Choice>
        <mc:Fallback xmlns="">
          <p:pic>
            <p:nvPicPr>
              <p:cNvPr id="5" name="Ink 4">
                <a:extLst>
                  <a:ext uri="{FF2B5EF4-FFF2-40B4-BE49-F238E27FC236}">
                    <a16:creationId xmlns:a16="http://schemas.microsoft.com/office/drawing/2014/main" id="{9AC671A0-FAE3-425C-A6D1-CD9AA1A951DF}"/>
                  </a:ext>
                </a:extLst>
              </p:cNvPr>
              <p:cNvPicPr>
                <a:picLocks noGrp="1" noRot="1" noChangeAspect="1" noMove="1" noResize="1" noEditPoints="1" noAdjustHandles="1" noChangeArrowheads="1" noChangeShapeType="1"/>
              </p:cNvPicPr>
              <p:nvPr/>
            </p:nvPicPr>
            <p:blipFill>
              <a:blip r:embed="rId27"/>
              <a:stretch>
                <a:fillRect/>
              </a:stretch>
            </p:blipFill>
            <p:spPr>
              <a:xfrm>
                <a:off x="1031760" y="327600"/>
                <a:ext cx="11070000" cy="6133680"/>
              </a:xfrm>
              <a:prstGeom prst="rect">
                <a:avLst/>
              </a:prstGeom>
            </p:spPr>
          </p:pic>
        </mc:Fallback>
      </mc:AlternateContent>
    </p:spTree>
    <p:custDataLst>
      <p:tags r:id="rId1"/>
    </p:custDataLst>
    <p:extLst>
      <p:ext uri="{BB962C8B-B14F-4D97-AF65-F5344CB8AC3E}">
        <p14:creationId xmlns:p14="http://schemas.microsoft.com/office/powerpoint/2010/main" val="555989433"/>
      </p:ext>
    </p:extLst>
  </p:cSld>
  <p:clrMapOvr>
    <a:masterClrMapping/>
  </p:clrMapOvr>
  <mc:AlternateContent xmlns:mc="http://schemas.openxmlformats.org/markup-compatibility/2006" xmlns:p14="http://schemas.microsoft.com/office/powerpoint/2010/main">
    <mc:Choice Requires="p14">
      <p:transition spd="slow" p14:dur="2000" advTm="47881"/>
    </mc:Choice>
    <mc:Fallback xmlns="">
      <p:transition spd="slow" advTm="4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Constant Acceleration in Special Relativity</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323850" y="914168"/>
                <a:ext cx="11353800" cy="5867632"/>
              </a:xfrm>
              <a:prstGeom prst="rect">
                <a:avLst/>
              </a:prstGeom>
              <a:noFill/>
              <a:ln>
                <a:noFill/>
              </a:ln>
            </p:spPr>
            <p:txBody>
              <a:bodyPr wrap="square" rtlCol="0">
                <a:spAutoFit/>
              </a:bodyPr>
              <a:lstStyle/>
              <a:p>
                <a:pPr marL="742950" indent="-742950">
                  <a:buAutoNum type="arabicPeriod"/>
                </a:pPr>
                <a:r>
                  <a:rPr lang="en-US" sz="3600" dirty="0"/>
                  <a:t>Prove that 4-velocity and 4-acceleration are orthogonal</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=0</m:t>
                    </m:r>
                  </m:oMath>
                </a14:m>
                <a:endParaRPr lang="en-US" sz="3600" dirty="0"/>
              </a:p>
              <a:p>
                <a:pPr marL="742950" indent="-742950">
                  <a:buAutoNum type="arabicPeriod"/>
                </a:pPr>
                <a:endParaRPr lang="en-US" sz="3600" dirty="0"/>
              </a:p>
              <a:p>
                <a:pPr marL="742950" indent="-742950">
                  <a:buAutoNum type="arabicPeriod"/>
                </a:pPr>
                <a:r>
                  <a:rPr lang="en-US" sz="3600" dirty="0"/>
                  <a:t>Choose constant proper acceleration</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sSup>
                      <m:sSupPr>
                        <m:ctrlPr>
                          <a:rPr lang="en-US" sz="3600" b="0" i="1" dirty="0" smtClean="0">
                            <a:latin typeface="Cambria Math" panose="02040503050406030204" pitchFamily="18" charset="0"/>
                          </a:rPr>
                        </m:ctrlPr>
                      </m:sSupPr>
                      <m:e>
                        <m:r>
                          <a:rPr lang="en-US" sz="3600" b="0" i="1" dirty="0" smtClean="0">
                            <a:solidFill>
                              <a:srgbClr val="FF0000"/>
                            </a:solidFill>
                            <a:latin typeface="Cambria Math" panose="02040503050406030204" pitchFamily="18" charset="0"/>
                          </a:rPr>
                          <m:t>𝛼</m:t>
                        </m:r>
                      </m:e>
                      <m:sup>
                        <m:r>
                          <a:rPr lang="en-US" sz="3600" b="0" i="1" dirty="0" smtClean="0">
                            <a:latin typeface="Cambria Math" panose="02040503050406030204" pitchFamily="18" charset="0"/>
                          </a:rPr>
                          <m:t>2</m:t>
                        </m:r>
                      </m:sup>
                    </m:sSup>
                  </m:oMath>
                </a14:m>
                <a:endParaRPr lang="en-US" sz="3600" dirty="0"/>
              </a:p>
              <a:p>
                <a:pPr marL="742950" indent="-742950">
                  <a:buAutoNum type="arabicPeriod"/>
                </a:pPr>
                <a:endParaRPr lang="en-US" sz="3600" dirty="0"/>
              </a:p>
              <a:p>
                <a:pPr marL="742950" indent="-742950">
                  <a:buAutoNum type="arabicPeriod"/>
                </a:pPr>
                <a:r>
                  <a:rPr lang="en-US" sz="3600" dirty="0"/>
                  <a:t>Get equations of motion (hyperbola)</a:t>
                </a:r>
              </a:p>
              <a:p>
                <a:r>
                  <a:rPr lang="en-US" sz="3600" b="0" dirty="0">
                    <a:solidFill>
                      <a:schemeClr val="tx1"/>
                    </a:solidFill>
                  </a:rPr>
                  <a:t>	</a:t>
                </a:r>
                <a14:m>
                  <m:oMath xmlns:m="http://schemas.openxmlformats.org/officeDocument/2006/math">
                    <m:r>
                      <a:rPr lang="en-US" sz="3600" b="0" i="1" smtClean="0">
                        <a:solidFill>
                          <a:schemeClr val="tx1"/>
                        </a:solidFill>
                        <a:latin typeface="Cambria Math" panose="02040503050406030204" pitchFamily="18" charset="0"/>
                      </a:rPr>
                      <m:t>𝑐</m:t>
                    </m:r>
                    <m:r>
                      <a:rPr lang="en-US" sz="3600" b="0" i="1" smtClean="0">
                        <a:solidFill>
                          <a:srgbClr val="0070C0"/>
                        </a:solidFill>
                        <a:latin typeface="Cambria Math" panose="02040503050406030204" pitchFamily="18" charset="0"/>
                      </a:rPr>
                      <m:t>𝑡</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a:p>
                <a:r>
                  <a:rPr lang="en-US" sz="3600" b="0" dirty="0">
                    <a:solidFill>
                      <a:srgbClr val="0070C0"/>
                    </a:solidFill>
                  </a:rPr>
                  <a:t>	</a:t>
                </a:r>
                <a14:m>
                  <m:oMath xmlns:m="http://schemas.openxmlformats.org/officeDocument/2006/math">
                    <m:r>
                      <a:rPr lang="en-US" sz="3600" b="0" i="1" smtClean="0">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f>
                      <m:fPr>
                        <m:ctrlPr>
                          <a:rPr lang="en-US" sz="3600" i="1">
                            <a:latin typeface="Cambria Math" panose="020405030504060302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𝑐</m:t>
                            </m:r>
                          </m:e>
                          <m:sup>
                            <m:r>
                              <a:rPr lang="en-US" sz="3600" i="1">
                                <a:latin typeface="Cambria Math" panose="02040503050406030204" pitchFamily="18" charset="0"/>
                              </a:rPr>
                              <m:t>2</m:t>
                            </m:r>
                          </m:sup>
                        </m:sSup>
                      </m:num>
                      <m:den>
                        <m:r>
                          <a:rPr lang="en-US" sz="3600" i="1">
                            <a:latin typeface="Cambria Math" panose="02040503050406030204" pitchFamily="18" charset="0"/>
                          </a:rPr>
                          <m:t>𝛼</m:t>
                        </m:r>
                      </m:den>
                    </m:f>
                    <m:func>
                      <m:funcPr>
                        <m:ctrlPr>
                          <a:rPr lang="en-US" sz="3600" i="1">
                            <a:latin typeface="Cambria Math" panose="02040503050406030204" pitchFamily="18" charset="0"/>
                          </a:rPr>
                        </m:ctrlPr>
                      </m:funcPr>
                      <m:fName>
                        <m:r>
                          <m:rPr>
                            <m:sty m:val="p"/>
                          </m:rPr>
                          <a:rPr lang="en-US" sz="3600" b="0" i="0" smtClean="0">
                            <a:latin typeface="Cambria Math" panose="02040503050406030204" pitchFamily="18" charset="0"/>
                          </a:rPr>
                          <m:t>cos</m:t>
                        </m:r>
                        <m:r>
                          <m:rPr>
                            <m:sty m:val="p"/>
                          </m:rPr>
                          <a:rPr lang="en-US" sz="3600">
                            <a:latin typeface="Cambria Math" panose="02040503050406030204" pitchFamily="18" charset="0"/>
                          </a:rPr>
                          <m:t>h</m:t>
                        </m:r>
                      </m:fName>
                      <m:e>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a:solidFill>
                                  <a:srgbClr val="FFC000"/>
                                </a:solidFill>
                                <a:latin typeface="Cambria Math" panose="02040503050406030204" pitchFamily="18" charset="0"/>
                              </a:rPr>
                              <m:t>𝜏</m:t>
                            </m:r>
                          </m:e>
                        </m:d>
                      </m:e>
                    </m:func>
                  </m:oMath>
                </a14:m>
                <a:endParaRPr lang="en-CA" sz="3600" dirty="0">
                  <a:solidFill>
                    <a:schemeClr val="tx1"/>
                  </a:solidFill>
                </a:endParaRP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323850" y="914168"/>
                <a:ext cx="11353800" cy="5867632"/>
              </a:xfrm>
              <a:prstGeom prst="rect">
                <a:avLst/>
              </a:prstGeom>
              <a:blipFill>
                <a:blip r:embed="rId2"/>
                <a:stretch>
                  <a:fillRect l="-1664" t="-1765"/>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26EAA0-8FC1-467D-9CC5-CA3F4B14C73D}"/>
                  </a:ext>
                </a:extLst>
              </p:cNvPr>
              <p:cNvSpPr txBox="1"/>
              <p:nvPr/>
            </p:nvSpPr>
            <p:spPr>
              <a:xfrm>
                <a:off x="4517869" y="3276691"/>
                <a:ext cx="3296427" cy="638188"/>
              </a:xfrm>
              <a:prstGeom prst="rect">
                <a:avLst/>
              </a:prstGeom>
              <a:noFill/>
              <a:effectLst>
                <a:softEdge rad="63500"/>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𝑦</m:t>
                              </m:r>
                            </m:sup>
                          </m:sSup>
                        </m:e>
                      </m:acc>
                      <m:r>
                        <a:rPr lang="en-US" sz="4000" b="0" i="1" smtClean="0">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𝑧</m:t>
                              </m:r>
                            </m:sup>
                          </m:sSup>
                        </m:e>
                      </m:acc>
                      <m:r>
                        <a:rPr lang="en-US" sz="4000" b="0" i="1" smtClean="0">
                          <a:latin typeface="Cambria Math" panose="02040503050406030204" pitchFamily="18" charset="0"/>
                        </a:rPr>
                        <m:t>=0</m:t>
                      </m:r>
                    </m:oMath>
                  </m:oMathPara>
                </a14:m>
                <a:endParaRPr lang="en-US" sz="4000" dirty="0"/>
              </a:p>
            </p:txBody>
          </p:sp>
        </mc:Choice>
        <mc:Fallback xmlns="">
          <p:sp>
            <p:nvSpPr>
              <p:cNvPr id="2" name="TextBox 1">
                <a:extLst>
                  <a:ext uri="{FF2B5EF4-FFF2-40B4-BE49-F238E27FC236}">
                    <a16:creationId xmlns:a16="http://schemas.microsoft.com/office/drawing/2014/main" id="{5E26EAA0-8FC1-467D-9CC5-CA3F4B14C73D}"/>
                  </a:ext>
                </a:extLst>
              </p:cNvPr>
              <p:cNvSpPr txBox="1">
                <a:spLocks noRot="1" noChangeAspect="1" noMove="1" noResize="1" noEditPoints="1" noAdjustHandles="1" noChangeArrowheads="1" noChangeShapeType="1" noTextEdit="1"/>
              </p:cNvSpPr>
              <p:nvPr/>
            </p:nvSpPr>
            <p:spPr>
              <a:xfrm>
                <a:off x="4517869" y="3276691"/>
                <a:ext cx="3296427" cy="638188"/>
              </a:xfrm>
              <a:prstGeom prst="rect">
                <a:avLst/>
              </a:prstGeom>
              <a:blipFill>
                <a:blip r:embed="rId3"/>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2AF0CB20-CBEE-4510-9062-F1FADF48BCE5}"/>
                  </a:ext>
                </a:extLst>
              </p14:cNvPr>
              <p14:cNvContentPartPr/>
              <p14:nvPr>
                <p:extLst>
                  <p:ext uri="{42D2F446-02D8-4167-A562-619A0277C38B}">
                    <p15:isNarration xmlns:p15="http://schemas.microsoft.com/office/powerpoint/2012/main" val="1"/>
                  </p:ext>
                </p:extLst>
              </p14:nvPr>
            </p14:nvContentPartPr>
            <p14:xfrm>
              <a:off x="266400" y="3187440"/>
              <a:ext cx="7348680" cy="3604320"/>
            </p14:xfrm>
          </p:contentPart>
        </mc:Choice>
        <mc:Fallback xmlns="">
          <p:pic>
            <p:nvPicPr>
              <p:cNvPr id="3" name="Ink 2">
                <a:extLst>
                  <a:ext uri="{FF2B5EF4-FFF2-40B4-BE49-F238E27FC236}">
                    <a16:creationId xmlns:a16="http://schemas.microsoft.com/office/drawing/2014/main" id="{2AF0CB20-CBEE-4510-9062-F1FADF48BCE5}"/>
                  </a:ext>
                </a:extLst>
              </p:cNvPr>
              <p:cNvPicPr>
                <a:picLocks noGrp="1" noRot="1" noChangeAspect="1" noMove="1" noResize="1" noEditPoints="1" noAdjustHandles="1" noChangeArrowheads="1" noChangeShapeType="1"/>
              </p:cNvPicPr>
              <p:nvPr/>
            </p:nvPicPr>
            <p:blipFill>
              <a:blip r:embed="rId5"/>
              <a:stretch>
                <a:fillRect/>
              </a:stretch>
            </p:blipFill>
            <p:spPr>
              <a:xfrm>
                <a:off x="257040" y="3178080"/>
                <a:ext cx="7367400" cy="3623040"/>
              </a:xfrm>
              <a:prstGeom prst="rect">
                <a:avLst/>
              </a:prstGeom>
            </p:spPr>
          </p:pic>
        </mc:Fallback>
      </mc:AlternateContent>
    </p:spTree>
    <p:extLst>
      <p:ext uri="{BB962C8B-B14F-4D97-AF65-F5344CB8AC3E}">
        <p14:creationId xmlns:p14="http://schemas.microsoft.com/office/powerpoint/2010/main" val="2729412217"/>
      </p:ext>
    </p:extLst>
  </p:cSld>
  <p:clrMapOvr>
    <a:masterClrMapping/>
  </p:clrMapOvr>
  <mc:AlternateContent xmlns:mc="http://schemas.openxmlformats.org/markup-compatibility/2006" xmlns:p14="http://schemas.microsoft.com/office/powerpoint/2010/main">
    <mc:Choice Requires="p14">
      <p:transition spd="slow" p14:dur="2000" advTm="22667"/>
    </mc:Choice>
    <mc:Fallback xmlns="">
      <p:transition spd="slow" advTm="22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10F87D93-0EA2-46A7-84A4-CBE10323B4DC}"/>
              </a:ext>
            </a:extLst>
          </p:cNvPr>
          <p:cNvGrpSpPr/>
          <p:nvPr/>
        </p:nvGrpSpPr>
        <p:grpSpPr>
          <a:xfrm>
            <a:off x="1390650" y="1783948"/>
            <a:ext cx="3467099" cy="3743772"/>
            <a:chOff x="228600" y="1850410"/>
            <a:chExt cx="4305299" cy="4648860"/>
          </a:xfrm>
        </p:grpSpPr>
        <p:pic>
          <p:nvPicPr>
            <p:cNvPr id="69" name="Picture 2">
              <a:extLst>
                <a:ext uri="{FF2B5EF4-FFF2-40B4-BE49-F238E27FC236}">
                  <a16:creationId xmlns:a16="http://schemas.microsoft.com/office/drawing/2014/main" id="{7C4075B9-BB0B-45E0-8FCF-01D03094B2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95" t="10139" b="5438"/>
            <a:stretch/>
          </p:blipFill>
          <p:spPr bwMode="auto">
            <a:xfrm>
              <a:off x="1409700" y="1850410"/>
              <a:ext cx="2609850" cy="357483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5ACB3C98-2D02-459E-AEA9-3190276CCED6}"/>
                </a:ext>
              </a:extLst>
            </p:cNvPr>
            <p:cNvGrpSpPr/>
            <p:nvPr/>
          </p:nvGrpSpPr>
          <p:grpSpPr>
            <a:xfrm>
              <a:off x="228600" y="1898073"/>
              <a:ext cx="4305299" cy="4601197"/>
              <a:chOff x="228600" y="1898073"/>
              <a:chExt cx="4305299" cy="4601197"/>
            </a:xfrm>
          </p:grpSpPr>
          <p:grpSp>
            <p:nvGrpSpPr>
              <p:cNvPr id="77" name="Group 76">
                <a:extLst>
                  <a:ext uri="{FF2B5EF4-FFF2-40B4-BE49-F238E27FC236}">
                    <a16:creationId xmlns:a16="http://schemas.microsoft.com/office/drawing/2014/main" id="{EF2FF745-B45C-4E69-A787-14143FD694D0}"/>
                  </a:ext>
                </a:extLst>
              </p:cNvPr>
              <p:cNvGrpSpPr/>
              <p:nvPr/>
            </p:nvGrpSpPr>
            <p:grpSpPr>
              <a:xfrm>
                <a:off x="689604" y="3181350"/>
                <a:ext cx="2744456" cy="2804857"/>
                <a:chOff x="4679631" y="3622369"/>
                <a:chExt cx="564759" cy="577189"/>
              </a:xfrm>
            </p:grpSpPr>
            <p:cxnSp>
              <p:nvCxnSpPr>
                <p:cNvPr id="80" name="Straight Arrow Connector 79">
                  <a:extLst>
                    <a:ext uri="{FF2B5EF4-FFF2-40B4-BE49-F238E27FC236}">
                      <a16:creationId xmlns:a16="http://schemas.microsoft.com/office/drawing/2014/main" id="{B776C739-0ABA-4898-9FEB-5E107317E4DD}"/>
                    </a:ext>
                  </a:extLst>
                </p:cNvPr>
                <p:cNvCxnSpPr>
                  <a:cxnSpLocks/>
                </p:cNvCxnSpPr>
                <p:nvPr/>
              </p:nvCxnSpPr>
              <p:spPr>
                <a:xfrm>
                  <a:off x="4679631" y="4191689"/>
                  <a:ext cx="564759" cy="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FB4B456-7BC9-4DB6-B1C5-91FD25712286}"/>
                    </a:ext>
                  </a:extLst>
                </p:cNvPr>
                <p:cNvCxnSpPr>
                  <a:cxnSpLocks/>
                </p:cNvCxnSpPr>
                <p:nvPr/>
              </p:nvCxnSpPr>
              <p:spPr>
                <a:xfrm flipV="1">
                  <a:off x="4690205" y="3622369"/>
                  <a:ext cx="0" cy="577189"/>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9A06B19-ADB2-49E2-95D8-BEF2A9E40006}"/>
                      </a:ext>
                    </a:extLst>
                  </p:cNvPr>
                  <p:cNvSpPr txBox="1"/>
                  <p:nvPr/>
                </p:nvSpPr>
                <p:spPr>
                  <a:xfrm>
                    <a:off x="228600" y="1898073"/>
                    <a:ext cx="1105084"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𝑡</m:t>
                                  </m:r>
                                </m:sub>
                              </m:sSub>
                            </m:e>
                          </m:acc>
                        </m:oMath>
                      </m:oMathPara>
                    </a14:m>
                    <a:endParaRPr lang="en-US" sz="7200" dirty="0">
                      <a:solidFill>
                        <a:srgbClr val="002060"/>
                      </a:solidFill>
                    </a:endParaRPr>
                  </a:p>
                </p:txBody>
              </p:sp>
            </mc:Choice>
            <mc:Fallback xmlns="">
              <p:sp>
                <p:nvSpPr>
                  <p:cNvPr id="78" name="TextBox 77">
                    <a:extLst>
                      <a:ext uri="{FF2B5EF4-FFF2-40B4-BE49-F238E27FC236}">
                        <a16:creationId xmlns:a16="http://schemas.microsoft.com/office/drawing/2014/main" id="{79A06B19-ADB2-49E2-95D8-BEF2A9E40006}"/>
                      </a:ext>
                    </a:extLst>
                  </p:cNvPr>
                  <p:cNvSpPr txBox="1">
                    <a:spLocks noRot="1" noChangeAspect="1" noMove="1" noResize="1" noEditPoints="1" noAdjustHandles="1" noChangeArrowheads="1" noChangeShapeType="1" noTextEdit="1"/>
                  </p:cNvSpPr>
                  <p:nvPr/>
                </p:nvSpPr>
                <p:spPr>
                  <a:xfrm>
                    <a:off x="228600" y="1898073"/>
                    <a:ext cx="1105084" cy="1200329"/>
                  </a:xfrm>
                  <a:prstGeom prst="rect">
                    <a:avLst/>
                  </a:prstGeom>
                  <a:blipFill>
                    <a:blip r:embed="rId4"/>
                    <a:stretch>
                      <a:fillRect b="-138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F030294-73E8-4D13-9613-DE75635F9C73}"/>
                      </a:ext>
                    </a:extLst>
                  </p:cNvPr>
                  <p:cNvSpPr txBox="1"/>
                  <p:nvPr/>
                </p:nvSpPr>
                <p:spPr>
                  <a:xfrm>
                    <a:off x="3385158" y="5298941"/>
                    <a:ext cx="114874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7200" i="1" smtClean="0">
                                  <a:solidFill>
                                    <a:srgbClr val="002060"/>
                                  </a:solidFill>
                                  <a:latin typeface="Cambria Math" panose="02040503050406030204" pitchFamily="18" charset="0"/>
                                </a:rPr>
                              </m:ctrlPr>
                            </m:accPr>
                            <m:e>
                              <m:sSub>
                                <m:sSubPr>
                                  <m:ctrlPr>
                                    <a:rPr lang="en-US" sz="7200" i="1">
                                      <a:solidFill>
                                        <a:srgbClr val="002060"/>
                                      </a:solidFill>
                                      <a:latin typeface="Cambria Math" panose="02040503050406030204" pitchFamily="18" charset="0"/>
                                    </a:rPr>
                                  </m:ctrlPr>
                                </m:sSubPr>
                                <m:e>
                                  <m:r>
                                    <a:rPr lang="en-US" sz="7200" i="1">
                                      <a:solidFill>
                                        <a:srgbClr val="002060"/>
                                      </a:solidFill>
                                      <a:latin typeface="Cambria Math" panose="02040503050406030204" pitchFamily="18" charset="0"/>
                                    </a:rPr>
                                    <m:t>𝑒</m:t>
                                  </m:r>
                                </m:e>
                                <m:sub>
                                  <m:r>
                                    <a:rPr lang="en-US" sz="7200" i="1">
                                      <a:solidFill>
                                        <a:srgbClr val="002060"/>
                                      </a:solidFill>
                                      <a:latin typeface="Cambria Math" panose="02040503050406030204" pitchFamily="18" charset="0"/>
                                    </a:rPr>
                                    <m:t>𝑥</m:t>
                                  </m:r>
                                </m:sub>
                              </m:sSub>
                            </m:e>
                          </m:acc>
                        </m:oMath>
                      </m:oMathPara>
                    </a14:m>
                    <a:endParaRPr lang="en-US" sz="7200" dirty="0">
                      <a:solidFill>
                        <a:srgbClr val="002060"/>
                      </a:solidFill>
                    </a:endParaRPr>
                  </a:p>
                </p:txBody>
              </p:sp>
            </mc:Choice>
            <mc:Fallback xmlns="">
              <p:sp>
                <p:nvSpPr>
                  <p:cNvPr id="79" name="TextBox 78">
                    <a:extLst>
                      <a:ext uri="{FF2B5EF4-FFF2-40B4-BE49-F238E27FC236}">
                        <a16:creationId xmlns:a16="http://schemas.microsoft.com/office/drawing/2014/main" id="{FF030294-73E8-4D13-9613-DE75635F9C73}"/>
                      </a:ext>
                    </a:extLst>
                  </p:cNvPr>
                  <p:cNvSpPr txBox="1">
                    <a:spLocks noRot="1" noChangeAspect="1" noMove="1" noResize="1" noEditPoints="1" noAdjustHandles="1" noChangeArrowheads="1" noChangeShapeType="1" noTextEdit="1"/>
                  </p:cNvSpPr>
                  <p:nvPr/>
                </p:nvSpPr>
                <p:spPr>
                  <a:xfrm>
                    <a:off x="3385158" y="5298941"/>
                    <a:ext cx="1148741" cy="1200329"/>
                  </a:xfrm>
                  <a:prstGeom prst="rect">
                    <a:avLst/>
                  </a:prstGeom>
                  <a:blipFill>
                    <a:blip r:embed="rId5"/>
                    <a:stretch>
                      <a:fillRect r="-5263" b="-13836"/>
                    </a:stretch>
                  </a:blipFill>
                </p:spPr>
                <p:txBody>
                  <a:bodyPr/>
                  <a:lstStyle/>
                  <a:p>
                    <a:r>
                      <a:rPr lang="en-CA">
                        <a:noFill/>
                      </a:rPr>
                      <a:t> </a:t>
                    </a:r>
                  </a:p>
                </p:txBody>
              </p:sp>
            </mc:Fallback>
          </mc:AlternateContent>
        </p:grpSp>
      </p:grpSp>
      <p:grpSp>
        <p:nvGrpSpPr>
          <p:cNvPr id="4" name="Group 3">
            <a:extLst>
              <a:ext uri="{FF2B5EF4-FFF2-40B4-BE49-F238E27FC236}">
                <a16:creationId xmlns:a16="http://schemas.microsoft.com/office/drawing/2014/main" id="{B33FD75A-DB80-489D-8940-66B35674B3EC}"/>
              </a:ext>
            </a:extLst>
          </p:cNvPr>
          <p:cNvGrpSpPr/>
          <p:nvPr/>
        </p:nvGrpSpPr>
        <p:grpSpPr>
          <a:xfrm>
            <a:off x="9580639" y="734418"/>
            <a:ext cx="1742434" cy="5490595"/>
            <a:chOff x="3671506" y="1"/>
            <a:chExt cx="2080363" cy="6555445"/>
          </a:xfrm>
        </p:grpSpPr>
        <p:grpSp>
          <p:nvGrpSpPr>
            <p:cNvPr id="5" name="Group 4">
              <a:extLst>
                <a:ext uri="{FF2B5EF4-FFF2-40B4-BE49-F238E27FC236}">
                  <a16:creationId xmlns:a16="http://schemas.microsoft.com/office/drawing/2014/main" id="{BA0A08B0-4379-4773-A0E8-F7585F7C85F3}"/>
                </a:ext>
              </a:extLst>
            </p:cNvPr>
            <p:cNvGrpSpPr/>
            <p:nvPr/>
          </p:nvGrpSpPr>
          <p:grpSpPr>
            <a:xfrm>
              <a:off x="3671506" y="305706"/>
              <a:ext cx="1655234" cy="6249740"/>
              <a:chOff x="8192706" y="686706"/>
              <a:chExt cx="1655234" cy="6249740"/>
            </a:xfrm>
          </p:grpSpPr>
          <p:sp>
            <p:nvSpPr>
              <p:cNvPr id="7" name="Freeform: Shape 6">
                <a:extLst>
                  <a:ext uri="{FF2B5EF4-FFF2-40B4-BE49-F238E27FC236}">
                    <a16:creationId xmlns:a16="http://schemas.microsoft.com/office/drawing/2014/main" id="{CC4C6A45-1DE8-458C-9CE4-1F32A9078D0E}"/>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Freeform: Shape 7">
                <a:extLst>
                  <a:ext uri="{FF2B5EF4-FFF2-40B4-BE49-F238E27FC236}">
                    <a16:creationId xmlns:a16="http://schemas.microsoft.com/office/drawing/2014/main" id="{34808710-2B16-40A5-87F3-5EB2F98C68A8}"/>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 name="Picture 2">
              <a:extLst>
                <a:ext uri="{FF2B5EF4-FFF2-40B4-BE49-F238E27FC236}">
                  <a16:creationId xmlns:a16="http://schemas.microsoft.com/office/drawing/2014/main" id="{E384BB71-29C1-48FC-9A70-6A9746621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19A7EC2-7BAB-4734-BFC5-D71556154E24}"/>
              </a:ext>
            </a:extLst>
          </p:cNvPr>
          <p:cNvGrpSpPr/>
          <p:nvPr/>
        </p:nvGrpSpPr>
        <p:grpSpPr>
          <a:xfrm>
            <a:off x="7151085" y="675523"/>
            <a:ext cx="785432" cy="5591926"/>
            <a:chOff x="605148" y="1752600"/>
            <a:chExt cx="663581" cy="4724400"/>
          </a:xfrm>
        </p:grpSpPr>
        <p:cxnSp>
          <p:nvCxnSpPr>
            <p:cNvPr id="22" name="Straight Arrow Connector 21">
              <a:extLst>
                <a:ext uri="{FF2B5EF4-FFF2-40B4-BE49-F238E27FC236}">
                  <a16:creationId xmlns:a16="http://schemas.microsoft.com/office/drawing/2014/main" id="{FB59663B-39DD-4263-816B-2132A4269D30}"/>
                </a:ext>
              </a:extLst>
            </p:cNvPr>
            <p:cNvCxnSpPr>
              <a:cxnSpLocks/>
            </p:cNvCxnSpPr>
            <p:nvPr/>
          </p:nvCxnSpPr>
          <p:spPr>
            <a:xfrm flipV="1">
              <a:off x="957513" y="1981200"/>
              <a:ext cx="0" cy="44958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3" name="Picture 2">
              <a:extLst>
                <a:ext uri="{FF2B5EF4-FFF2-40B4-BE49-F238E27FC236}">
                  <a16:creationId xmlns:a16="http://schemas.microsoft.com/office/drawing/2014/main" id="{8679AD52-ACDB-4020-BA4C-191119BE32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95" t="10139" b="5438"/>
            <a:stretch/>
          </p:blipFill>
          <p:spPr bwMode="auto">
            <a:xfrm>
              <a:off x="605148" y="1752600"/>
              <a:ext cx="663581" cy="908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D5800618-B9C5-4340-B4C8-F2C52F419E69}"/>
              </a:ext>
            </a:extLst>
          </p:cNvPr>
          <p:cNvGrpSpPr/>
          <p:nvPr/>
        </p:nvGrpSpPr>
        <p:grpSpPr>
          <a:xfrm>
            <a:off x="6774359" y="3767683"/>
            <a:ext cx="4220994" cy="2023021"/>
            <a:chOff x="6774359" y="3767683"/>
            <a:chExt cx="4220994" cy="2023021"/>
          </a:xfrm>
        </p:grpSpPr>
        <p:grpSp>
          <p:nvGrpSpPr>
            <p:cNvPr id="36" name="Group 35">
              <a:extLst>
                <a:ext uri="{FF2B5EF4-FFF2-40B4-BE49-F238E27FC236}">
                  <a16:creationId xmlns:a16="http://schemas.microsoft.com/office/drawing/2014/main" id="{F1916EEB-B478-433B-A29C-AA45C3D43EB0}"/>
                </a:ext>
              </a:extLst>
            </p:cNvPr>
            <p:cNvGrpSpPr/>
            <p:nvPr/>
          </p:nvGrpSpPr>
          <p:grpSpPr>
            <a:xfrm>
              <a:off x="9119360" y="3767683"/>
              <a:ext cx="1875993" cy="1842637"/>
              <a:chOff x="4863488" y="5362575"/>
              <a:chExt cx="1584953" cy="1556771"/>
            </a:xfrm>
          </p:grpSpPr>
          <p:grpSp>
            <p:nvGrpSpPr>
              <p:cNvPr id="37" name="Group 36">
                <a:extLst>
                  <a:ext uri="{FF2B5EF4-FFF2-40B4-BE49-F238E27FC236}">
                    <a16:creationId xmlns:a16="http://schemas.microsoft.com/office/drawing/2014/main" id="{2EEB2077-ADBD-4CFA-8569-DF8900EA1553}"/>
                  </a:ext>
                </a:extLst>
              </p:cNvPr>
              <p:cNvGrpSpPr/>
              <p:nvPr/>
            </p:nvGrpSpPr>
            <p:grpSpPr>
              <a:xfrm>
                <a:off x="5495944" y="5362575"/>
                <a:ext cx="952497" cy="973460"/>
                <a:chOff x="4679631" y="3622369"/>
                <a:chExt cx="564759" cy="577189"/>
              </a:xfrm>
            </p:grpSpPr>
            <p:cxnSp>
              <p:nvCxnSpPr>
                <p:cNvPr id="40" name="Straight Arrow Connector 39">
                  <a:extLst>
                    <a:ext uri="{FF2B5EF4-FFF2-40B4-BE49-F238E27FC236}">
                      <a16:creationId xmlns:a16="http://schemas.microsoft.com/office/drawing/2014/main" id="{3461DF25-E626-45F6-8F26-9976D91E6644}"/>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4C92E43D-623A-4E49-907F-FB4D841B4434}"/>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25289A-582C-4E84-AC50-727B40D4C977}"/>
                      </a:ext>
                    </a:extLst>
                  </p:cNvPr>
                  <p:cNvSpPr txBox="1"/>
                  <p:nvPr/>
                </p:nvSpPr>
                <p:spPr>
                  <a:xfrm>
                    <a:off x="4863488" y="5791203"/>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8" name="TextBox 37">
                    <a:extLst>
                      <a:ext uri="{FF2B5EF4-FFF2-40B4-BE49-F238E27FC236}">
                        <a16:creationId xmlns:a16="http://schemas.microsoft.com/office/drawing/2014/main" id="{9025289A-582C-4E84-AC50-727B40D4C977}"/>
                      </a:ext>
                    </a:extLst>
                  </p:cNvPr>
                  <p:cNvSpPr txBox="1">
                    <a:spLocks noRot="1" noChangeAspect="1" noMove="1" noResize="1" noEditPoints="1" noAdjustHandles="1" noChangeArrowheads="1" noChangeShapeType="1" noTextEdit="1"/>
                  </p:cNvSpPr>
                  <p:nvPr/>
                </p:nvSpPr>
                <p:spPr>
                  <a:xfrm>
                    <a:off x="4863488" y="5791203"/>
                    <a:ext cx="627533" cy="58477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7CEF4D-1385-420E-828F-A2217468FB9D}"/>
                      </a:ext>
                    </a:extLst>
                  </p:cNvPr>
                  <p:cNvSpPr txBox="1"/>
                  <p:nvPr/>
                </p:nvSpPr>
                <p:spPr>
                  <a:xfrm>
                    <a:off x="5238748" y="6334571"/>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39" name="TextBox 38">
                    <a:extLst>
                      <a:ext uri="{FF2B5EF4-FFF2-40B4-BE49-F238E27FC236}">
                        <a16:creationId xmlns:a16="http://schemas.microsoft.com/office/drawing/2014/main" id="{F07CEF4D-1385-420E-828F-A2217468FB9D}"/>
                      </a:ext>
                    </a:extLst>
                  </p:cNvPr>
                  <p:cNvSpPr txBox="1">
                    <a:spLocks noRot="1" noChangeAspect="1" noMove="1" noResize="1" noEditPoints="1" noAdjustHandles="1" noChangeArrowheads="1" noChangeShapeType="1" noTextEdit="1"/>
                  </p:cNvSpPr>
                  <p:nvPr/>
                </p:nvSpPr>
                <p:spPr>
                  <a:xfrm>
                    <a:off x="5238748" y="6334571"/>
                    <a:ext cx="652324" cy="584775"/>
                  </a:xfrm>
                  <a:prstGeom prst="rect">
                    <a:avLst/>
                  </a:prstGeom>
                  <a:blipFill>
                    <a:blip r:embed="rId8"/>
                    <a:stretch>
                      <a:fillRect/>
                    </a:stretch>
                  </a:blipFill>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FB1F12B3-5F39-45F6-998A-41E47F8E1552}"/>
                </a:ext>
              </a:extLst>
            </p:cNvPr>
            <p:cNvGrpSpPr/>
            <p:nvPr/>
          </p:nvGrpSpPr>
          <p:grpSpPr>
            <a:xfrm>
              <a:off x="6774359" y="3948068"/>
              <a:ext cx="1875992" cy="1842636"/>
              <a:chOff x="4863489" y="5362575"/>
              <a:chExt cx="1584952" cy="1556770"/>
            </a:xfrm>
          </p:grpSpPr>
          <p:grpSp>
            <p:nvGrpSpPr>
              <p:cNvPr id="83" name="Group 82">
                <a:extLst>
                  <a:ext uri="{FF2B5EF4-FFF2-40B4-BE49-F238E27FC236}">
                    <a16:creationId xmlns:a16="http://schemas.microsoft.com/office/drawing/2014/main" id="{17099B11-BA1E-45AF-8241-B4131F602815}"/>
                  </a:ext>
                </a:extLst>
              </p:cNvPr>
              <p:cNvGrpSpPr/>
              <p:nvPr/>
            </p:nvGrpSpPr>
            <p:grpSpPr>
              <a:xfrm>
                <a:off x="5495944" y="5362575"/>
                <a:ext cx="952497" cy="973460"/>
                <a:chOff x="4679631" y="3622369"/>
                <a:chExt cx="564759" cy="577189"/>
              </a:xfrm>
            </p:grpSpPr>
            <p:cxnSp>
              <p:nvCxnSpPr>
                <p:cNvPr id="86" name="Straight Arrow Connector 85">
                  <a:extLst>
                    <a:ext uri="{FF2B5EF4-FFF2-40B4-BE49-F238E27FC236}">
                      <a16:creationId xmlns:a16="http://schemas.microsoft.com/office/drawing/2014/main" id="{26CB5610-7750-4E40-998F-4FDD5C5787C3}"/>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7" name="Straight Arrow Connector 86">
                  <a:extLst>
                    <a:ext uri="{FF2B5EF4-FFF2-40B4-BE49-F238E27FC236}">
                      <a16:creationId xmlns:a16="http://schemas.microsoft.com/office/drawing/2014/main" id="{116C89DC-C639-4F9B-B84A-D588417A7FBF}"/>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4722D0B-0BA4-4C3D-BBC7-B2EB399892DA}"/>
                      </a:ext>
                    </a:extLst>
                  </p:cNvPr>
                  <p:cNvSpPr txBox="1"/>
                  <p:nvPr/>
                </p:nvSpPr>
                <p:spPr>
                  <a:xfrm>
                    <a:off x="4863489" y="579120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84" name="TextBox 83">
                    <a:extLst>
                      <a:ext uri="{FF2B5EF4-FFF2-40B4-BE49-F238E27FC236}">
                        <a16:creationId xmlns:a16="http://schemas.microsoft.com/office/drawing/2014/main" id="{A4722D0B-0BA4-4C3D-BBC7-B2EB399892DA}"/>
                      </a:ext>
                    </a:extLst>
                  </p:cNvPr>
                  <p:cNvSpPr txBox="1">
                    <a:spLocks noRot="1" noChangeAspect="1" noMove="1" noResize="1" noEditPoints="1" noAdjustHandles="1" noChangeArrowheads="1" noChangeShapeType="1" noTextEdit="1"/>
                  </p:cNvSpPr>
                  <p:nvPr/>
                </p:nvSpPr>
                <p:spPr>
                  <a:xfrm>
                    <a:off x="4863489" y="5791202"/>
                    <a:ext cx="627533" cy="58477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BB5F2CAC-B66C-42F3-AEAB-72BD0E2C1AEE}"/>
                      </a:ext>
                    </a:extLst>
                  </p:cNvPr>
                  <p:cNvSpPr txBox="1"/>
                  <p:nvPr/>
                </p:nvSpPr>
                <p:spPr>
                  <a:xfrm>
                    <a:off x="5544546" y="6334570"/>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85" name="TextBox 84">
                    <a:extLst>
                      <a:ext uri="{FF2B5EF4-FFF2-40B4-BE49-F238E27FC236}">
                        <a16:creationId xmlns:a16="http://schemas.microsoft.com/office/drawing/2014/main" id="{BB5F2CAC-B66C-42F3-AEAB-72BD0E2C1AEE}"/>
                      </a:ext>
                    </a:extLst>
                  </p:cNvPr>
                  <p:cNvSpPr txBox="1">
                    <a:spLocks noRot="1" noChangeAspect="1" noMove="1" noResize="1" noEditPoints="1" noAdjustHandles="1" noChangeArrowheads="1" noChangeShapeType="1" noTextEdit="1"/>
                  </p:cNvSpPr>
                  <p:nvPr/>
                </p:nvSpPr>
                <p:spPr>
                  <a:xfrm>
                    <a:off x="5544546" y="6334570"/>
                    <a:ext cx="652324" cy="584775"/>
                  </a:xfrm>
                  <a:prstGeom prst="rect">
                    <a:avLst/>
                  </a:prstGeom>
                  <a:blipFill>
                    <a:blip r:embed="rId10"/>
                    <a:stretch>
                      <a:fillRect/>
                    </a:stretch>
                  </a:blipFill>
                </p:spPr>
                <p:txBody>
                  <a:bodyPr/>
                  <a:lstStyle/>
                  <a:p>
                    <a:r>
                      <a:rPr lang="en-CA">
                        <a:noFill/>
                      </a:rPr>
                      <a:t> </a:t>
                    </a:r>
                  </a:p>
                </p:txBody>
              </p:sp>
            </mc:Fallback>
          </mc:AlternateContent>
        </p:grpSp>
      </p:grpSp>
      <p:grpSp>
        <p:nvGrpSpPr>
          <p:cNvPr id="108" name="Group 107">
            <a:extLst>
              <a:ext uri="{FF2B5EF4-FFF2-40B4-BE49-F238E27FC236}">
                <a16:creationId xmlns:a16="http://schemas.microsoft.com/office/drawing/2014/main" id="{65B3092B-73F3-48C8-857D-FD3E35DD6020}"/>
              </a:ext>
            </a:extLst>
          </p:cNvPr>
          <p:cNvGrpSpPr/>
          <p:nvPr/>
        </p:nvGrpSpPr>
        <p:grpSpPr>
          <a:xfrm>
            <a:off x="6706715" y="2550087"/>
            <a:ext cx="4260270" cy="1887732"/>
            <a:chOff x="6706715" y="2550087"/>
            <a:chExt cx="4260270" cy="1887732"/>
          </a:xfrm>
        </p:grpSpPr>
        <p:grpSp>
          <p:nvGrpSpPr>
            <p:cNvPr id="24" name="Group 23">
              <a:extLst>
                <a:ext uri="{FF2B5EF4-FFF2-40B4-BE49-F238E27FC236}">
                  <a16:creationId xmlns:a16="http://schemas.microsoft.com/office/drawing/2014/main" id="{112AAFD5-02FB-49FA-9C20-3712C9CAB3B6}"/>
                </a:ext>
              </a:extLst>
            </p:cNvPr>
            <p:cNvGrpSpPr/>
            <p:nvPr/>
          </p:nvGrpSpPr>
          <p:grpSpPr>
            <a:xfrm>
              <a:off x="8871334" y="2550087"/>
              <a:ext cx="2095651" cy="1797540"/>
              <a:chOff x="4939691" y="5362575"/>
              <a:chExt cx="1770534" cy="1518670"/>
            </a:xfrm>
          </p:grpSpPr>
          <p:grpSp>
            <p:nvGrpSpPr>
              <p:cNvPr id="25" name="Group 24">
                <a:extLst>
                  <a:ext uri="{FF2B5EF4-FFF2-40B4-BE49-F238E27FC236}">
                    <a16:creationId xmlns:a16="http://schemas.microsoft.com/office/drawing/2014/main" id="{0FCF32C7-478E-4D8D-880A-E92176DF71E1}"/>
                  </a:ext>
                </a:extLst>
              </p:cNvPr>
              <p:cNvGrpSpPr/>
              <p:nvPr/>
            </p:nvGrpSpPr>
            <p:grpSpPr>
              <a:xfrm>
                <a:off x="5495944" y="5362575"/>
                <a:ext cx="952497" cy="973460"/>
                <a:chOff x="4679631" y="3622369"/>
                <a:chExt cx="564759" cy="577189"/>
              </a:xfrm>
            </p:grpSpPr>
            <p:cxnSp>
              <p:nvCxnSpPr>
                <p:cNvPr id="28" name="Straight Arrow Connector 27">
                  <a:extLst>
                    <a:ext uri="{FF2B5EF4-FFF2-40B4-BE49-F238E27FC236}">
                      <a16:creationId xmlns:a16="http://schemas.microsoft.com/office/drawing/2014/main" id="{E6C9BA54-2ED6-48AF-88A2-E376D14738C8}"/>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2FC6150C-C4AC-42E6-8487-BD1AD7CA67D0}"/>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FAB30-B6E9-43BB-85FA-EF6F1D873A2C}"/>
                      </a:ext>
                    </a:extLst>
                  </p:cNvPr>
                  <p:cNvSpPr txBox="1"/>
                  <p:nvPr/>
                </p:nvSpPr>
                <p:spPr>
                  <a:xfrm>
                    <a:off x="4939691" y="560070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26" name="TextBox 25">
                    <a:extLst>
                      <a:ext uri="{FF2B5EF4-FFF2-40B4-BE49-F238E27FC236}">
                        <a16:creationId xmlns:a16="http://schemas.microsoft.com/office/drawing/2014/main" id="{E68FAB30-B6E9-43BB-85FA-EF6F1D873A2C}"/>
                      </a:ext>
                    </a:extLst>
                  </p:cNvPr>
                  <p:cNvSpPr txBox="1">
                    <a:spLocks noRot="1" noChangeAspect="1" noMove="1" noResize="1" noEditPoints="1" noAdjustHandles="1" noChangeArrowheads="1" noChangeShapeType="1" noTextEdit="1"/>
                  </p:cNvSpPr>
                  <p:nvPr/>
                </p:nvSpPr>
                <p:spPr>
                  <a:xfrm>
                    <a:off x="4939691" y="5600702"/>
                    <a:ext cx="627533" cy="58477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B21C9C-CF1B-47AF-B302-245C1A98E086}"/>
                      </a:ext>
                    </a:extLst>
                  </p:cNvPr>
                  <p:cNvSpPr txBox="1"/>
                  <p:nvPr/>
                </p:nvSpPr>
                <p:spPr>
                  <a:xfrm>
                    <a:off x="6057901" y="6296470"/>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27" name="TextBox 26">
                    <a:extLst>
                      <a:ext uri="{FF2B5EF4-FFF2-40B4-BE49-F238E27FC236}">
                        <a16:creationId xmlns:a16="http://schemas.microsoft.com/office/drawing/2014/main" id="{9EB21C9C-CF1B-47AF-B302-245C1A98E086}"/>
                      </a:ext>
                    </a:extLst>
                  </p:cNvPr>
                  <p:cNvSpPr txBox="1">
                    <a:spLocks noRot="1" noChangeAspect="1" noMove="1" noResize="1" noEditPoints="1" noAdjustHandles="1" noChangeArrowheads="1" noChangeShapeType="1" noTextEdit="1"/>
                  </p:cNvSpPr>
                  <p:nvPr/>
                </p:nvSpPr>
                <p:spPr>
                  <a:xfrm>
                    <a:off x="6057901" y="6296470"/>
                    <a:ext cx="652324" cy="584775"/>
                  </a:xfrm>
                  <a:prstGeom prst="rect">
                    <a:avLst/>
                  </a:prstGeom>
                  <a:blipFill>
                    <a:blip r:embed="rId12"/>
                    <a:stretch>
                      <a:fillRect/>
                    </a:stretch>
                  </a:blipFill>
                </p:spPr>
                <p:txBody>
                  <a:bodyPr/>
                  <a:lstStyle/>
                  <a:p>
                    <a:r>
                      <a:rPr lang="en-CA">
                        <a:noFill/>
                      </a:rPr>
                      <a:t> </a:t>
                    </a:r>
                  </a:p>
                </p:txBody>
              </p:sp>
            </mc:Fallback>
          </mc:AlternateContent>
        </p:grpSp>
        <p:grpSp>
          <p:nvGrpSpPr>
            <p:cNvPr id="88" name="Group 87">
              <a:extLst>
                <a:ext uri="{FF2B5EF4-FFF2-40B4-BE49-F238E27FC236}">
                  <a16:creationId xmlns:a16="http://schemas.microsoft.com/office/drawing/2014/main" id="{E45D6EBD-A3FA-49BA-BBF9-BA343A637DB6}"/>
                </a:ext>
              </a:extLst>
            </p:cNvPr>
            <p:cNvGrpSpPr/>
            <p:nvPr/>
          </p:nvGrpSpPr>
          <p:grpSpPr>
            <a:xfrm>
              <a:off x="6706715" y="2561364"/>
              <a:ext cx="2253488" cy="1876455"/>
              <a:chOff x="4806337" y="5295901"/>
              <a:chExt cx="1903883" cy="1585343"/>
            </a:xfrm>
          </p:grpSpPr>
          <p:grpSp>
            <p:nvGrpSpPr>
              <p:cNvPr id="89" name="Group 88">
                <a:extLst>
                  <a:ext uri="{FF2B5EF4-FFF2-40B4-BE49-F238E27FC236}">
                    <a16:creationId xmlns:a16="http://schemas.microsoft.com/office/drawing/2014/main" id="{FB98197B-7ADF-49DD-9099-D2810C277B2E}"/>
                  </a:ext>
                </a:extLst>
              </p:cNvPr>
              <p:cNvGrpSpPr/>
              <p:nvPr/>
            </p:nvGrpSpPr>
            <p:grpSpPr>
              <a:xfrm>
                <a:off x="5495944" y="5362575"/>
                <a:ext cx="952497" cy="973460"/>
                <a:chOff x="4679631" y="3622369"/>
                <a:chExt cx="564759" cy="577189"/>
              </a:xfrm>
            </p:grpSpPr>
            <p:cxnSp>
              <p:nvCxnSpPr>
                <p:cNvPr id="92" name="Straight Arrow Connector 91">
                  <a:extLst>
                    <a:ext uri="{FF2B5EF4-FFF2-40B4-BE49-F238E27FC236}">
                      <a16:creationId xmlns:a16="http://schemas.microsoft.com/office/drawing/2014/main" id="{71EA3512-F443-47A0-A9E9-85DE6FAB064D}"/>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1AA5B784-0CBF-4414-9651-A722867E651B}"/>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1843A49-9A89-428E-A15C-9C06FB2B7358}"/>
                      </a:ext>
                    </a:extLst>
                  </p:cNvPr>
                  <p:cNvSpPr txBox="1"/>
                  <p:nvPr/>
                </p:nvSpPr>
                <p:spPr>
                  <a:xfrm>
                    <a:off x="4806337" y="5295901"/>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90" name="TextBox 89">
                    <a:extLst>
                      <a:ext uri="{FF2B5EF4-FFF2-40B4-BE49-F238E27FC236}">
                        <a16:creationId xmlns:a16="http://schemas.microsoft.com/office/drawing/2014/main" id="{71843A49-9A89-428E-A15C-9C06FB2B7358}"/>
                      </a:ext>
                    </a:extLst>
                  </p:cNvPr>
                  <p:cNvSpPr txBox="1">
                    <a:spLocks noRot="1" noChangeAspect="1" noMove="1" noResize="1" noEditPoints="1" noAdjustHandles="1" noChangeArrowheads="1" noChangeShapeType="1" noTextEdit="1"/>
                  </p:cNvSpPr>
                  <p:nvPr/>
                </p:nvSpPr>
                <p:spPr>
                  <a:xfrm>
                    <a:off x="4806337" y="5295901"/>
                    <a:ext cx="627533"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54F180E-9508-42B6-AD3A-DBB889E5D0BE}"/>
                      </a:ext>
                    </a:extLst>
                  </p:cNvPr>
                  <p:cNvSpPr txBox="1"/>
                  <p:nvPr/>
                </p:nvSpPr>
                <p:spPr>
                  <a:xfrm>
                    <a:off x="6057896" y="6296469"/>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91" name="TextBox 90">
                    <a:extLst>
                      <a:ext uri="{FF2B5EF4-FFF2-40B4-BE49-F238E27FC236}">
                        <a16:creationId xmlns:a16="http://schemas.microsoft.com/office/drawing/2014/main" id="{654F180E-9508-42B6-AD3A-DBB889E5D0BE}"/>
                      </a:ext>
                    </a:extLst>
                  </p:cNvPr>
                  <p:cNvSpPr txBox="1">
                    <a:spLocks noRot="1" noChangeAspect="1" noMove="1" noResize="1" noEditPoints="1" noAdjustHandles="1" noChangeArrowheads="1" noChangeShapeType="1" noTextEdit="1"/>
                  </p:cNvSpPr>
                  <p:nvPr/>
                </p:nvSpPr>
                <p:spPr>
                  <a:xfrm>
                    <a:off x="6057896" y="6296469"/>
                    <a:ext cx="652324" cy="584775"/>
                  </a:xfrm>
                  <a:prstGeom prst="rect">
                    <a:avLst/>
                  </a:prstGeom>
                  <a:blipFill>
                    <a:blip r:embed="rId14"/>
                    <a:stretch>
                      <a:fillRect/>
                    </a:stretch>
                  </a:blipFill>
                </p:spPr>
                <p:txBody>
                  <a:bodyPr/>
                  <a:lstStyle/>
                  <a:p>
                    <a:r>
                      <a:rPr lang="en-CA">
                        <a:noFill/>
                      </a:rPr>
                      <a:t> </a:t>
                    </a:r>
                  </a:p>
                </p:txBody>
              </p:sp>
            </mc:Fallback>
          </mc:AlternateContent>
        </p:grpSp>
      </p:grpSp>
      <p:grpSp>
        <p:nvGrpSpPr>
          <p:cNvPr id="109" name="Group 108">
            <a:extLst>
              <a:ext uri="{FF2B5EF4-FFF2-40B4-BE49-F238E27FC236}">
                <a16:creationId xmlns:a16="http://schemas.microsoft.com/office/drawing/2014/main" id="{F8A2FF28-ADAB-4743-BCA2-2A637165E8FA}"/>
              </a:ext>
            </a:extLst>
          </p:cNvPr>
          <p:cNvGrpSpPr/>
          <p:nvPr/>
        </p:nvGrpSpPr>
        <p:grpSpPr>
          <a:xfrm>
            <a:off x="6864553" y="892805"/>
            <a:ext cx="4508296" cy="2259772"/>
            <a:chOff x="6864553" y="892805"/>
            <a:chExt cx="4508296" cy="2259772"/>
          </a:xfrm>
        </p:grpSpPr>
        <p:grpSp>
          <p:nvGrpSpPr>
            <p:cNvPr id="30" name="Group 29">
              <a:extLst>
                <a:ext uri="{FF2B5EF4-FFF2-40B4-BE49-F238E27FC236}">
                  <a16:creationId xmlns:a16="http://schemas.microsoft.com/office/drawing/2014/main" id="{B2FD7367-0F45-459C-9D40-43EE39A0748A}"/>
                </a:ext>
              </a:extLst>
            </p:cNvPr>
            <p:cNvGrpSpPr/>
            <p:nvPr/>
          </p:nvGrpSpPr>
          <p:grpSpPr>
            <a:xfrm>
              <a:off x="9232103" y="892805"/>
              <a:ext cx="2140746" cy="2259772"/>
              <a:chOff x="4958740" y="4991102"/>
              <a:chExt cx="1808632" cy="1909193"/>
            </a:xfrm>
          </p:grpSpPr>
          <p:grpSp>
            <p:nvGrpSpPr>
              <p:cNvPr id="31" name="Group 30">
                <a:extLst>
                  <a:ext uri="{FF2B5EF4-FFF2-40B4-BE49-F238E27FC236}">
                    <a16:creationId xmlns:a16="http://schemas.microsoft.com/office/drawing/2014/main" id="{65CDBC81-6145-4F7D-9DDF-51A410706BA8}"/>
                  </a:ext>
                </a:extLst>
              </p:cNvPr>
              <p:cNvGrpSpPr/>
              <p:nvPr/>
            </p:nvGrpSpPr>
            <p:grpSpPr>
              <a:xfrm>
                <a:off x="5495944" y="5362575"/>
                <a:ext cx="952497" cy="973460"/>
                <a:chOff x="4679631" y="3622369"/>
                <a:chExt cx="564759" cy="577189"/>
              </a:xfrm>
            </p:grpSpPr>
            <p:cxnSp>
              <p:nvCxnSpPr>
                <p:cNvPr id="34" name="Straight Arrow Connector 33">
                  <a:extLst>
                    <a:ext uri="{FF2B5EF4-FFF2-40B4-BE49-F238E27FC236}">
                      <a16:creationId xmlns:a16="http://schemas.microsoft.com/office/drawing/2014/main" id="{E559A929-CE42-4DD0-9F6F-DD9972D72FF4}"/>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62C9E2A7-77DF-4454-9EAD-0577499ADE32}"/>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CDD7BF-12FA-490F-8E5D-A9F02503B27B}"/>
                      </a:ext>
                    </a:extLst>
                  </p:cNvPr>
                  <p:cNvSpPr txBox="1"/>
                  <p:nvPr/>
                </p:nvSpPr>
                <p:spPr>
                  <a:xfrm>
                    <a:off x="4958740" y="499110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2" name="TextBox 31">
                    <a:extLst>
                      <a:ext uri="{FF2B5EF4-FFF2-40B4-BE49-F238E27FC236}">
                        <a16:creationId xmlns:a16="http://schemas.microsoft.com/office/drawing/2014/main" id="{A9CDD7BF-12FA-490F-8E5D-A9F02503B27B}"/>
                      </a:ext>
                    </a:extLst>
                  </p:cNvPr>
                  <p:cNvSpPr txBox="1">
                    <a:spLocks noRot="1" noChangeAspect="1" noMove="1" noResize="1" noEditPoints="1" noAdjustHandles="1" noChangeArrowheads="1" noChangeShapeType="1" noTextEdit="1"/>
                  </p:cNvSpPr>
                  <p:nvPr/>
                </p:nvSpPr>
                <p:spPr>
                  <a:xfrm>
                    <a:off x="4958740" y="4991102"/>
                    <a:ext cx="627533"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14806F-E2A1-4E4C-BB8D-6646BDBED5F2}"/>
                      </a:ext>
                    </a:extLst>
                  </p:cNvPr>
                  <p:cNvSpPr txBox="1"/>
                  <p:nvPr/>
                </p:nvSpPr>
                <p:spPr>
                  <a:xfrm>
                    <a:off x="6191248" y="6315520"/>
                    <a:ext cx="5761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33" name="TextBox 32">
                    <a:extLst>
                      <a:ext uri="{FF2B5EF4-FFF2-40B4-BE49-F238E27FC236}">
                        <a16:creationId xmlns:a16="http://schemas.microsoft.com/office/drawing/2014/main" id="{E414806F-E2A1-4E4C-BB8D-6646BDBED5F2}"/>
                      </a:ext>
                    </a:extLst>
                  </p:cNvPr>
                  <p:cNvSpPr txBox="1">
                    <a:spLocks noRot="1" noChangeAspect="1" noMove="1" noResize="1" noEditPoints="1" noAdjustHandles="1" noChangeArrowheads="1" noChangeShapeType="1" noTextEdit="1"/>
                  </p:cNvSpPr>
                  <p:nvPr/>
                </p:nvSpPr>
                <p:spPr>
                  <a:xfrm>
                    <a:off x="6191248" y="6315520"/>
                    <a:ext cx="576124" cy="584775"/>
                  </a:xfrm>
                  <a:prstGeom prst="rect">
                    <a:avLst/>
                  </a:prstGeom>
                  <a:blipFill>
                    <a:blip r:embed="rId16"/>
                    <a:stretch>
                      <a:fillRect/>
                    </a:stretch>
                  </a:blipFill>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945E163E-19C6-4DA9-A3E9-61B1E67FBB0C}"/>
                </a:ext>
              </a:extLst>
            </p:cNvPr>
            <p:cNvGrpSpPr/>
            <p:nvPr/>
          </p:nvGrpSpPr>
          <p:grpSpPr>
            <a:xfrm>
              <a:off x="6864553" y="1264845"/>
              <a:ext cx="2185842" cy="1820088"/>
              <a:chOff x="4920638" y="5362575"/>
              <a:chExt cx="1846732" cy="1537720"/>
            </a:xfrm>
          </p:grpSpPr>
          <p:grpSp>
            <p:nvGrpSpPr>
              <p:cNvPr id="95" name="Group 94">
                <a:extLst>
                  <a:ext uri="{FF2B5EF4-FFF2-40B4-BE49-F238E27FC236}">
                    <a16:creationId xmlns:a16="http://schemas.microsoft.com/office/drawing/2014/main" id="{BBC0EAFD-AB50-482E-B78B-F86145843E07}"/>
                  </a:ext>
                </a:extLst>
              </p:cNvPr>
              <p:cNvGrpSpPr/>
              <p:nvPr/>
            </p:nvGrpSpPr>
            <p:grpSpPr>
              <a:xfrm>
                <a:off x="5495944" y="5362575"/>
                <a:ext cx="952497" cy="973460"/>
                <a:chOff x="4679631" y="3622369"/>
                <a:chExt cx="564759" cy="577189"/>
              </a:xfrm>
            </p:grpSpPr>
            <p:cxnSp>
              <p:nvCxnSpPr>
                <p:cNvPr id="98" name="Straight Arrow Connector 97">
                  <a:extLst>
                    <a:ext uri="{FF2B5EF4-FFF2-40B4-BE49-F238E27FC236}">
                      <a16:creationId xmlns:a16="http://schemas.microsoft.com/office/drawing/2014/main" id="{1ECEAEE6-AAF5-46F3-BE75-6CE50379811D}"/>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EA00AD4E-AB6E-45F5-9843-67858A1AE467}"/>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01083C8-5317-479F-B409-7F822A0810C6}"/>
                      </a:ext>
                    </a:extLst>
                  </p:cNvPr>
                  <p:cNvSpPr txBox="1"/>
                  <p:nvPr/>
                </p:nvSpPr>
                <p:spPr>
                  <a:xfrm>
                    <a:off x="4920638" y="558165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96" name="TextBox 95">
                    <a:extLst>
                      <a:ext uri="{FF2B5EF4-FFF2-40B4-BE49-F238E27FC236}">
                        <a16:creationId xmlns:a16="http://schemas.microsoft.com/office/drawing/2014/main" id="{501083C8-5317-479F-B409-7F822A0810C6}"/>
                      </a:ext>
                    </a:extLst>
                  </p:cNvPr>
                  <p:cNvSpPr txBox="1">
                    <a:spLocks noRot="1" noChangeAspect="1" noMove="1" noResize="1" noEditPoints="1" noAdjustHandles="1" noChangeArrowheads="1" noChangeShapeType="1" noTextEdit="1"/>
                  </p:cNvSpPr>
                  <p:nvPr/>
                </p:nvSpPr>
                <p:spPr>
                  <a:xfrm>
                    <a:off x="4920638" y="5581652"/>
                    <a:ext cx="627533" cy="58477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7998FE7-08CA-49EE-8234-FC227921765F}"/>
                      </a:ext>
                    </a:extLst>
                  </p:cNvPr>
                  <p:cNvSpPr txBox="1"/>
                  <p:nvPr/>
                </p:nvSpPr>
                <p:spPr>
                  <a:xfrm>
                    <a:off x="6191246" y="6315520"/>
                    <a:ext cx="5761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97" name="TextBox 96">
                    <a:extLst>
                      <a:ext uri="{FF2B5EF4-FFF2-40B4-BE49-F238E27FC236}">
                        <a16:creationId xmlns:a16="http://schemas.microsoft.com/office/drawing/2014/main" id="{27998FE7-08CA-49EE-8234-FC227921765F}"/>
                      </a:ext>
                    </a:extLst>
                  </p:cNvPr>
                  <p:cNvSpPr txBox="1">
                    <a:spLocks noRot="1" noChangeAspect="1" noMove="1" noResize="1" noEditPoints="1" noAdjustHandles="1" noChangeArrowheads="1" noChangeShapeType="1" noTextEdit="1"/>
                  </p:cNvSpPr>
                  <p:nvPr/>
                </p:nvSpPr>
                <p:spPr>
                  <a:xfrm>
                    <a:off x="6191246" y="6315520"/>
                    <a:ext cx="576124" cy="584775"/>
                  </a:xfrm>
                  <a:prstGeom prst="rect">
                    <a:avLst/>
                  </a:prstGeom>
                  <a:blipFill>
                    <a:blip r:embed="rId18"/>
                    <a:stretch>
                      <a:fillRect/>
                    </a:stretch>
                  </a:blipFill>
                </p:spPr>
                <p:txBody>
                  <a:bodyPr/>
                  <a:lstStyle/>
                  <a:p>
                    <a:r>
                      <a:rPr lang="en-CA">
                        <a:noFill/>
                      </a:rPr>
                      <a:t> </a:t>
                    </a:r>
                  </a:p>
                </p:txBody>
              </p:sp>
            </mc:Fallback>
          </mc:AlternateContent>
        </p:grpSp>
      </p:grpSp>
      <p:sp>
        <p:nvSpPr>
          <p:cNvPr id="104" name="TextBox 103">
            <a:extLst>
              <a:ext uri="{FF2B5EF4-FFF2-40B4-BE49-F238E27FC236}">
                <a16:creationId xmlns:a16="http://schemas.microsoft.com/office/drawing/2014/main" id="{32B338DD-CD6E-4DFA-8F24-D04DC951D65A}"/>
              </a:ext>
            </a:extLst>
          </p:cNvPr>
          <p:cNvSpPr txBox="1"/>
          <p:nvPr/>
        </p:nvSpPr>
        <p:spPr>
          <a:xfrm>
            <a:off x="666750" y="285750"/>
            <a:ext cx="5486400" cy="1323439"/>
          </a:xfrm>
          <a:prstGeom prst="rect">
            <a:avLst/>
          </a:prstGeom>
          <a:noFill/>
        </p:spPr>
        <p:txBody>
          <a:bodyPr wrap="square">
            <a:spAutoFit/>
          </a:bodyPr>
          <a:lstStyle/>
          <a:p>
            <a:r>
              <a:rPr lang="en-US" sz="4000" dirty="0"/>
              <a:t>Analyze </a:t>
            </a:r>
            <a:r>
              <a:rPr lang="en-US" sz="4000" dirty="0" err="1"/>
              <a:t>Rindler’s</a:t>
            </a:r>
            <a:r>
              <a:rPr lang="en-US" sz="4000" dirty="0"/>
              <a:t> motion from Einstein’s frame.</a:t>
            </a:r>
            <a:endParaRPr lang="en-CA" sz="40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8DA7B7C-2DD8-46DB-B7D8-FF984E85C282}"/>
                  </a:ext>
                </a:extLst>
              </p:cNvPr>
              <p:cNvSpPr txBox="1"/>
              <p:nvPr/>
            </p:nvSpPr>
            <p:spPr>
              <a:xfrm>
                <a:off x="171450" y="5896511"/>
                <a:ext cx="6705600" cy="707886"/>
              </a:xfrm>
              <a:prstGeom prst="rect">
                <a:avLst/>
              </a:prstGeom>
              <a:noFill/>
            </p:spPr>
            <p:txBody>
              <a:bodyPr wrap="square">
                <a:spAutoFit/>
              </a:bodyPr>
              <a:lstStyle/>
              <a:p>
                <a:r>
                  <a:rPr lang="en-US" sz="4000" dirty="0"/>
                  <a:t>(No motion in </a:t>
                </a:r>
                <a14:m>
                  <m:oMath xmlns:m="http://schemas.openxmlformats.org/officeDocument/2006/math">
                    <m:r>
                      <a:rPr lang="en-US" sz="4000" b="0" i="1" smtClean="0">
                        <a:solidFill>
                          <a:srgbClr val="0070C0"/>
                        </a:solidFill>
                        <a:latin typeface="Cambria Math" panose="02040503050406030204" pitchFamily="18" charset="0"/>
                      </a:rPr>
                      <m:t>𝑦</m:t>
                    </m:r>
                  </m:oMath>
                </a14:m>
                <a:r>
                  <a:rPr lang="en-US" sz="4000" dirty="0"/>
                  <a:t> or </a:t>
                </a:r>
                <a14:m>
                  <m:oMath xmlns:m="http://schemas.openxmlformats.org/officeDocument/2006/math">
                    <m:r>
                      <a:rPr lang="en-US" sz="4000" b="0" i="1" smtClean="0">
                        <a:solidFill>
                          <a:srgbClr val="0070C0"/>
                        </a:solidFill>
                        <a:latin typeface="Cambria Math" panose="02040503050406030204" pitchFamily="18" charset="0"/>
                      </a:rPr>
                      <m:t>𝑧</m:t>
                    </m:r>
                  </m:oMath>
                </a14:m>
                <a:r>
                  <a:rPr lang="en-US" sz="4000" dirty="0"/>
                  <a:t> directions)</a:t>
                </a:r>
                <a:endParaRPr lang="en-CA" sz="4000" dirty="0"/>
              </a:p>
            </p:txBody>
          </p:sp>
        </mc:Choice>
        <mc:Fallback xmlns="">
          <p:sp>
            <p:nvSpPr>
              <p:cNvPr id="106" name="TextBox 105">
                <a:extLst>
                  <a:ext uri="{FF2B5EF4-FFF2-40B4-BE49-F238E27FC236}">
                    <a16:creationId xmlns:a16="http://schemas.microsoft.com/office/drawing/2014/main" id="{68DA7B7C-2DD8-46DB-B7D8-FF984E85C282}"/>
                  </a:ext>
                </a:extLst>
              </p:cNvPr>
              <p:cNvSpPr txBox="1">
                <a:spLocks noRot="1" noChangeAspect="1" noMove="1" noResize="1" noEditPoints="1" noAdjustHandles="1" noChangeArrowheads="1" noChangeShapeType="1" noTextEdit="1"/>
              </p:cNvSpPr>
              <p:nvPr/>
            </p:nvSpPr>
            <p:spPr>
              <a:xfrm>
                <a:off x="171450" y="5896511"/>
                <a:ext cx="6705600" cy="707886"/>
              </a:xfrm>
              <a:prstGeom prst="rect">
                <a:avLst/>
              </a:prstGeom>
              <a:blipFill>
                <a:blip r:embed="rId19"/>
                <a:stretch>
                  <a:fillRect l="-3182" t="-15517" r="-2909" b="-3620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111" name="Ink 110">
                <a:extLst>
                  <a:ext uri="{FF2B5EF4-FFF2-40B4-BE49-F238E27FC236}">
                    <a16:creationId xmlns:a16="http://schemas.microsoft.com/office/drawing/2014/main" id="{6C7524D1-7667-4B74-8867-F8A427982EBC}"/>
                  </a:ext>
                </a:extLst>
              </p14:cNvPr>
              <p14:cNvContentPartPr/>
              <p14:nvPr>
                <p:extLst>
                  <p:ext uri="{42D2F446-02D8-4167-A562-619A0277C38B}">
                    <p15:isNarration xmlns:p15="http://schemas.microsoft.com/office/powerpoint/2012/main" val="1"/>
                  </p:ext>
                </p:extLst>
              </p14:nvPr>
            </p14:nvContentPartPr>
            <p14:xfrm>
              <a:off x="1204920" y="1769040"/>
              <a:ext cx="4004640" cy="4027320"/>
            </p14:xfrm>
          </p:contentPart>
        </mc:Choice>
        <mc:Fallback xmlns="">
          <p:pic>
            <p:nvPicPr>
              <p:cNvPr id="111" name="Ink 110">
                <a:extLst>
                  <a:ext uri="{FF2B5EF4-FFF2-40B4-BE49-F238E27FC236}">
                    <a16:creationId xmlns:a16="http://schemas.microsoft.com/office/drawing/2014/main" id="{6C7524D1-7667-4B74-8867-F8A427982EBC}"/>
                  </a:ext>
                </a:extLst>
              </p:cNvPr>
              <p:cNvPicPr>
                <a:picLocks noGrp="1" noRot="1" noChangeAspect="1" noMove="1" noResize="1" noEditPoints="1" noAdjustHandles="1" noChangeArrowheads="1" noChangeShapeType="1"/>
              </p:cNvPicPr>
              <p:nvPr/>
            </p:nvPicPr>
            <p:blipFill>
              <a:blip r:embed="rId21"/>
              <a:stretch>
                <a:fillRect/>
              </a:stretch>
            </p:blipFill>
            <p:spPr>
              <a:xfrm>
                <a:off x="1195560" y="1759680"/>
                <a:ext cx="4023360" cy="4046040"/>
              </a:xfrm>
              <a:prstGeom prst="rect">
                <a:avLst/>
              </a:prstGeom>
            </p:spPr>
          </p:pic>
        </mc:Fallback>
      </mc:AlternateContent>
    </p:spTree>
    <p:custDataLst>
      <p:tags r:id="rId1"/>
    </p:custDataLst>
    <p:extLst>
      <p:ext uri="{BB962C8B-B14F-4D97-AF65-F5344CB8AC3E}">
        <p14:creationId xmlns:p14="http://schemas.microsoft.com/office/powerpoint/2010/main" val="690540534"/>
      </p:ext>
    </p:extLst>
  </p:cSld>
  <p:clrMapOvr>
    <a:masterClrMapping/>
  </p:clrMapOvr>
  <mc:AlternateContent xmlns:mc="http://schemas.openxmlformats.org/markup-compatibility/2006" xmlns:p14="http://schemas.microsoft.com/office/powerpoint/2010/main">
    <mc:Choice Requires="p14">
      <p:transition spd="slow" p14:dur="2000" advTm="19353"/>
    </mc:Choice>
    <mc:Fallback xmlns="">
      <p:transition spd="slow" advTm="19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cmd type="call" cmd="playFrom(0.0)">
                                      <p:cBhvr>
                                        <p:cTn id="7" dur="1" fill="hold"/>
                                        <p:tgtEl>
                                          <p:spTgt spid="1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10F87D93-0EA2-46A7-84A4-CBE10323B4DC}"/>
              </a:ext>
            </a:extLst>
          </p:cNvPr>
          <p:cNvGrpSpPr/>
          <p:nvPr/>
        </p:nvGrpSpPr>
        <p:grpSpPr>
          <a:xfrm>
            <a:off x="299270" y="265472"/>
            <a:ext cx="2660688" cy="2962200"/>
            <a:chOff x="228600" y="1850410"/>
            <a:chExt cx="4305299" cy="4793180"/>
          </a:xfrm>
        </p:grpSpPr>
        <p:pic>
          <p:nvPicPr>
            <p:cNvPr id="69" name="Picture 2">
              <a:extLst>
                <a:ext uri="{FF2B5EF4-FFF2-40B4-BE49-F238E27FC236}">
                  <a16:creationId xmlns:a16="http://schemas.microsoft.com/office/drawing/2014/main" id="{7C4075B9-BB0B-45E0-8FCF-01D03094B2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95" t="10139" b="5438"/>
            <a:stretch/>
          </p:blipFill>
          <p:spPr bwMode="auto">
            <a:xfrm>
              <a:off x="1409700" y="1850410"/>
              <a:ext cx="2609850" cy="3574834"/>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5ACB3C98-2D02-459E-AEA9-3190276CCED6}"/>
                </a:ext>
              </a:extLst>
            </p:cNvPr>
            <p:cNvGrpSpPr/>
            <p:nvPr/>
          </p:nvGrpSpPr>
          <p:grpSpPr>
            <a:xfrm>
              <a:off x="228600" y="1898073"/>
              <a:ext cx="4305299" cy="4745517"/>
              <a:chOff x="228600" y="1898073"/>
              <a:chExt cx="4305299" cy="4745517"/>
            </a:xfrm>
          </p:grpSpPr>
          <p:grpSp>
            <p:nvGrpSpPr>
              <p:cNvPr id="77" name="Group 76">
                <a:extLst>
                  <a:ext uri="{FF2B5EF4-FFF2-40B4-BE49-F238E27FC236}">
                    <a16:creationId xmlns:a16="http://schemas.microsoft.com/office/drawing/2014/main" id="{EF2FF745-B45C-4E69-A787-14143FD694D0}"/>
                  </a:ext>
                </a:extLst>
              </p:cNvPr>
              <p:cNvGrpSpPr/>
              <p:nvPr/>
            </p:nvGrpSpPr>
            <p:grpSpPr>
              <a:xfrm>
                <a:off x="689604" y="3181350"/>
                <a:ext cx="2744456" cy="2804857"/>
                <a:chOff x="4679631" y="3622369"/>
                <a:chExt cx="564759" cy="577189"/>
              </a:xfrm>
            </p:grpSpPr>
            <p:cxnSp>
              <p:nvCxnSpPr>
                <p:cNvPr id="80" name="Straight Arrow Connector 79">
                  <a:extLst>
                    <a:ext uri="{FF2B5EF4-FFF2-40B4-BE49-F238E27FC236}">
                      <a16:creationId xmlns:a16="http://schemas.microsoft.com/office/drawing/2014/main" id="{B776C739-0ABA-4898-9FEB-5E107317E4DD}"/>
                    </a:ext>
                  </a:extLst>
                </p:cNvPr>
                <p:cNvCxnSpPr>
                  <a:cxnSpLocks/>
                </p:cNvCxnSpPr>
                <p:nvPr/>
              </p:nvCxnSpPr>
              <p:spPr>
                <a:xfrm>
                  <a:off x="4679631" y="4191689"/>
                  <a:ext cx="564759" cy="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0FB4B456-7BC9-4DB6-B1C5-91FD25712286}"/>
                    </a:ext>
                  </a:extLst>
                </p:cNvPr>
                <p:cNvCxnSpPr>
                  <a:cxnSpLocks/>
                </p:cNvCxnSpPr>
                <p:nvPr/>
              </p:nvCxnSpPr>
              <p:spPr>
                <a:xfrm flipV="1">
                  <a:off x="4690205" y="3622369"/>
                  <a:ext cx="0" cy="577189"/>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9A06B19-ADB2-49E2-95D8-BEF2A9E40006}"/>
                      </a:ext>
                    </a:extLst>
                  </p:cNvPr>
                  <p:cNvSpPr txBox="1"/>
                  <p:nvPr/>
                </p:nvSpPr>
                <p:spPr>
                  <a:xfrm>
                    <a:off x="228600" y="1898073"/>
                    <a:ext cx="1105084" cy="1344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78" name="TextBox 77">
                    <a:extLst>
                      <a:ext uri="{FF2B5EF4-FFF2-40B4-BE49-F238E27FC236}">
                        <a16:creationId xmlns:a16="http://schemas.microsoft.com/office/drawing/2014/main" id="{79A06B19-ADB2-49E2-95D8-BEF2A9E40006}"/>
                      </a:ext>
                    </a:extLst>
                  </p:cNvPr>
                  <p:cNvSpPr txBox="1">
                    <a:spLocks noRot="1" noChangeAspect="1" noMove="1" noResize="1" noEditPoints="1" noAdjustHandles="1" noChangeArrowheads="1" noChangeShapeType="1" noTextEdit="1"/>
                  </p:cNvSpPr>
                  <p:nvPr/>
                </p:nvSpPr>
                <p:spPr>
                  <a:xfrm>
                    <a:off x="228600" y="1898073"/>
                    <a:ext cx="1105084" cy="134464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F030294-73E8-4D13-9613-DE75635F9C73}"/>
                      </a:ext>
                    </a:extLst>
                  </p:cNvPr>
                  <p:cNvSpPr txBox="1"/>
                  <p:nvPr/>
                </p:nvSpPr>
                <p:spPr>
                  <a:xfrm>
                    <a:off x="3385159" y="5298941"/>
                    <a:ext cx="1148740" cy="1344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79" name="TextBox 78">
                    <a:extLst>
                      <a:ext uri="{FF2B5EF4-FFF2-40B4-BE49-F238E27FC236}">
                        <a16:creationId xmlns:a16="http://schemas.microsoft.com/office/drawing/2014/main" id="{FF030294-73E8-4D13-9613-DE75635F9C73}"/>
                      </a:ext>
                    </a:extLst>
                  </p:cNvPr>
                  <p:cNvSpPr txBox="1">
                    <a:spLocks noRot="1" noChangeAspect="1" noMove="1" noResize="1" noEditPoints="1" noAdjustHandles="1" noChangeArrowheads="1" noChangeShapeType="1" noTextEdit="1"/>
                  </p:cNvSpPr>
                  <p:nvPr/>
                </p:nvSpPr>
                <p:spPr>
                  <a:xfrm>
                    <a:off x="3385159" y="5298941"/>
                    <a:ext cx="1148740" cy="1344649"/>
                  </a:xfrm>
                  <a:prstGeom prst="rect">
                    <a:avLst/>
                  </a:prstGeom>
                  <a:blipFill>
                    <a:blip r:embed="rId5"/>
                    <a:stretch>
                      <a:fillRect/>
                    </a:stretch>
                  </a:blipFill>
                </p:spPr>
                <p:txBody>
                  <a:bodyPr/>
                  <a:lstStyle/>
                  <a:p>
                    <a:r>
                      <a:rPr lang="en-CA">
                        <a:noFill/>
                      </a:rPr>
                      <a:t> </a:t>
                    </a:r>
                  </a:p>
                </p:txBody>
              </p:sp>
            </mc:Fallback>
          </mc:AlternateContent>
        </p:grpSp>
      </p:grpSp>
      <p:grpSp>
        <p:nvGrpSpPr>
          <p:cNvPr id="4" name="Group 3">
            <a:extLst>
              <a:ext uri="{FF2B5EF4-FFF2-40B4-BE49-F238E27FC236}">
                <a16:creationId xmlns:a16="http://schemas.microsoft.com/office/drawing/2014/main" id="{B33FD75A-DB80-489D-8940-66B35674B3EC}"/>
              </a:ext>
            </a:extLst>
          </p:cNvPr>
          <p:cNvGrpSpPr/>
          <p:nvPr/>
        </p:nvGrpSpPr>
        <p:grpSpPr>
          <a:xfrm>
            <a:off x="9580639" y="734418"/>
            <a:ext cx="1742434" cy="5490595"/>
            <a:chOff x="3671506" y="1"/>
            <a:chExt cx="2080363" cy="6555445"/>
          </a:xfrm>
        </p:grpSpPr>
        <p:grpSp>
          <p:nvGrpSpPr>
            <p:cNvPr id="5" name="Group 4">
              <a:extLst>
                <a:ext uri="{FF2B5EF4-FFF2-40B4-BE49-F238E27FC236}">
                  <a16:creationId xmlns:a16="http://schemas.microsoft.com/office/drawing/2014/main" id="{BA0A08B0-4379-4773-A0E8-F7585F7C85F3}"/>
                </a:ext>
              </a:extLst>
            </p:cNvPr>
            <p:cNvGrpSpPr/>
            <p:nvPr/>
          </p:nvGrpSpPr>
          <p:grpSpPr>
            <a:xfrm>
              <a:off x="3671506" y="305706"/>
              <a:ext cx="1655234" cy="6249740"/>
              <a:chOff x="8192706" y="686706"/>
              <a:chExt cx="1655234" cy="6249740"/>
            </a:xfrm>
          </p:grpSpPr>
          <p:sp>
            <p:nvSpPr>
              <p:cNvPr id="7" name="Freeform: Shape 6">
                <a:extLst>
                  <a:ext uri="{FF2B5EF4-FFF2-40B4-BE49-F238E27FC236}">
                    <a16:creationId xmlns:a16="http://schemas.microsoft.com/office/drawing/2014/main" id="{CC4C6A45-1DE8-458C-9CE4-1F32A9078D0E}"/>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Freeform: Shape 7">
                <a:extLst>
                  <a:ext uri="{FF2B5EF4-FFF2-40B4-BE49-F238E27FC236}">
                    <a16:creationId xmlns:a16="http://schemas.microsoft.com/office/drawing/2014/main" id="{34808710-2B16-40A5-87F3-5EB2F98C68A8}"/>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 name="Picture 2">
              <a:extLst>
                <a:ext uri="{FF2B5EF4-FFF2-40B4-BE49-F238E27FC236}">
                  <a16:creationId xmlns:a16="http://schemas.microsoft.com/office/drawing/2014/main" id="{E384BB71-29C1-48FC-9A70-6A9746621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F1916EEB-B478-433B-A29C-AA45C3D43EB0}"/>
              </a:ext>
            </a:extLst>
          </p:cNvPr>
          <p:cNvGrpSpPr/>
          <p:nvPr/>
        </p:nvGrpSpPr>
        <p:grpSpPr>
          <a:xfrm>
            <a:off x="9119360" y="3767683"/>
            <a:ext cx="1875993" cy="1842637"/>
            <a:chOff x="4863488" y="5362575"/>
            <a:chExt cx="1584953" cy="1556771"/>
          </a:xfrm>
        </p:grpSpPr>
        <p:grpSp>
          <p:nvGrpSpPr>
            <p:cNvPr id="37" name="Group 36">
              <a:extLst>
                <a:ext uri="{FF2B5EF4-FFF2-40B4-BE49-F238E27FC236}">
                  <a16:creationId xmlns:a16="http://schemas.microsoft.com/office/drawing/2014/main" id="{2EEB2077-ADBD-4CFA-8569-DF8900EA1553}"/>
                </a:ext>
              </a:extLst>
            </p:cNvPr>
            <p:cNvGrpSpPr/>
            <p:nvPr/>
          </p:nvGrpSpPr>
          <p:grpSpPr>
            <a:xfrm>
              <a:off x="5495944" y="5362575"/>
              <a:ext cx="952497" cy="973460"/>
              <a:chOff x="4679631" y="3622369"/>
              <a:chExt cx="564759" cy="577189"/>
            </a:xfrm>
          </p:grpSpPr>
          <p:cxnSp>
            <p:nvCxnSpPr>
              <p:cNvPr id="40" name="Straight Arrow Connector 39">
                <a:extLst>
                  <a:ext uri="{FF2B5EF4-FFF2-40B4-BE49-F238E27FC236}">
                    <a16:creationId xmlns:a16="http://schemas.microsoft.com/office/drawing/2014/main" id="{3461DF25-E626-45F6-8F26-9976D91E6644}"/>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4C92E43D-623A-4E49-907F-FB4D841B4434}"/>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25289A-582C-4E84-AC50-727B40D4C977}"/>
                    </a:ext>
                  </a:extLst>
                </p:cNvPr>
                <p:cNvSpPr txBox="1"/>
                <p:nvPr/>
              </p:nvSpPr>
              <p:spPr>
                <a:xfrm>
                  <a:off x="4863488" y="5791203"/>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8" name="TextBox 37">
                  <a:extLst>
                    <a:ext uri="{FF2B5EF4-FFF2-40B4-BE49-F238E27FC236}">
                      <a16:creationId xmlns:a16="http://schemas.microsoft.com/office/drawing/2014/main" id="{9025289A-582C-4E84-AC50-727B40D4C977}"/>
                    </a:ext>
                  </a:extLst>
                </p:cNvPr>
                <p:cNvSpPr txBox="1">
                  <a:spLocks noRot="1" noChangeAspect="1" noMove="1" noResize="1" noEditPoints="1" noAdjustHandles="1" noChangeArrowheads="1" noChangeShapeType="1" noTextEdit="1"/>
                </p:cNvSpPr>
                <p:nvPr/>
              </p:nvSpPr>
              <p:spPr>
                <a:xfrm>
                  <a:off x="4863488" y="5791203"/>
                  <a:ext cx="627533" cy="58477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07CEF4D-1385-420E-828F-A2217468FB9D}"/>
                    </a:ext>
                  </a:extLst>
                </p:cNvPr>
                <p:cNvSpPr txBox="1"/>
                <p:nvPr/>
              </p:nvSpPr>
              <p:spPr>
                <a:xfrm>
                  <a:off x="5238748" y="6334571"/>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39" name="TextBox 38">
                  <a:extLst>
                    <a:ext uri="{FF2B5EF4-FFF2-40B4-BE49-F238E27FC236}">
                      <a16:creationId xmlns:a16="http://schemas.microsoft.com/office/drawing/2014/main" id="{F07CEF4D-1385-420E-828F-A2217468FB9D}"/>
                    </a:ext>
                  </a:extLst>
                </p:cNvPr>
                <p:cNvSpPr txBox="1">
                  <a:spLocks noRot="1" noChangeAspect="1" noMove="1" noResize="1" noEditPoints="1" noAdjustHandles="1" noChangeArrowheads="1" noChangeShapeType="1" noTextEdit="1"/>
                </p:cNvSpPr>
                <p:nvPr/>
              </p:nvSpPr>
              <p:spPr>
                <a:xfrm>
                  <a:off x="5238748" y="6334571"/>
                  <a:ext cx="652324" cy="584775"/>
                </a:xfrm>
                <a:prstGeom prst="rect">
                  <a:avLst/>
                </a:prstGeom>
                <a:blipFill>
                  <a:blip r:embed="rId8"/>
                  <a:stretch>
                    <a:fillRect/>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112AAFD5-02FB-49FA-9C20-3712C9CAB3B6}"/>
              </a:ext>
            </a:extLst>
          </p:cNvPr>
          <p:cNvGrpSpPr/>
          <p:nvPr/>
        </p:nvGrpSpPr>
        <p:grpSpPr>
          <a:xfrm>
            <a:off x="8871334" y="2550087"/>
            <a:ext cx="2095651" cy="1797540"/>
            <a:chOff x="4939691" y="5362575"/>
            <a:chExt cx="1770534" cy="1518670"/>
          </a:xfrm>
        </p:grpSpPr>
        <p:grpSp>
          <p:nvGrpSpPr>
            <p:cNvPr id="25" name="Group 24">
              <a:extLst>
                <a:ext uri="{FF2B5EF4-FFF2-40B4-BE49-F238E27FC236}">
                  <a16:creationId xmlns:a16="http://schemas.microsoft.com/office/drawing/2014/main" id="{0FCF32C7-478E-4D8D-880A-E92176DF71E1}"/>
                </a:ext>
              </a:extLst>
            </p:cNvPr>
            <p:cNvGrpSpPr/>
            <p:nvPr/>
          </p:nvGrpSpPr>
          <p:grpSpPr>
            <a:xfrm>
              <a:off x="5495944" y="5362575"/>
              <a:ext cx="952497" cy="973460"/>
              <a:chOff x="4679631" y="3622369"/>
              <a:chExt cx="564759" cy="577189"/>
            </a:xfrm>
          </p:grpSpPr>
          <p:cxnSp>
            <p:nvCxnSpPr>
              <p:cNvPr id="28" name="Straight Arrow Connector 27">
                <a:extLst>
                  <a:ext uri="{FF2B5EF4-FFF2-40B4-BE49-F238E27FC236}">
                    <a16:creationId xmlns:a16="http://schemas.microsoft.com/office/drawing/2014/main" id="{E6C9BA54-2ED6-48AF-88A2-E376D14738C8}"/>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2FC6150C-C4AC-42E6-8487-BD1AD7CA67D0}"/>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8FAB30-B6E9-43BB-85FA-EF6F1D873A2C}"/>
                    </a:ext>
                  </a:extLst>
                </p:cNvPr>
                <p:cNvSpPr txBox="1"/>
                <p:nvPr/>
              </p:nvSpPr>
              <p:spPr>
                <a:xfrm>
                  <a:off x="4939691" y="560070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26" name="TextBox 25">
                  <a:extLst>
                    <a:ext uri="{FF2B5EF4-FFF2-40B4-BE49-F238E27FC236}">
                      <a16:creationId xmlns:a16="http://schemas.microsoft.com/office/drawing/2014/main" id="{E68FAB30-B6E9-43BB-85FA-EF6F1D873A2C}"/>
                    </a:ext>
                  </a:extLst>
                </p:cNvPr>
                <p:cNvSpPr txBox="1">
                  <a:spLocks noRot="1" noChangeAspect="1" noMove="1" noResize="1" noEditPoints="1" noAdjustHandles="1" noChangeArrowheads="1" noChangeShapeType="1" noTextEdit="1"/>
                </p:cNvSpPr>
                <p:nvPr/>
              </p:nvSpPr>
              <p:spPr>
                <a:xfrm>
                  <a:off x="4939691" y="5600702"/>
                  <a:ext cx="627533" cy="58477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B21C9C-CF1B-47AF-B302-245C1A98E086}"/>
                    </a:ext>
                  </a:extLst>
                </p:cNvPr>
                <p:cNvSpPr txBox="1"/>
                <p:nvPr/>
              </p:nvSpPr>
              <p:spPr>
                <a:xfrm>
                  <a:off x="6057901" y="6296470"/>
                  <a:ext cx="6523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27" name="TextBox 26">
                  <a:extLst>
                    <a:ext uri="{FF2B5EF4-FFF2-40B4-BE49-F238E27FC236}">
                      <a16:creationId xmlns:a16="http://schemas.microsoft.com/office/drawing/2014/main" id="{9EB21C9C-CF1B-47AF-B302-245C1A98E086}"/>
                    </a:ext>
                  </a:extLst>
                </p:cNvPr>
                <p:cNvSpPr txBox="1">
                  <a:spLocks noRot="1" noChangeAspect="1" noMove="1" noResize="1" noEditPoints="1" noAdjustHandles="1" noChangeArrowheads="1" noChangeShapeType="1" noTextEdit="1"/>
                </p:cNvSpPr>
                <p:nvPr/>
              </p:nvSpPr>
              <p:spPr>
                <a:xfrm>
                  <a:off x="6057901" y="6296470"/>
                  <a:ext cx="652324" cy="584775"/>
                </a:xfrm>
                <a:prstGeom prst="rect">
                  <a:avLst/>
                </a:prstGeom>
                <a:blipFill>
                  <a:blip r:embed="rId10"/>
                  <a:stretch>
                    <a:fillRect/>
                  </a:stretch>
                </a:blipFill>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B2FD7367-0F45-459C-9D40-43EE39A0748A}"/>
              </a:ext>
            </a:extLst>
          </p:cNvPr>
          <p:cNvGrpSpPr/>
          <p:nvPr/>
        </p:nvGrpSpPr>
        <p:grpSpPr>
          <a:xfrm>
            <a:off x="9232103" y="892805"/>
            <a:ext cx="2140746" cy="2259772"/>
            <a:chOff x="4958740" y="4991102"/>
            <a:chExt cx="1808632" cy="1909193"/>
          </a:xfrm>
        </p:grpSpPr>
        <p:grpSp>
          <p:nvGrpSpPr>
            <p:cNvPr id="31" name="Group 30">
              <a:extLst>
                <a:ext uri="{FF2B5EF4-FFF2-40B4-BE49-F238E27FC236}">
                  <a16:creationId xmlns:a16="http://schemas.microsoft.com/office/drawing/2014/main" id="{65CDBC81-6145-4F7D-9DDF-51A410706BA8}"/>
                </a:ext>
              </a:extLst>
            </p:cNvPr>
            <p:cNvGrpSpPr/>
            <p:nvPr/>
          </p:nvGrpSpPr>
          <p:grpSpPr>
            <a:xfrm>
              <a:off x="5495944" y="5362575"/>
              <a:ext cx="952497" cy="973460"/>
              <a:chOff x="4679631" y="3622369"/>
              <a:chExt cx="564759" cy="577189"/>
            </a:xfrm>
          </p:grpSpPr>
          <p:cxnSp>
            <p:nvCxnSpPr>
              <p:cNvPr id="34" name="Straight Arrow Connector 33">
                <a:extLst>
                  <a:ext uri="{FF2B5EF4-FFF2-40B4-BE49-F238E27FC236}">
                    <a16:creationId xmlns:a16="http://schemas.microsoft.com/office/drawing/2014/main" id="{E559A929-CE42-4DD0-9F6F-DD9972D72FF4}"/>
                  </a:ext>
                </a:extLst>
              </p:cNvPr>
              <p:cNvCxnSpPr>
                <a:cxnSpLocks/>
              </p:cNvCxnSpPr>
              <p:nvPr/>
            </p:nvCxnSpPr>
            <p:spPr>
              <a:xfrm>
                <a:off x="4679631" y="4191689"/>
                <a:ext cx="56475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62C9E2A7-77DF-4454-9EAD-0577499ADE32}"/>
                  </a:ext>
                </a:extLst>
              </p:cNvPr>
              <p:cNvCxnSpPr>
                <a:cxnSpLocks/>
              </p:cNvCxnSpPr>
              <p:nvPr/>
            </p:nvCxnSpPr>
            <p:spPr>
              <a:xfrm flipV="1">
                <a:off x="4690205" y="3622369"/>
                <a:ext cx="0" cy="577189"/>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9CDD7BF-12FA-490F-8E5D-A9F02503B27B}"/>
                    </a:ext>
                  </a:extLst>
                </p:cNvPr>
                <p:cNvSpPr txBox="1"/>
                <p:nvPr/>
              </p:nvSpPr>
              <p:spPr>
                <a:xfrm>
                  <a:off x="4958740" y="4991102"/>
                  <a:ext cx="627533"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oMath>
                    </m:oMathPara>
                  </a14:m>
                  <a:endParaRPr lang="en-US" sz="3200" dirty="0">
                    <a:solidFill>
                      <a:srgbClr val="002060"/>
                    </a:solidFill>
                  </a:endParaRPr>
                </a:p>
              </p:txBody>
            </p:sp>
          </mc:Choice>
          <mc:Fallback xmlns="">
            <p:sp>
              <p:nvSpPr>
                <p:cNvPr id="32" name="TextBox 31">
                  <a:extLst>
                    <a:ext uri="{FF2B5EF4-FFF2-40B4-BE49-F238E27FC236}">
                      <a16:creationId xmlns:a16="http://schemas.microsoft.com/office/drawing/2014/main" id="{A9CDD7BF-12FA-490F-8E5D-A9F02503B27B}"/>
                    </a:ext>
                  </a:extLst>
                </p:cNvPr>
                <p:cNvSpPr txBox="1">
                  <a:spLocks noRot="1" noChangeAspect="1" noMove="1" noResize="1" noEditPoints="1" noAdjustHandles="1" noChangeArrowheads="1" noChangeShapeType="1" noTextEdit="1"/>
                </p:cNvSpPr>
                <p:nvPr/>
              </p:nvSpPr>
              <p:spPr>
                <a:xfrm>
                  <a:off x="4958740" y="4991102"/>
                  <a:ext cx="627533" cy="58477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414806F-E2A1-4E4C-BB8D-6646BDBED5F2}"/>
                    </a:ext>
                  </a:extLst>
                </p:cNvPr>
                <p:cNvSpPr txBox="1"/>
                <p:nvPr/>
              </p:nvSpPr>
              <p:spPr>
                <a:xfrm>
                  <a:off x="6191248" y="6315520"/>
                  <a:ext cx="57612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oMath>
                    </m:oMathPara>
                  </a14:m>
                  <a:endParaRPr lang="en-US" sz="3200" dirty="0">
                    <a:solidFill>
                      <a:srgbClr val="002060"/>
                    </a:solidFill>
                  </a:endParaRPr>
                </a:p>
              </p:txBody>
            </p:sp>
          </mc:Choice>
          <mc:Fallback xmlns="">
            <p:sp>
              <p:nvSpPr>
                <p:cNvPr id="33" name="TextBox 32">
                  <a:extLst>
                    <a:ext uri="{FF2B5EF4-FFF2-40B4-BE49-F238E27FC236}">
                      <a16:creationId xmlns:a16="http://schemas.microsoft.com/office/drawing/2014/main" id="{E414806F-E2A1-4E4C-BB8D-6646BDBED5F2}"/>
                    </a:ext>
                  </a:extLst>
                </p:cNvPr>
                <p:cNvSpPr txBox="1">
                  <a:spLocks noRot="1" noChangeAspect="1" noMove="1" noResize="1" noEditPoints="1" noAdjustHandles="1" noChangeArrowheads="1" noChangeShapeType="1" noTextEdit="1"/>
                </p:cNvSpPr>
                <p:nvPr/>
              </p:nvSpPr>
              <p:spPr>
                <a:xfrm>
                  <a:off x="6191248" y="6315520"/>
                  <a:ext cx="576124" cy="584775"/>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F678B0-E365-472C-8766-78D438DB34C2}"/>
                  </a:ext>
                </a:extLst>
              </p:cNvPr>
              <p:cNvSpPr txBox="1"/>
              <p:nvPr/>
            </p:nvSpPr>
            <p:spPr>
              <a:xfrm>
                <a:off x="1718187" y="3901455"/>
                <a:ext cx="6091084" cy="1127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dirty="0" smtClean="0">
                          <a:latin typeface="Cambria Math" panose="02040503050406030204" pitchFamily="18" charset="0"/>
                        </a:rPr>
                        <m:t>=</m:t>
                      </m:r>
                      <m:sSup>
                        <m:sSupPr>
                          <m:ctrlPr>
                            <a:rPr lang="en-US" sz="6000" b="0" i="1" dirty="0" smtClean="0">
                              <a:solidFill>
                                <a:srgbClr val="0070C0"/>
                              </a:solidFill>
                              <a:latin typeface="Cambria Math" panose="02040503050406030204" pitchFamily="18" charset="0"/>
                            </a:rPr>
                          </m:ctrlPr>
                        </m:sSupPr>
                        <m:e>
                          <m:r>
                            <a:rPr lang="en-US" sz="6000" b="0" i="1" dirty="0" smtClean="0">
                              <a:solidFill>
                                <a:srgbClr val="0070C0"/>
                              </a:solidFill>
                              <a:latin typeface="Cambria Math" panose="02040503050406030204" pitchFamily="18" charset="0"/>
                            </a:rPr>
                            <m:t>𝑈</m:t>
                          </m:r>
                        </m:e>
                        <m:sup>
                          <m:r>
                            <a:rPr lang="en-US" sz="6000" b="0" i="1" dirty="0" smtClean="0">
                              <a:solidFill>
                                <a:srgbClr val="0070C0"/>
                              </a:solidFill>
                              <a:latin typeface="Cambria Math" panose="02040503050406030204" pitchFamily="18" charset="0"/>
                            </a:rPr>
                            <m:t>𝑡</m:t>
                          </m:r>
                        </m:sup>
                      </m:sSup>
                      <m:acc>
                        <m:accPr>
                          <m:chr m:val="⃗"/>
                          <m:ctrlPr>
                            <a:rPr lang="en-US" sz="6000" b="0" i="1" dirty="0" smtClean="0">
                              <a:solidFill>
                                <a:srgbClr val="002060"/>
                              </a:solidFill>
                              <a:latin typeface="Cambria Math" panose="02040503050406030204" pitchFamily="18" charset="0"/>
                            </a:rPr>
                          </m:ctrlPr>
                        </m:accPr>
                        <m:e>
                          <m:sSub>
                            <m:sSubPr>
                              <m:ctrlPr>
                                <a:rPr lang="en-US" sz="6000" b="0" i="1" dirty="0" smtClean="0">
                                  <a:solidFill>
                                    <a:srgbClr val="002060"/>
                                  </a:solidFill>
                                  <a:latin typeface="Cambria Math" panose="02040503050406030204" pitchFamily="18" charset="0"/>
                                </a:rPr>
                              </m:ctrlPr>
                            </m:sSubPr>
                            <m:e>
                              <m:r>
                                <a:rPr lang="en-US" sz="6000" b="0" i="1" dirty="0" smtClean="0">
                                  <a:solidFill>
                                    <a:srgbClr val="002060"/>
                                  </a:solidFill>
                                  <a:latin typeface="Cambria Math" panose="02040503050406030204" pitchFamily="18" charset="0"/>
                                </a:rPr>
                                <m:t>𝑒</m:t>
                              </m:r>
                            </m:e>
                            <m:sub>
                              <m:r>
                                <a:rPr lang="en-US" sz="6000" b="0" i="1" dirty="0" smtClean="0">
                                  <a:solidFill>
                                    <a:srgbClr val="002060"/>
                                  </a:solidFill>
                                  <a:latin typeface="Cambria Math" panose="02040503050406030204" pitchFamily="18" charset="0"/>
                                </a:rPr>
                                <m:t>𝑡</m:t>
                              </m:r>
                            </m:sub>
                          </m:sSub>
                        </m:e>
                      </m:acc>
                      <m:r>
                        <a:rPr lang="en-US" sz="6000" b="0" i="1" dirty="0" smtClean="0">
                          <a:latin typeface="Cambria Math" panose="02040503050406030204" pitchFamily="18" charset="0"/>
                        </a:rPr>
                        <m:t>+</m:t>
                      </m:r>
                      <m:sSup>
                        <m:sSupPr>
                          <m:ctrlPr>
                            <a:rPr lang="en-US" sz="6000" i="1" dirty="0" smtClean="0">
                              <a:solidFill>
                                <a:srgbClr val="0070C0"/>
                              </a:solidFill>
                              <a:latin typeface="Cambria Math" panose="02040503050406030204" pitchFamily="18" charset="0"/>
                            </a:rPr>
                          </m:ctrlPr>
                        </m:sSupPr>
                        <m:e>
                          <m:r>
                            <a:rPr lang="en-US" sz="6000" i="1" dirty="0">
                              <a:solidFill>
                                <a:srgbClr val="0070C0"/>
                              </a:solidFill>
                              <a:latin typeface="Cambria Math" panose="02040503050406030204" pitchFamily="18" charset="0"/>
                            </a:rPr>
                            <m:t>𝑈</m:t>
                          </m:r>
                        </m:e>
                        <m:sup>
                          <m:r>
                            <a:rPr lang="en-US" sz="6000" b="0" i="1" dirty="0" smtClean="0">
                              <a:solidFill>
                                <a:srgbClr val="0070C0"/>
                              </a:solidFill>
                              <a:latin typeface="Cambria Math" panose="02040503050406030204" pitchFamily="18" charset="0"/>
                            </a:rPr>
                            <m:t>𝑥</m:t>
                          </m:r>
                        </m:sup>
                      </m:sSup>
                      <m:acc>
                        <m:accPr>
                          <m:chr m:val="⃗"/>
                          <m:ctrlPr>
                            <a:rPr lang="en-US" sz="6000" i="1" dirty="0" smtClean="0">
                              <a:solidFill>
                                <a:srgbClr val="002060"/>
                              </a:solidFill>
                              <a:latin typeface="Cambria Math" panose="02040503050406030204" pitchFamily="18" charset="0"/>
                            </a:rPr>
                          </m:ctrlPr>
                        </m:accPr>
                        <m:e>
                          <m:sSub>
                            <m:sSubPr>
                              <m:ctrlPr>
                                <a:rPr lang="en-US" sz="6000" i="1" dirty="0">
                                  <a:solidFill>
                                    <a:srgbClr val="002060"/>
                                  </a:solidFill>
                                  <a:latin typeface="Cambria Math" panose="02040503050406030204" pitchFamily="18" charset="0"/>
                                </a:rPr>
                              </m:ctrlPr>
                            </m:sSubPr>
                            <m:e>
                              <m:r>
                                <a:rPr lang="en-US" sz="6000" i="1" dirty="0">
                                  <a:solidFill>
                                    <a:srgbClr val="002060"/>
                                  </a:solidFill>
                                  <a:latin typeface="Cambria Math" panose="02040503050406030204" pitchFamily="18" charset="0"/>
                                </a:rPr>
                                <m:t>𝑒</m:t>
                              </m:r>
                            </m:e>
                            <m:sub>
                              <m:r>
                                <a:rPr lang="en-US" sz="6000" b="0" i="1" dirty="0" smtClean="0">
                                  <a:solidFill>
                                    <a:srgbClr val="002060"/>
                                  </a:solidFill>
                                  <a:latin typeface="Cambria Math" panose="02040503050406030204" pitchFamily="18" charset="0"/>
                                </a:rPr>
                                <m:t>𝑥</m:t>
                              </m:r>
                            </m:sub>
                          </m:sSub>
                        </m:e>
                      </m:acc>
                    </m:oMath>
                  </m:oMathPara>
                </a14:m>
                <a:endParaRPr lang="en-US" sz="6000" dirty="0"/>
              </a:p>
            </p:txBody>
          </p:sp>
        </mc:Choice>
        <mc:Fallback xmlns="">
          <p:sp>
            <p:nvSpPr>
              <p:cNvPr id="61" name="TextBox 60">
                <a:extLst>
                  <a:ext uri="{FF2B5EF4-FFF2-40B4-BE49-F238E27FC236}">
                    <a16:creationId xmlns:a16="http://schemas.microsoft.com/office/drawing/2014/main" id="{A9F678B0-E365-472C-8766-78D438DB34C2}"/>
                  </a:ext>
                </a:extLst>
              </p:cNvPr>
              <p:cNvSpPr txBox="1">
                <a:spLocks noRot="1" noChangeAspect="1" noMove="1" noResize="1" noEditPoints="1" noAdjustHandles="1" noChangeArrowheads="1" noChangeShapeType="1" noTextEdit="1"/>
              </p:cNvSpPr>
              <p:nvPr/>
            </p:nvSpPr>
            <p:spPr>
              <a:xfrm>
                <a:off x="1718187" y="3901455"/>
                <a:ext cx="6091084" cy="112774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182848A-8917-4EAC-8E46-A14B8FCDEB65}"/>
                  </a:ext>
                </a:extLst>
              </p:cNvPr>
              <p:cNvSpPr txBox="1"/>
              <p:nvPr/>
            </p:nvSpPr>
            <p:spPr>
              <a:xfrm>
                <a:off x="8347586" y="2990108"/>
                <a:ext cx="585947" cy="6919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FF5353"/>
                  </a:solidFill>
                </a:endParaRPr>
              </a:p>
            </p:txBody>
          </p:sp>
        </mc:Choice>
        <mc:Fallback xmlns="">
          <p:sp>
            <p:nvSpPr>
              <p:cNvPr id="62" name="TextBox 61">
                <a:extLst>
                  <a:ext uri="{FF2B5EF4-FFF2-40B4-BE49-F238E27FC236}">
                    <a16:creationId xmlns:a16="http://schemas.microsoft.com/office/drawing/2014/main" id="{4182848A-8917-4EAC-8E46-A14B8FCDEB65}"/>
                  </a:ext>
                </a:extLst>
              </p:cNvPr>
              <p:cNvSpPr txBox="1">
                <a:spLocks noRot="1" noChangeAspect="1" noMove="1" noResize="1" noEditPoints="1" noAdjustHandles="1" noChangeArrowheads="1" noChangeShapeType="1" noTextEdit="1"/>
              </p:cNvSpPr>
              <p:nvPr/>
            </p:nvSpPr>
            <p:spPr>
              <a:xfrm>
                <a:off x="8347586" y="2990108"/>
                <a:ext cx="585947" cy="691901"/>
              </a:xfrm>
              <a:prstGeom prst="rect">
                <a:avLst/>
              </a:prstGeom>
              <a:blipFill>
                <a:blip r:embed="rId14"/>
                <a:stretch>
                  <a:fillRect/>
                </a:stretch>
              </a:blipFill>
            </p:spPr>
            <p:txBody>
              <a:bodyPr/>
              <a:lstStyle/>
              <a:p>
                <a:r>
                  <a:rPr lang="en-CA">
                    <a:noFill/>
                  </a:rPr>
                  <a:t> </a:t>
                </a:r>
              </a:p>
            </p:txBody>
          </p:sp>
        </mc:Fallback>
      </mc:AlternateContent>
      <p:cxnSp>
        <p:nvCxnSpPr>
          <p:cNvPr id="63" name="Straight Arrow Connector 62">
            <a:extLst>
              <a:ext uri="{FF2B5EF4-FFF2-40B4-BE49-F238E27FC236}">
                <a16:creationId xmlns:a16="http://schemas.microsoft.com/office/drawing/2014/main" id="{8889E908-3B68-49E4-8CC4-46CCE3CE6712}"/>
              </a:ext>
            </a:extLst>
          </p:cNvPr>
          <p:cNvCxnSpPr>
            <a:cxnSpLocks/>
          </p:cNvCxnSpPr>
          <p:nvPr/>
        </p:nvCxnSpPr>
        <p:spPr>
          <a:xfrm rot="16200000" flipV="1">
            <a:off x="8676314" y="3759398"/>
            <a:ext cx="1591213" cy="789081"/>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863BF706-6873-4CB3-BA14-D1D78ACD5B97}"/>
              </a:ext>
            </a:extLst>
          </p:cNvPr>
          <p:cNvCxnSpPr>
            <a:cxnSpLocks/>
          </p:cNvCxnSpPr>
          <p:nvPr/>
        </p:nvCxnSpPr>
        <p:spPr>
          <a:xfrm rot="16200000">
            <a:off x="9471118" y="1287563"/>
            <a:ext cx="1591213" cy="789081"/>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08F9911F-E45D-47A4-A507-6B55F79B51A5}"/>
              </a:ext>
            </a:extLst>
          </p:cNvPr>
          <p:cNvCxnSpPr>
            <a:cxnSpLocks/>
          </p:cNvCxnSpPr>
          <p:nvPr/>
        </p:nvCxnSpPr>
        <p:spPr>
          <a:xfrm flipH="1" flipV="1">
            <a:off x="9544049" y="2417818"/>
            <a:ext cx="1" cy="1273132"/>
          </a:xfrm>
          <a:prstGeom prst="straightConnector1">
            <a:avLst/>
          </a:prstGeom>
          <a:ln w="114300">
            <a:solidFill>
              <a:srgbClr val="7030A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15F810-4DDE-45A7-89D1-D468B117989F}"/>
                  </a:ext>
                </a:extLst>
              </p:cNvPr>
              <p:cNvSpPr txBox="1"/>
              <p:nvPr/>
            </p:nvSpPr>
            <p:spPr>
              <a:xfrm>
                <a:off x="9030928" y="1844650"/>
                <a:ext cx="585947" cy="6919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FF5353"/>
                  </a:solidFill>
                </a:endParaRPr>
              </a:p>
            </p:txBody>
          </p:sp>
        </mc:Choice>
        <mc:Fallback xmlns="">
          <p:sp>
            <p:nvSpPr>
              <p:cNvPr id="9" name="TextBox 8">
                <a:extLst>
                  <a:ext uri="{FF2B5EF4-FFF2-40B4-BE49-F238E27FC236}">
                    <a16:creationId xmlns:a16="http://schemas.microsoft.com/office/drawing/2014/main" id="{DF15F810-4DDE-45A7-89D1-D468B117989F}"/>
                  </a:ext>
                </a:extLst>
              </p:cNvPr>
              <p:cNvSpPr txBox="1">
                <a:spLocks noRot="1" noChangeAspect="1" noMove="1" noResize="1" noEditPoints="1" noAdjustHandles="1" noChangeArrowheads="1" noChangeShapeType="1" noTextEdit="1"/>
              </p:cNvSpPr>
              <p:nvPr/>
            </p:nvSpPr>
            <p:spPr>
              <a:xfrm>
                <a:off x="9030928" y="1844650"/>
                <a:ext cx="585947" cy="69190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F5158B-CED1-4DD4-8397-81F98CEA26F5}"/>
                  </a:ext>
                </a:extLst>
              </p:cNvPr>
              <p:cNvSpPr txBox="1"/>
              <p:nvPr/>
            </p:nvSpPr>
            <p:spPr>
              <a:xfrm>
                <a:off x="10038734" y="374727"/>
                <a:ext cx="585947" cy="6919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m:oMathPara>
                </a14:m>
                <a:endParaRPr lang="en-CA" sz="4000" dirty="0">
                  <a:solidFill>
                    <a:srgbClr val="FF5353"/>
                  </a:solidFill>
                </a:endParaRPr>
              </a:p>
            </p:txBody>
          </p:sp>
        </mc:Choice>
        <mc:Fallback xmlns="">
          <p:sp>
            <p:nvSpPr>
              <p:cNvPr id="10" name="TextBox 9">
                <a:extLst>
                  <a:ext uri="{FF2B5EF4-FFF2-40B4-BE49-F238E27FC236}">
                    <a16:creationId xmlns:a16="http://schemas.microsoft.com/office/drawing/2014/main" id="{A3F5158B-CED1-4DD4-8397-81F98CEA26F5}"/>
                  </a:ext>
                </a:extLst>
              </p:cNvPr>
              <p:cNvSpPr txBox="1">
                <a:spLocks noRot="1" noChangeAspect="1" noMove="1" noResize="1" noEditPoints="1" noAdjustHandles="1" noChangeArrowheads="1" noChangeShapeType="1" noTextEdit="1"/>
              </p:cNvSpPr>
              <p:nvPr/>
            </p:nvSpPr>
            <p:spPr>
              <a:xfrm>
                <a:off x="10038734" y="374727"/>
                <a:ext cx="585947" cy="691901"/>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86EE9BF-341C-482A-947E-D32B4F91F7C2}"/>
                  </a:ext>
                </a:extLst>
              </p:cNvPr>
              <p:cNvSpPr txBox="1"/>
              <p:nvPr/>
            </p:nvSpPr>
            <p:spPr>
              <a:xfrm>
                <a:off x="1693606" y="5027248"/>
                <a:ext cx="6091084" cy="11277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𝐴</m:t>
                          </m:r>
                        </m:e>
                      </m:acc>
                      <m:r>
                        <a:rPr lang="en-US" sz="6000" b="0" i="1" dirty="0" smtClean="0">
                          <a:latin typeface="Cambria Math" panose="02040503050406030204" pitchFamily="18" charset="0"/>
                        </a:rPr>
                        <m:t>=</m:t>
                      </m:r>
                      <m:sSup>
                        <m:sSupPr>
                          <m:ctrlPr>
                            <a:rPr lang="en-US" sz="6000" b="0" i="1" dirty="0" smtClean="0">
                              <a:solidFill>
                                <a:srgbClr val="0070C0"/>
                              </a:solidFill>
                              <a:latin typeface="Cambria Math" panose="02040503050406030204" pitchFamily="18" charset="0"/>
                            </a:rPr>
                          </m:ctrlPr>
                        </m:sSupPr>
                        <m:e>
                          <m:r>
                            <a:rPr lang="en-US" sz="6000" b="0" i="1" dirty="0" smtClean="0">
                              <a:solidFill>
                                <a:srgbClr val="0070C0"/>
                              </a:solidFill>
                              <a:latin typeface="Cambria Math" panose="02040503050406030204" pitchFamily="18" charset="0"/>
                            </a:rPr>
                            <m:t>𝐴</m:t>
                          </m:r>
                        </m:e>
                        <m:sup>
                          <m:r>
                            <a:rPr lang="en-US" sz="6000" b="0" i="1" dirty="0" smtClean="0">
                              <a:solidFill>
                                <a:srgbClr val="0070C0"/>
                              </a:solidFill>
                              <a:latin typeface="Cambria Math" panose="02040503050406030204" pitchFamily="18" charset="0"/>
                            </a:rPr>
                            <m:t>𝑡</m:t>
                          </m:r>
                        </m:sup>
                      </m:sSup>
                      <m:acc>
                        <m:accPr>
                          <m:chr m:val="⃗"/>
                          <m:ctrlPr>
                            <a:rPr lang="en-US" sz="6000" b="0" i="1" dirty="0" smtClean="0">
                              <a:solidFill>
                                <a:srgbClr val="002060"/>
                              </a:solidFill>
                              <a:latin typeface="Cambria Math" panose="02040503050406030204" pitchFamily="18" charset="0"/>
                            </a:rPr>
                          </m:ctrlPr>
                        </m:accPr>
                        <m:e>
                          <m:sSub>
                            <m:sSubPr>
                              <m:ctrlPr>
                                <a:rPr lang="en-US" sz="6000" b="0" i="1" dirty="0" smtClean="0">
                                  <a:solidFill>
                                    <a:srgbClr val="002060"/>
                                  </a:solidFill>
                                  <a:latin typeface="Cambria Math" panose="02040503050406030204" pitchFamily="18" charset="0"/>
                                </a:rPr>
                              </m:ctrlPr>
                            </m:sSubPr>
                            <m:e>
                              <m:r>
                                <a:rPr lang="en-US" sz="6000" b="0" i="1" dirty="0" smtClean="0">
                                  <a:solidFill>
                                    <a:srgbClr val="002060"/>
                                  </a:solidFill>
                                  <a:latin typeface="Cambria Math" panose="02040503050406030204" pitchFamily="18" charset="0"/>
                                </a:rPr>
                                <m:t>𝑒</m:t>
                              </m:r>
                            </m:e>
                            <m:sub>
                              <m:r>
                                <a:rPr lang="en-US" sz="6000" b="0" i="1" dirty="0" smtClean="0">
                                  <a:solidFill>
                                    <a:srgbClr val="002060"/>
                                  </a:solidFill>
                                  <a:latin typeface="Cambria Math" panose="02040503050406030204" pitchFamily="18" charset="0"/>
                                </a:rPr>
                                <m:t>𝑡</m:t>
                              </m:r>
                            </m:sub>
                          </m:sSub>
                        </m:e>
                      </m:acc>
                      <m:r>
                        <a:rPr lang="en-US" sz="6000" b="0" i="1" dirty="0" smtClean="0">
                          <a:latin typeface="Cambria Math" panose="02040503050406030204" pitchFamily="18" charset="0"/>
                        </a:rPr>
                        <m:t>+</m:t>
                      </m:r>
                      <m:sSup>
                        <m:sSupPr>
                          <m:ctrlPr>
                            <a:rPr lang="en-US" sz="6000" i="1" dirty="0" smtClean="0">
                              <a:solidFill>
                                <a:srgbClr val="0070C0"/>
                              </a:solidFill>
                              <a:latin typeface="Cambria Math" panose="02040503050406030204" pitchFamily="18" charset="0"/>
                            </a:rPr>
                          </m:ctrlPr>
                        </m:sSupPr>
                        <m:e>
                          <m:r>
                            <a:rPr lang="en-US" sz="6000" b="0" i="1" dirty="0" smtClean="0">
                              <a:solidFill>
                                <a:srgbClr val="0070C0"/>
                              </a:solidFill>
                              <a:latin typeface="Cambria Math" panose="02040503050406030204" pitchFamily="18" charset="0"/>
                            </a:rPr>
                            <m:t>𝐴</m:t>
                          </m:r>
                        </m:e>
                        <m:sup>
                          <m:r>
                            <a:rPr lang="en-US" sz="6000" b="0" i="1" dirty="0" smtClean="0">
                              <a:solidFill>
                                <a:srgbClr val="0070C0"/>
                              </a:solidFill>
                              <a:latin typeface="Cambria Math" panose="02040503050406030204" pitchFamily="18" charset="0"/>
                            </a:rPr>
                            <m:t>𝑥</m:t>
                          </m:r>
                        </m:sup>
                      </m:sSup>
                      <m:acc>
                        <m:accPr>
                          <m:chr m:val="⃗"/>
                          <m:ctrlPr>
                            <a:rPr lang="en-US" sz="6000" i="1" dirty="0" smtClean="0">
                              <a:solidFill>
                                <a:srgbClr val="002060"/>
                              </a:solidFill>
                              <a:latin typeface="Cambria Math" panose="02040503050406030204" pitchFamily="18" charset="0"/>
                            </a:rPr>
                          </m:ctrlPr>
                        </m:accPr>
                        <m:e>
                          <m:sSub>
                            <m:sSubPr>
                              <m:ctrlPr>
                                <a:rPr lang="en-US" sz="6000" i="1" dirty="0">
                                  <a:solidFill>
                                    <a:srgbClr val="002060"/>
                                  </a:solidFill>
                                  <a:latin typeface="Cambria Math" panose="02040503050406030204" pitchFamily="18" charset="0"/>
                                </a:rPr>
                              </m:ctrlPr>
                            </m:sSubPr>
                            <m:e>
                              <m:r>
                                <a:rPr lang="en-US" sz="6000" i="1" dirty="0">
                                  <a:solidFill>
                                    <a:srgbClr val="002060"/>
                                  </a:solidFill>
                                  <a:latin typeface="Cambria Math" panose="02040503050406030204" pitchFamily="18" charset="0"/>
                                </a:rPr>
                                <m:t>𝑒</m:t>
                              </m:r>
                            </m:e>
                            <m:sub>
                              <m:r>
                                <a:rPr lang="en-US" sz="6000" b="0" i="1" dirty="0" smtClean="0">
                                  <a:solidFill>
                                    <a:srgbClr val="002060"/>
                                  </a:solidFill>
                                  <a:latin typeface="Cambria Math" panose="02040503050406030204" pitchFamily="18" charset="0"/>
                                </a:rPr>
                                <m:t>𝑥</m:t>
                              </m:r>
                            </m:sub>
                          </m:sSub>
                        </m:e>
                      </m:acc>
                    </m:oMath>
                  </m:oMathPara>
                </a14:m>
                <a:endParaRPr lang="en-US" sz="6000" dirty="0"/>
              </a:p>
            </p:txBody>
          </p:sp>
        </mc:Choice>
        <mc:Fallback xmlns="">
          <p:sp>
            <p:nvSpPr>
              <p:cNvPr id="72" name="TextBox 71">
                <a:extLst>
                  <a:ext uri="{FF2B5EF4-FFF2-40B4-BE49-F238E27FC236}">
                    <a16:creationId xmlns:a16="http://schemas.microsoft.com/office/drawing/2014/main" id="{386EE9BF-341C-482A-947E-D32B4F91F7C2}"/>
                  </a:ext>
                </a:extLst>
              </p:cNvPr>
              <p:cNvSpPr txBox="1">
                <a:spLocks noRot="1" noChangeAspect="1" noMove="1" noResize="1" noEditPoints="1" noAdjustHandles="1" noChangeArrowheads="1" noChangeShapeType="1" noTextEdit="1"/>
              </p:cNvSpPr>
              <p:nvPr/>
            </p:nvSpPr>
            <p:spPr>
              <a:xfrm>
                <a:off x="1693606" y="5027248"/>
                <a:ext cx="6091084" cy="112774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4382694-213E-4276-9F76-34FE14FEB4B7}"/>
                  </a:ext>
                </a:extLst>
              </p:cNvPr>
              <p:cNvSpPr txBox="1"/>
              <p:nvPr/>
            </p:nvSpPr>
            <p:spPr>
              <a:xfrm>
                <a:off x="11061084" y="4450698"/>
                <a:ext cx="539626" cy="673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73" name="TextBox 72">
                <a:extLst>
                  <a:ext uri="{FF2B5EF4-FFF2-40B4-BE49-F238E27FC236}">
                    <a16:creationId xmlns:a16="http://schemas.microsoft.com/office/drawing/2014/main" id="{14382694-213E-4276-9F76-34FE14FEB4B7}"/>
                  </a:ext>
                </a:extLst>
              </p:cNvPr>
              <p:cNvSpPr txBox="1">
                <a:spLocks noRot="1" noChangeAspect="1" noMove="1" noResize="1" noEditPoints="1" noAdjustHandles="1" noChangeArrowheads="1" noChangeShapeType="1" noTextEdit="1"/>
              </p:cNvSpPr>
              <p:nvPr/>
            </p:nvSpPr>
            <p:spPr>
              <a:xfrm>
                <a:off x="11061084" y="4450698"/>
                <a:ext cx="539626" cy="673257"/>
              </a:xfrm>
              <a:prstGeom prst="rect">
                <a:avLst/>
              </a:prstGeom>
              <a:blipFill>
                <a:blip r:embed="rId18"/>
                <a:stretch>
                  <a:fillRect/>
                </a:stretch>
              </a:blipFill>
            </p:spPr>
            <p:txBody>
              <a:bodyPr/>
              <a:lstStyle/>
              <a:p>
                <a:r>
                  <a:rPr lang="en-CA">
                    <a:noFill/>
                  </a:rPr>
                  <a:t> </a:t>
                </a:r>
              </a:p>
            </p:txBody>
          </p:sp>
        </mc:Fallback>
      </mc:AlternateContent>
      <p:cxnSp>
        <p:nvCxnSpPr>
          <p:cNvPr id="74" name="Straight Arrow Connector 73">
            <a:extLst>
              <a:ext uri="{FF2B5EF4-FFF2-40B4-BE49-F238E27FC236}">
                <a16:creationId xmlns:a16="http://schemas.microsoft.com/office/drawing/2014/main" id="{C553D81C-F7AB-44D7-BA36-BFFC43D96536}"/>
              </a:ext>
            </a:extLst>
          </p:cNvPr>
          <p:cNvCxnSpPr>
            <a:cxnSpLocks/>
          </p:cNvCxnSpPr>
          <p:nvPr/>
        </p:nvCxnSpPr>
        <p:spPr>
          <a:xfrm>
            <a:off x="9909904" y="4904620"/>
            <a:ext cx="1540386" cy="763876"/>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CD8EBFD-F790-40BF-97D0-B980A1274F35}"/>
                  </a:ext>
                </a:extLst>
              </p:cNvPr>
              <p:cNvSpPr txBox="1"/>
              <p:nvPr/>
            </p:nvSpPr>
            <p:spPr>
              <a:xfrm>
                <a:off x="11222068" y="1635688"/>
                <a:ext cx="539626" cy="673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271137"/>
                              </a:solidFill>
                              <a:latin typeface="Cambria Math" panose="02040503050406030204" pitchFamily="18" charset="0"/>
                            </a:rPr>
                          </m:ctrlPr>
                        </m:accPr>
                        <m:e>
                          <m:r>
                            <a:rPr lang="en-US" sz="4000" i="1">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75" name="TextBox 74">
                <a:extLst>
                  <a:ext uri="{FF2B5EF4-FFF2-40B4-BE49-F238E27FC236}">
                    <a16:creationId xmlns:a16="http://schemas.microsoft.com/office/drawing/2014/main" id="{2CD8EBFD-F790-40BF-97D0-B980A1274F35}"/>
                  </a:ext>
                </a:extLst>
              </p:cNvPr>
              <p:cNvSpPr txBox="1">
                <a:spLocks noRot="1" noChangeAspect="1" noMove="1" noResize="1" noEditPoints="1" noAdjustHandles="1" noChangeArrowheads="1" noChangeShapeType="1" noTextEdit="1"/>
              </p:cNvSpPr>
              <p:nvPr/>
            </p:nvSpPr>
            <p:spPr>
              <a:xfrm>
                <a:off x="11222068" y="1635688"/>
                <a:ext cx="539626" cy="673257"/>
              </a:xfrm>
              <a:prstGeom prst="rect">
                <a:avLst/>
              </a:prstGeom>
              <a:blipFill>
                <a:blip r:embed="rId19"/>
                <a:stretch>
                  <a:fillRect/>
                </a:stretch>
              </a:blipFill>
            </p:spPr>
            <p:txBody>
              <a:bodyPr/>
              <a:lstStyle/>
              <a:p>
                <a:r>
                  <a:rPr lang="en-CA">
                    <a:noFill/>
                  </a:rPr>
                  <a:t> </a:t>
                </a:r>
              </a:p>
            </p:txBody>
          </p:sp>
        </mc:Fallback>
      </mc:AlternateContent>
      <p:cxnSp>
        <p:nvCxnSpPr>
          <p:cNvPr id="76" name="Straight Arrow Connector 75">
            <a:extLst>
              <a:ext uri="{FF2B5EF4-FFF2-40B4-BE49-F238E27FC236}">
                <a16:creationId xmlns:a16="http://schemas.microsoft.com/office/drawing/2014/main" id="{E0B50021-FFBF-4330-B406-C2934A117651}"/>
              </a:ext>
            </a:extLst>
          </p:cNvPr>
          <p:cNvCxnSpPr>
            <a:cxnSpLocks/>
          </p:cNvCxnSpPr>
          <p:nvPr/>
        </p:nvCxnSpPr>
        <p:spPr>
          <a:xfrm flipV="1">
            <a:off x="9901362" y="1716704"/>
            <a:ext cx="1540386" cy="763876"/>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p:cxnSp>
        <p:nvCxnSpPr>
          <p:cNvPr id="102" name="Straight Arrow Connector 101">
            <a:extLst>
              <a:ext uri="{FF2B5EF4-FFF2-40B4-BE49-F238E27FC236}">
                <a16:creationId xmlns:a16="http://schemas.microsoft.com/office/drawing/2014/main" id="{DEBC9DE9-6FF8-4F0A-AD34-AF7F92256D85}"/>
              </a:ext>
            </a:extLst>
          </p:cNvPr>
          <p:cNvCxnSpPr>
            <a:cxnSpLocks/>
          </p:cNvCxnSpPr>
          <p:nvPr/>
        </p:nvCxnSpPr>
        <p:spPr>
          <a:xfrm flipV="1">
            <a:off x="9630685" y="3667119"/>
            <a:ext cx="1229694" cy="1"/>
          </a:xfrm>
          <a:prstGeom prst="straightConnector1">
            <a:avLst/>
          </a:prstGeom>
          <a:ln w="114300">
            <a:solidFill>
              <a:srgbClr val="271137"/>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26722B4-1E40-488B-99C2-17AE330F62DE}"/>
                  </a:ext>
                </a:extLst>
              </p:cNvPr>
              <p:cNvSpPr txBox="1"/>
              <p:nvPr/>
            </p:nvSpPr>
            <p:spPr>
              <a:xfrm>
                <a:off x="10887574" y="3050362"/>
                <a:ext cx="539626" cy="673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271137"/>
                              </a:solidFill>
                              <a:latin typeface="Cambria Math" panose="02040503050406030204" pitchFamily="18" charset="0"/>
                            </a:rPr>
                          </m:ctrlPr>
                        </m:accPr>
                        <m:e>
                          <m:r>
                            <a:rPr lang="en-US" sz="4000" b="0" i="1" smtClean="0">
                              <a:solidFill>
                                <a:srgbClr val="271137"/>
                              </a:solidFill>
                              <a:latin typeface="Cambria Math" panose="02040503050406030204" pitchFamily="18" charset="0"/>
                            </a:rPr>
                            <m:t>𝐴</m:t>
                          </m:r>
                        </m:e>
                      </m:acc>
                    </m:oMath>
                  </m:oMathPara>
                </a14:m>
                <a:endParaRPr lang="en-CA" sz="4000" dirty="0">
                  <a:solidFill>
                    <a:srgbClr val="FF0000"/>
                  </a:solidFill>
                </a:endParaRPr>
              </a:p>
            </p:txBody>
          </p:sp>
        </mc:Choice>
        <mc:Fallback xmlns="">
          <p:sp>
            <p:nvSpPr>
              <p:cNvPr id="103" name="TextBox 102">
                <a:extLst>
                  <a:ext uri="{FF2B5EF4-FFF2-40B4-BE49-F238E27FC236}">
                    <a16:creationId xmlns:a16="http://schemas.microsoft.com/office/drawing/2014/main" id="{426722B4-1E40-488B-99C2-17AE330F62DE}"/>
                  </a:ext>
                </a:extLst>
              </p:cNvPr>
              <p:cNvSpPr txBox="1">
                <a:spLocks noRot="1" noChangeAspect="1" noMove="1" noResize="1" noEditPoints="1" noAdjustHandles="1" noChangeArrowheads="1" noChangeShapeType="1" noTextEdit="1"/>
              </p:cNvSpPr>
              <p:nvPr/>
            </p:nvSpPr>
            <p:spPr>
              <a:xfrm>
                <a:off x="10887574" y="3050362"/>
                <a:ext cx="539626" cy="673257"/>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1">
            <p14:nvContentPartPr>
              <p14:cNvPr id="14" name="Ink 13">
                <a:extLst>
                  <a:ext uri="{FF2B5EF4-FFF2-40B4-BE49-F238E27FC236}">
                    <a16:creationId xmlns:a16="http://schemas.microsoft.com/office/drawing/2014/main" id="{018F78AE-ECFC-484B-B470-5752629B98D9}"/>
                  </a:ext>
                </a:extLst>
              </p14:cNvPr>
              <p14:cNvContentPartPr/>
              <p14:nvPr>
                <p:extLst>
                  <p:ext uri="{42D2F446-02D8-4167-A562-619A0277C38B}">
                    <p15:isNarration xmlns:p15="http://schemas.microsoft.com/office/powerpoint/2012/main" val="1"/>
                  </p:ext>
                </p:extLst>
              </p14:nvPr>
            </p14:nvContentPartPr>
            <p14:xfrm>
              <a:off x="3346200" y="4899240"/>
              <a:ext cx="3346920" cy="1314000"/>
            </p14:xfrm>
          </p:contentPart>
        </mc:Choice>
        <mc:Fallback xmlns="">
          <p:pic>
            <p:nvPicPr>
              <p:cNvPr id="14" name="Ink 13">
                <a:extLst>
                  <a:ext uri="{FF2B5EF4-FFF2-40B4-BE49-F238E27FC236}">
                    <a16:creationId xmlns:a16="http://schemas.microsoft.com/office/drawing/2014/main" id="{018F78AE-ECFC-484B-B470-5752629B98D9}"/>
                  </a:ext>
                </a:extLst>
              </p:cNvPr>
              <p:cNvPicPr>
                <a:picLocks noGrp="1" noRot="1" noChangeAspect="1" noMove="1" noResize="1" noEditPoints="1" noAdjustHandles="1" noChangeArrowheads="1" noChangeShapeType="1"/>
              </p:cNvPicPr>
              <p:nvPr/>
            </p:nvPicPr>
            <p:blipFill>
              <a:blip r:embed="rId22"/>
              <a:stretch>
                <a:fillRect/>
              </a:stretch>
            </p:blipFill>
            <p:spPr>
              <a:xfrm>
                <a:off x="3336840" y="4889880"/>
                <a:ext cx="3365640" cy="1332720"/>
              </a:xfrm>
              <a:prstGeom prst="rect">
                <a:avLst/>
              </a:prstGeom>
            </p:spPr>
          </p:pic>
        </mc:Fallback>
      </mc:AlternateContent>
    </p:spTree>
    <p:custDataLst>
      <p:tags r:id="rId1"/>
    </p:custDataLst>
    <p:extLst>
      <p:ext uri="{BB962C8B-B14F-4D97-AF65-F5344CB8AC3E}">
        <p14:creationId xmlns:p14="http://schemas.microsoft.com/office/powerpoint/2010/main" val="1711131228"/>
      </p:ext>
    </p:extLst>
  </p:cSld>
  <p:clrMapOvr>
    <a:masterClrMapping/>
  </p:clrMapOvr>
  <mc:AlternateContent xmlns:mc="http://schemas.openxmlformats.org/markup-compatibility/2006" xmlns:p14="http://schemas.microsoft.com/office/powerpoint/2010/main">
    <mc:Choice Requires="p14">
      <p:transition spd="med" p14:dur="700" advTm="14502">
        <p:fade/>
      </p:transition>
    </mc:Choice>
    <mc:Fallback xmlns="">
      <p:transition spd="med" advTm="145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down)">
                                      <p:cBhvr>
                                        <p:cTn id="26" dur="500"/>
                                        <p:tgtEl>
                                          <p:spTgt spid="6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anim calcmode="lin" valueType="num">
                                      <p:cBhvr>
                                        <p:cTn id="34" dur="1000" fill="hold"/>
                                        <p:tgtEl>
                                          <p:spTgt spid="61"/>
                                        </p:tgtEl>
                                        <p:attrNameLst>
                                          <p:attrName>ppt_x</p:attrName>
                                        </p:attrNameLst>
                                      </p:cBhvr>
                                      <p:tavLst>
                                        <p:tav tm="0">
                                          <p:val>
                                            <p:strVal val="#ppt_x"/>
                                          </p:val>
                                        </p:tav>
                                        <p:tav tm="100000">
                                          <p:val>
                                            <p:strVal val="#ppt_x"/>
                                          </p:val>
                                        </p:tav>
                                      </p:tavLst>
                                    </p:anim>
                                    <p:anim calcmode="lin" valueType="num">
                                      <p:cBhvr>
                                        <p:cTn id="35"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left)">
                                      <p:cBhvr>
                                        <p:cTn id="40" dur="500"/>
                                        <p:tgtEl>
                                          <p:spTgt spid="7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wipe(left)">
                                      <p:cBhvr>
                                        <p:cTn id="47" dur="500"/>
                                        <p:tgtEl>
                                          <p:spTgt spid="10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wipe(left)">
                                      <p:cBhvr>
                                        <p:cTn id="50" dur="500"/>
                                        <p:tgtEl>
                                          <p:spTgt spid="103"/>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wipe(left)">
                                      <p:cBhvr>
                                        <p:cTn id="54" dur="500"/>
                                        <p:tgtEl>
                                          <p:spTgt spid="7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left)">
                                      <p:cBhvr>
                                        <p:cTn id="57" dur="500"/>
                                        <p:tgtEl>
                                          <p:spTgt spid="75"/>
                                        </p:tgtEl>
                                      </p:cBhvr>
                                    </p:animEffect>
                                  </p:childTnLst>
                                </p:cTn>
                              </p:par>
                            </p:childTnLst>
                          </p:cTn>
                        </p:par>
                        <p:par>
                          <p:cTn id="58" fill="hold">
                            <p:stCondLst>
                              <p:cond delay="1500"/>
                            </p:stCondLst>
                            <p:childTnLst>
                              <p:par>
                                <p:cTn id="59" presetID="42" presetClass="entr" presetSubtype="0"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fade">
                                      <p:cBhvr>
                                        <p:cTn id="61" dur="1000"/>
                                        <p:tgtEl>
                                          <p:spTgt spid="72"/>
                                        </p:tgtEl>
                                      </p:cBhvr>
                                    </p:animEffect>
                                    <p:anim calcmode="lin" valueType="num">
                                      <p:cBhvr>
                                        <p:cTn id="62" dur="1000" fill="hold"/>
                                        <p:tgtEl>
                                          <p:spTgt spid="72"/>
                                        </p:tgtEl>
                                        <p:attrNameLst>
                                          <p:attrName>ppt_x</p:attrName>
                                        </p:attrNameLst>
                                      </p:cBhvr>
                                      <p:tavLst>
                                        <p:tav tm="0">
                                          <p:val>
                                            <p:strVal val="#ppt_x"/>
                                          </p:val>
                                        </p:tav>
                                        <p:tav tm="100000">
                                          <p:val>
                                            <p:strVal val="#ppt_x"/>
                                          </p:val>
                                        </p:tav>
                                      </p:tavLst>
                                    </p:anim>
                                    <p:anim calcmode="lin" valueType="num">
                                      <p:cBhvr>
                                        <p:cTn id="63"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9" grpId="0"/>
      <p:bldP spid="10" grpId="0"/>
      <p:bldP spid="72" grpId="0"/>
      <p:bldP spid="73" grpId="0"/>
      <p:bldP spid="75" grpId="0"/>
      <p:bldP spid="10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31654F-51C6-4ADA-9544-0A7E03647368}"/>
                  </a:ext>
                </a:extLst>
              </p:cNvPr>
              <p:cNvSpPr txBox="1"/>
              <p:nvPr/>
            </p:nvSpPr>
            <p:spPr>
              <a:xfrm>
                <a:off x="3846936" y="126565"/>
                <a:ext cx="7385307" cy="83195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𝑐</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5" name="TextBox 4">
                <a:extLst>
                  <a:ext uri="{FF2B5EF4-FFF2-40B4-BE49-F238E27FC236}">
                    <a16:creationId xmlns:a16="http://schemas.microsoft.com/office/drawing/2014/main" id="{A231654F-51C6-4ADA-9544-0A7E03647368}"/>
                  </a:ext>
                </a:extLst>
              </p:cNvPr>
              <p:cNvSpPr txBox="1">
                <a:spLocks noRot="1" noChangeAspect="1" noMove="1" noResize="1" noEditPoints="1" noAdjustHandles="1" noChangeArrowheads="1" noChangeShapeType="1" noTextEdit="1"/>
              </p:cNvSpPr>
              <p:nvPr/>
            </p:nvSpPr>
            <p:spPr>
              <a:xfrm>
                <a:off x="3846936" y="126565"/>
                <a:ext cx="7385307" cy="831959"/>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E5F49D-4D62-4EC5-9A50-5AC8613039C9}"/>
                  </a:ext>
                </a:extLst>
              </p:cNvPr>
              <p:cNvSpPr txBox="1"/>
              <p:nvPr/>
            </p:nvSpPr>
            <p:spPr>
              <a:xfrm>
                <a:off x="3908096" y="2366442"/>
                <a:ext cx="715995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7" name="TextBox 6">
                <a:extLst>
                  <a:ext uri="{FF2B5EF4-FFF2-40B4-BE49-F238E27FC236}">
                    <a16:creationId xmlns:a16="http://schemas.microsoft.com/office/drawing/2014/main" id="{0CE5F49D-4D62-4EC5-9A50-5AC8613039C9}"/>
                  </a:ext>
                </a:extLst>
              </p:cNvPr>
              <p:cNvSpPr txBox="1">
                <a:spLocks noRot="1" noChangeAspect="1" noMove="1" noResize="1" noEditPoints="1" noAdjustHandles="1" noChangeArrowheads="1" noChangeShapeType="1" noTextEdit="1"/>
              </p:cNvSpPr>
              <p:nvPr/>
            </p:nvSpPr>
            <p:spPr>
              <a:xfrm>
                <a:off x="3908096" y="2366442"/>
                <a:ext cx="7159954" cy="835998"/>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35D327-AA2A-4DF5-98A7-EC95A631D943}"/>
                  </a:ext>
                </a:extLst>
              </p:cNvPr>
              <p:cNvSpPr txBox="1"/>
              <p:nvPr/>
            </p:nvSpPr>
            <p:spPr>
              <a:xfrm>
                <a:off x="3873003" y="1162281"/>
                <a:ext cx="7995147"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0=</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r>
                        <a:rPr lang="en-US" sz="4000" b="0" i="1" smtClean="0">
                          <a:solidFill>
                            <a:schemeClr val="tx1"/>
                          </a:solidFill>
                          <a:latin typeface="Cambria Math" panose="02040503050406030204" pitchFamily="18" charset="0"/>
                        </a:rPr>
                        <m:t>−</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e>
                      </m:d>
                    </m:oMath>
                  </m:oMathPara>
                </a14:m>
                <a:endParaRPr lang="en-CA" sz="4000" dirty="0"/>
              </a:p>
            </p:txBody>
          </p:sp>
        </mc:Choice>
        <mc:Fallback xmlns="">
          <p:sp>
            <p:nvSpPr>
              <p:cNvPr id="9" name="TextBox 8">
                <a:extLst>
                  <a:ext uri="{FF2B5EF4-FFF2-40B4-BE49-F238E27FC236}">
                    <a16:creationId xmlns:a16="http://schemas.microsoft.com/office/drawing/2014/main" id="{7235D327-AA2A-4DF5-98A7-EC95A631D943}"/>
                  </a:ext>
                </a:extLst>
              </p:cNvPr>
              <p:cNvSpPr txBox="1">
                <a:spLocks noRot="1" noChangeAspect="1" noMove="1" noResize="1" noEditPoints="1" noAdjustHandles="1" noChangeArrowheads="1" noChangeShapeType="1" noTextEdit="1"/>
              </p:cNvSpPr>
              <p:nvPr/>
            </p:nvSpPr>
            <p:spPr>
              <a:xfrm>
                <a:off x="3873003" y="1162281"/>
                <a:ext cx="7995147" cy="835998"/>
              </a:xfrm>
              <a:prstGeom prst="rect">
                <a:avLst/>
              </a:prstGeom>
              <a:blipFill>
                <a:blip r:embed="rId6"/>
                <a:stretch>
                  <a:fillRect/>
                </a:stretch>
              </a:blipFill>
              <a:ln>
                <a:noFill/>
              </a:ln>
            </p:spPr>
            <p:txBody>
              <a:bodyPr/>
              <a:lstStyle/>
              <a:p>
                <a:r>
                  <a:rPr lang="en-CA">
                    <a:noFill/>
                  </a:rPr>
                  <a:t> </a:t>
                </a:r>
              </a:p>
            </p:txBody>
          </p:sp>
        </mc:Fallback>
      </mc:AlternateContent>
      <p:sp>
        <p:nvSpPr>
          <p:cNvPr id="11" name="Rectangle 10">
            <a:extLst>
              <a:ext uri="{FF2B5EF4-FFF2-40B4-BE49-F238E27FC236}">
                <a16:creationId xmlns:a16="http://schemas.microsoft.com/office/drawing/2014/main" id="{1F5AAE5B-6D65-4A83-8351-010A0A361102}"/>
              </a:ext>
            </a:extLst>
          </p:cNvPr>
          <p:cNvSpPr/>
          <p:nvPr/>
        </p:nvSpPr>
        <p:spPr>
          <a:xfrm>
            <a:off x="266700" y="234872"/>
            <a:ext cx="3408947"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3" name="Rectangle 12">
            <a:extLst>
              <a:ext uri="{FF2B5EF4-FFF2-40B4-BE49-F238E27FC236}">
                <a16:creationId xmlns:a16="http://schemas.microsoft.com/office/drawing/2014/main" id="{58D0BD87-DB15-4FF7-946D-810D8A12DE24}"/>
              </a:ext>
            </a:extLst>
          </p:cNvPr>
          <p:cNvSpPr/>
          <p:nvPr/>
        </p:nvSpPr>
        <p:spPr>
          <a:xfrm>
            <a:off x="258161" y="1262567"/>
            <a:ext cx="3418490"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5" name="Rectangle 14">
            <a:extLst>
              <a:ext uri="{FF2B5EF4-FFF2-40B4-BE49-F238E27FC236}">
                <a16:creationId xmlns:a16="http://schemas.microsoft.com/office/drawing/2014/main" id="{5F637872-B216-4F80-8C87-3D4B356B946E}"/>
              </a:ext>
            </a:extLst>
          </p:cNvPr>
          <p:cNvSpPr/>
          <p:nvPr/>
        </p:nvSpPr>
        <p:spPr>
          <a:xfrm>
            <a:off x="277211" y="2266201"/>
            <a:ext cx="3417486" cy="1015663"/>
          </a:xfrm>
          <a:prstGeom prst="rect">
            <a:avLst/>
          </a:prstGeom>
          <a:ln w="38100">
            <a:solidFill>
              <a:schemeClr val="tx1"/>
            </a:solidFill>
          </a:ln>
        </p:spPr>
        <p:txBody>
          <a:bodyPr wrap="square">
            <a:spAutoFit/>
          </a:bodyPr>
          <a:lstStyle/>
          <a:p>
            <a:pPr algn="ctr"/>
            <a:r>
              <a:rPr lang="en-US" sz="3600" dirty="0"/>
              <a:t>Special Case </a:t>
            </a:r>
            <a:br>
              <a:rPr lang="en-US" sz="4000" dirty="0"/>
            </a:br>
            <a:r>
              <a:rPr lang="en-US" sz="2400" dirty="0"/>
              <a:t>(“constant” acceleration)</a:t>
            </a:r>
            <a:endParaRPr lang="en-CA"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3F3339-5576-4190-9EF5-0408F419D4D8}"/>
                  </a:ext>
                </a:extLst>
              </p:cNvPr>
              <p:cNvSpPr txBox="1"/>
              <p:nvPr/>
            </p:nvSpPr>
            <p:spPr>
              <a:xfrm>
                <a:off x="0" y="3575616"/>
                <a:ext cx="12191999" cy="3451714"/>
              </a:xfrm>
              <a:prstGeom prst="rect">
                <a:avLst/>
              </a:prstGeom>
              <a:noFill/>
              <a:ln>
                <a:noFill/>
              </a:ln>
            </p:spPr>
            <p:txBody>
              <a:bodyPr wrap="square" rtlCol="0">
                <a:spAutoFit/>
              </a:bodyPr>
              <a:lstStyle/>
              <a:p>
                <a:r>
                  <a:rPr lang="en-US" sz="4000" dirty="0">
                    <a:solidFill>
                      <a:srgbClr val="0070C0"/>
                    </a:solidFill>
                  </a:rPr>
                  <a:t>   </a:t>
                </a:r>
                <a14:m>
                  <m:oMath xmlns:m="http://schemas.openxmlformats.org/officeDocument/2006/math">
                    <m:r>
                      <a:rPr lang="en-US" sz="4000" b="0" i="0" smtClean="0">
                        <a:solidFill>
                          <a:srgbClr val="0070C0"/>
                        </a:solidFill>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en-US" sz="4000" b="0" i="1" smtClean="0">
                        <a:solidFill>
                          <a:srgbClr val="0070C0"/>
                        </a:solidFill>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oMath>
                </a14:m>
                <a:endParaRPr lang="en-CA" sz="4000" dirty="0"/>
              </a:p>
              <a:p>
                <a:pPr/>
                <a14:m>
                  <m:oMathPara xmlns:m="http://schemas.openxmlformats.org/officeDocument/2006/math">
                    <m:oMathParaPr>
                      <m:jc m:val="lef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sSup>
                        <m:sSupPr>
                          <m:ctrlPr>
                            <a:rPr lang="en-US" sz="4000" b="0" i="1" smtClean="0">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i="1">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sSup>
                        <m:sSupPr>
                          <m:ctrlPr>
                            <a:rPr lang="en-US" sz="4000" b="0" i="1" smtClean="0">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a:p>
                <a:pPr/>
                <a14:m>
                  <m:oMathPara xmlns:m="http://schemas.openxmlformats.org/officeDocument/2006/math">
                    <m:oMathParaPr>
                      <m:jc m:val="left"/>
                    </m:oMathParaPr>
                    <m:oMath xmlns:m="http://schemas.openxmlformats.org/officeDocument/2006/math">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m:t>
                      </m:r>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e>
                      </m:d>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e>
                      </m:d>
                    </m:oMath>
                  </m:oMathPara>
                </a14:m>
                <a:endParaRPr lang="en-CA" sz="4000" dirty="0"/>
              </a:p>
              <a:p>
                <a:endParaRPr lang="en-CA" sz="400" dirty="0"/>
              </a:p>
              <a:p>
                <a:pPr/>
                <a14:m>
                  <m:oMathPara xmlns:m="http://schemas.openxmlformats.org/officeDocument/2006/math">
                    <m:oMathParaPr>
                      <m:jc m:val="left"/>
                    </m:oMathParaPr>
                    <m:oMath xmlns:m="http://schemas.openxmlformats.org/officeDocument/2006/math">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oMath>
                  </m:oMathPara>
                </a14:m>
                <a:endParaRPr lang="en-CA" sz="4000" dirty="0"/>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        0          </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e>
                      </m:d>
                    </m:oMath>
                  </m:oMathPara>
                </a14:m>
                <a:endParaRPr lang="en-CA" sz="4000" dirty="0"/>
              </a:p>
            </p:txBody>
          </p:sp>
        </mc:Choice>
        <mc:Fallback xmlns="">
          <p:sp>
            <p:nvSpPr>
              <p:cNvPr id="17" name="TextBox 16">
                <a:extLst>
                  <a:ext uri="{FF2B5EF4-FFF2-40B4-BE49-F238E27FC236}">
                    <a16:creationId xmlns:a16="http://schemas.microsoft.com/office/drawing/2014/main" id="{383F3339-5576-4190-9EF5-0408F419D4D8}"/>
                  </a:ext>
                </a:extLst>
              </p:cNvPr>
              <p:cNvSpPr txBox="1">
                <a:spLocks noRot="1" noChangeAspect="1" noMove="1" noResize="1" noEditPoints="1" noAdjustHandles="1" noChangeArrowheads="1" noChangeShapeType="1" noTextEdit="1"/>
              </p:cNvSpPr>
              <p:nvPr/>
            </p:nvSpPr>
            <p:spPr>
              <a:xfrm>
                <a:off x="0" y="3575616"/>
                <a:ext cx="12191999" cy="3451714"/>
              </a:xfrm>
              <a:prstGeom prst="rect">
                <a:avLst/>
              </a:prstGeom>
              <a:blipFill>
                <a:blip r:embed="rId7"/>
                <a:stretch>
                  <a:fillRect/>
                </a:stretch>
              </a:blipFill>
              <a:ln>
                <a:noFill/>
              </a:ln>
            </p:spPr>
            <p:txBody>
              <a:bodyPr/>
              <a:lstStyle/>
              <a:p>
                <a:r>
                  <a:rPr lang="en-CA">
                    <a:noFill/>
                  </a:rPr>
                  <a:t> </a:t>
                </a:r>
              </a:p>
            </p:txBody>
          </p:sp>
        </mc:Fallback>
      </mc:AlternateContent>
      <p:sp>
        <p:nvSpPr>
          <p:cNvPr id="10" name="Rectangle 9">
            <a:extLst>
              <a:ext uri="{FF2B5EF4-FFF2-40B4-BE49-F238E27FC236}">
                <a16:creationId xmlns:a16="http://schemas.microsoft.com/office/drawing/2014/main" id="{A27BFD3E-BDDF-4D40-8D9A-989DE693FD37}"/>
              </a:ext>
            </a:extLst>
          </p:cNvPr>
          <p:cNvSpPr/>
          <p:nvPr/>
        </p:nvSpPr>
        <p:spPr>
          <a:xfrm>
            <a:off x="6624735" y="1234751"/>
            <a:ext cx="5225143" cy="914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182B48D7-337B-4363-8044-B0A526BCC1AD}"/>
                  </a:ext>
                </a:extLst>
              </p14:cNvPr>
              <p14:cNvContentPartPr/>
              <p14:nvPr>
                <p:extLst>
                  <p:ext uri="{42D2F446-02D8-4167-A562-619A0277C38B}">
                    <p15:isNarration xmlns:p15="http://schemas.microsoft.com/office/powerpoint/2012/main" val="1"/>
                  </p:ext>
                </p:extLst>
              </p14:nvPr>
            </p14:nvContentPartPr>
            <p14:xfrm>
              <a:off x="336240" y="67680"/>
              <a:ext cx="11468160" cy="6139440"/>
            </p14:xfrm>
          </p:contentPart>
        </mc:Choice>
        <mc:Fallback xmlns="">
          <p:pic>
            <p:nvPicPr>
              <p:cNvPr id="4" name="Ink 3">
                <a:extLst>
                  <a:ext uri="{FF2B5EF4-FFF2-40B4-BE49-F238E27FC236}">
                    <a16:creationId xmlns:a16="http://schemas.microsoft.com/office/drawing/2014/main" id="{182B48D7-337B-4363-8044-B0A526BCC1AD}"/>
                  </a:ext>
                </a:extLst>
              </p:cNvPr>
              <p:cNvPicPr>
                <a:picLocks noGrp="1" noRot="1" noChangeAspect="1" noMove="1" noResize="1" noEditPoints="1" noAdjustHandles="1" noChangeArrowheads="1" noChangeShapeType="1"/>
              </p:cNvPicPr>
              <p:nvPr/>
            </p:nvPicPr>
            <p:blipFill>
              <a:blip r:embed="rId9"/>
              <a:stretch>
                <a:fillRect/>
              </a:stretch>
            </p:blipFill>
            <p:spPr>
              <a:xfrm>
                <a:off x="326880" y="58320"/>
                <a:ext cx="11486880" cy="6158160"/>
              </a:xfrm>
              <a:prstGeom prst="rect">
                <a:avLst/>
              </a:prstGeom>
            </p:spPr>
          </p:pic>
        </mc:Fallback>
      </mc:AlternateContent>
    </p:spTree>
    <p:custDataLst>
      <p:tags r:id="rId1"/>
    </p:custDataLst>
    <p:extLst>
      <p:ext uri="{BB962C8B-B14F-4D97-AF65-F5344CB8AC3E}">
        <p14:creationId xmlns:p14="http://schemas.microsoft.com/office/powerpoint/2010/main" val="761715533"/>
      </p:ext>
    </p:extLst>
  </p:cSld>
  <p:clrMapOvr>
    <a:masterClrMapping/>
  </p:clrMapOvr>
  <mc:AlternateContent xmlns:mc="http://schemas.openxmlformats.org/markup-compatibility/2006" xmlns:p14="http://schemas.microsoft.com/office/powerpoint/2010/main">
    <mc:Choice Requires="p14">
      <p:transition spd="slow" p14:dur="2000" advTm="101231"/>
    </mc:Choice>
    <mc:Fallback xmlns="">
      <p:transition spd="slow" advTm="101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animBg="1"/>
      <p:bldP spid="13" grpId="0" animBg="1"/>
      <p:bldP spid="15" grpId="0" animBg="1"/>
      <p:bldP spid="17"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D9DB192-BD7E-409D-A708-C8955EDB34B9}"/>
                  </a:ext>
                </a:extLst>
              </p:cNvPr>
              <p:cNvGraphicFramePr>
                <a:graphicFrameLocks noChangeAspect="1"/>
              </p:cNvGraphicFramePr>
              <p:nvPr>
                <p:extLst>
                  <p:ext uri="{D42A27DB-BD31-4B8C-83A1-F6EECF244321}">
                    <p14:modId xmlns:p14="http://schemas.microsoft.com/office/powerpoint/2010/main" val="4294417758"/>
                  </p:ext>
                </p:extLst>
              </p:nvPr>
            </p:nvGraphicFramePr>
            <p:xfrm>
              <a:off x="6809450" y="-124353"/>
              <a:ext cx="3526095" cy="3769873"/>
            </p:xfrm>
            <a:graphic>
              <a:graphicData uri="http://schemas.microsoft.com/office/drawing/2017/model3d">
                <am3d:model3d r:embed="rId2">
                  <am3d:spPr>
                    <a:xfrm>
                      <a:off x="0" y="0"/>
                      <a:ext cx="3526095" cy="3769873"/>
                    </a:xfrm>
                    <a:prstGeom prst="rect">
                      <a:avLst/>
                    </a:prstGeom>
                  </am3d:spPr>
                  <am3d:camera>
                    <am3d:pos x="0" y="0" z="66031728"/>
                    <am3d:up dx="0" dy="36000000" dz="0"/>
                    <am3d:lookAt x="0" y="0" z="0"/>
                    <am3d:perspective fov="2700000"/>
                  </am3d:camera>
                  <am3d:trans>
                    <am3d:meterPerModelUnit n="350631" d="1000000"/>
                    <am3d:preTrans dx="0" dy="0" dz="481012"/>
                    <am3d:scale>
                      <am3d:sx n="1000000" d="1000000"/>
                      <am3d:sy n="1000000" d="1000000"/>
                      <am3d:sz n="1000000" d="1000000"/>
                    </am3d:scale>
                    <am3d:rot ax="1074654" ay="1583976" az="490652"/>
                    <am3d:postTrans dx="0" dy="0" dz="0"/>
                  </am3d:trans>
                  <am3d:raster rName="Office3DRenderer" rVer="16.0.8326">
                    <am3d:blip r:embed="rId3"/>
                  </am3d:raster>
                  <am3d:objViewport viewportSz="49748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D9DB192-BD7E-409D-A708-C8955EDB34B9}"/>
                  </a:ext>
                </a:extLst>
              </p:cNvPr>
              <p:cNvPicPr>
                <a:picLocks noGrp="1" noRot="1" noChangeAspect="1" noMove="1" noResize="1" noEditPoints="1" noAdjustHandles="1" noChangeArrowheads="1" noChangeShapeType="1" noCrop="1"/>
              </p:cNvPicPr>
              <p:nvPr/>
            </p:nvPicPr>
            <p:blipFill>
              <a:blip r:embed="rId3"/>
              <a:stretch>
                <a:fillRect/>
              </a:stretch>
            </p:blipFill>
            <p:spPr>
              <a:xfrm>
                <a:off x="6809450" y="-124353"/>
                <a:ext cx="3526095" cy="37698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4576C75-B9A6-4D8F-AC3D-53438ED5A8AF}"/>
                  </a:ext>
                </a:extLst>
              </p:cNvPr>
              <p:cNvGraphicFramePr>
                <a:graphicFrameLocks noChangeAspect="1"/>
              </p:cNvGraphicFramePr>
              <p:nvPr>
                <p:extLst>
                  <p:ext uri="{D42A27DB-BD31-4B8C-83A1-F6EECF244321}">
                    <p14:modId xmlns:p14="http://schemas.microsoft.com/office/powerpoint/2010/main" val="2883480291"/>
                  </p:ext>
                </p:extLst>
              </p:nvPr>
            </p:nvGraphicFramePr>
            <p:xfrm>
              <a:off x="1032046" y="-201564"/>
              <a:ext cx="3384206" cy="3924298"/>
            </p:xfrm>
            <a:graphic>
              <a:graphicData uri="http://schemas.microsoft.com/office/drawing/2017/model3d">
                <am3d:model3d r:embed="rId4">
                  <am3d:spPr>
                    <a:xfrm>
                      <a:off x="0" y="0"/>
                      <a:ext cx="3384206" cy="3924298"/>
                    </a:xfrm>
                    <a:prstGeom prst="rect">
                      <a:avLst/>
                    </a:prstGeom>
                  </am3d:spPr>
                  <am3d:camera>
                    <am3d:pos x="0" y="0" z="66031733"/>
                    <am3d:up dx="0" dy="36000000" dz="0"/>
                    <am3d:lookAt x="0" y="0" z="0"/>
                    <am3d:perspective fov="2700000"/>
                  </am3d:camera>
                  <am3d:trans>
                    <am3d:meterPerModelUnit n="350631" d="1000000"/>
                    <am3d:preTrans dx="0" dy="0" dz="481012"/>
                    <am3d:scale>
                      <am3d:sx n="1000000" d="1000000"/>
                      <am3d:sy n="1000000" d="1000000"/>
                      <am3d:sz n="1000000" d="1000000"/>
                    </am3d:scale>
                    <am3d:rot ax="936433" ay="1878677" az="495605"/>
                    <am3d:postTrans dx="0" dy="0" dz="0"/>
                  </am3d:trans>
                  <am3d:raster rName="Office3DRenderer" rVer="16.0.8326">
                    <am3d:blip r:embed="rId5"/>
                  </am3d:raster>
                  <am3d:objViewport viewportSz="49748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4576C75-B9A6-4D8F-AC3D-53438ED5A8AF}"/>
                  </a:ext>
                </a:extLst>
              </p:cNvPr>
              <p:cNvPicPr>
                <a:picLocks noGrp="1" noRot="1" noChangeAspect="1" noMove="1" noResize="1" noEditPoints="1" noAdjustHandles="1" noChangeArrowheads="1" noChangeShapeType="1" noCrop="1"/>
              </p:cNvPicPr>
              <p:nvPr/>
            </p:nvPicPr>
            <p:blipFill>
              <a:blip r:embed="rId5"/>
              <a:stretch>
                <a:fillRect/>
              </a:stretch>
            </p:blipFill>
            <p:spPr>
              <a:xfrm>
                <a:off x="1032046" y="-201564"/>
                <a:ext cx="3384206" cy="3924298"/>
              </a:xfrm>
              <a:prstGeom prst="rect">
                <a:avLst/>
              </a:prstGeom>
            </p:spPr>
          </p:pic>
        </mc:Fallback>
      </mc:AlternateContent>
      <p:sp>
        <p:nvSpPr>
          <p:cNvPr id="2" name="Rectangle 1">
            <a:extLst>
              <a:ext uri="{FF2B5EF4-FFF2-40B4-BE49-F238E27FC236}">
                <a16:creationId xmlns:a16="http://schemas.microsoft.com/office/drawing/2014/main" id="{090DD24E-957F-4234-919B-A09B806C11F6}"/>
              </a:ext>
            </a:extLst>
          </p:cNvPr>
          <p:cNvSpPr/>
          <p:nvPr/>
        </p:nvSpPr>
        <p:spPr>
          <a:xfrm>
            <a:off x="38100" y="3657600"/>
            <a:ext cx="5600700" cy="3049029"/>
          </a:xfrm>
          <a:prstGeom prst="rect">
            <a:avLst/>
          </a:prstGeom>
          <a:solidFill>
            <a:schemeClr val="accent5">
              <a:lumMod val="20000"/>
              <a:lumOff val="8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3" name="Rectangle 2">
            <a:extLst>
              <a:ext uri="{FF2B5EF4-FFF2-40B4-BE49-F238E27FC236}">
                <a16:creationId xmlns:a16="http://schemas.microsoft.com/office/drawing/2014/main" id="{520212E1-E405-4F9C-83E9-7F0F5DC364F6}"/>
              </a:ext>
            </a:extLst>
          </p:cNvPr>
          <p:cNvSpPr/>
          <p:nvPr/>
        </p:nvSpPr>
        <p:spPr>
          <a:xfrm>
            <a:off x="5867400" y="3657599"/>
            <a:ext cx="5791200" cy="3049030"/>
          </a:xfrm>
          <a:prstGeom prst="rect">
            <a:avLst/>
          </a:prstGeom>
          <a:solidFill>
            <a:srgbClr val="FFDDDD"/>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dirty="0"/>
          </a:p>
        </p:txBody>
      </p:sp>
      <p:sp>
        <p:nvSpPr>
          <p:cNvPr id="4" name="TextBox 3">
            <a:extLst>
              <a:ext uri="{FF2B5EF4-FFF2-40B4-BE49-F238E27FC236}">
                <a16:creationId xmlns:a16="http://schemas.microsoft.com/office/drawing/2014/main" id="{7EEB9876-5B43-47C3-8C63-FF66B1721DD7}"/>
              </a:ext>
            </a:extLst>
          </p:cNvPr>
          <p:cNvSpPr txBox="1"/>
          <p:nvPr/>
        </p:nvSpPr>
        <p:spPr>
          <a:xfrm>
            <a:off x="76200" y="3591430"/>
            <a:ext cx="5676900" cy="3293209"/>
          </a:xfrm>
          <a:prstGeom prst="rect">
            <a:avLst/>
          </a:prstGeom>
          <a:noFill/>
        </p:spPr>
        <p:txBody>
          <a:bodyPr wrap="square" rtlCol="0">
            <a:spAutoFit/>
          </a:bodyPr>
          <a:lstStyle/>
          <a:p>
            <a:r>
              <a:rPr lang="en-US" sz="3200" b="1" u="sng" dirty="0"/>
              <a:t>S.R. (Inertial Frames)</a:t>
            </a:r>
          </a:p>
          <a:p>
            <a:pPr marL="457200" indent="-457200">
              <a:buFont typeface="Arial" panose="020B0604020202020204" pitchFamily="34" charset="0"/>
              <a:buChar char="•"/>
            </a:pPr>
            <a:r>
              <a:rPr lang="en-CA" sz="3200" dirty="0"/>
              <a:t>laws of physics are the same </a:t>
            </a:r>
          </a:p>
          <a:p>
            <a:pPr marL="914400" lvl="1" indent="-457200">
              <a:buFont typeface="Arial" panose="020B0604020202020204" pitchFamily="34" charset="0"/>
              <a:buChar char="•"/>
            </a:pPr>
            <a:r>
              <a:rPr lang="en-CA" sz="2400" dirty="0"/>
              <a:t>ignoring gravity</a:t>
            </a:r>
            <a:endParaRPr lang="en-US" sz="2400" dirty="0"/>
          </a:p>
          <a:p>
            <a:pPr marL="457200" indent="-457200">
              <a:buFont typeface="Arial" panose="020B0604020202020204" pitchFamily="34" charset="0"/>
              <a:buChar char="•"/>
            </a:pPr>
            <a:r>
              <a:rPr lang="en-CA" sz="3200" dirty="0"/>
              <a:t>speed of light is constant</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constant velocity</a:t>
            </a:r>
          </a:p>
          <a:p>
            <a:pPr marL="914400" lvl="1" indent="-457200">
              <a:buFont typeface="Arial" panose="020B0604020202020204" pitchFamily="34" charset="0"/>
              <a:buChar char="•"/>
            </a:pPr>
            <a:r>
              <a:rPr lang="en-US" sz="2800" dirty="0"/>
              <a:t>straight-line coordinates</a:t>
            </a:r>
          </a:p>
        </p:txBody>
      </p:sp>
      <p:sp>
        <p:nvSpPr>
          <p:cNvPr id="5" name="TextBox 4">
            <a:extLst>
              <a:ext uri="{FF2B5EF4-FFF2-40B4-BE49-F238E27FC236}">
                <a16:creationId xmlns:a16="http://schemas.microsoft.com/office/drawing/2014/main" id="{7F08A97A-AC3D-47AC-9D3C-C41114DBD156}"/>
              </a:ext>
            </a:extLst>
          </p:cNvPr>
          <p:cNvSpPr txBox="1"/>
          <p:nvPr/>
        </p:nvSpPr>
        <p:spPr>
          <a:xfrm>
            <a:off x="5886077" y="3591430"/>
            <a:ext cx="5702395" cy="3200876"/>
          </a:xfrm>
          <a:prstGeom prst="rect">
            <a:avLst/>
          </a:prstGeom>
          <a:noFill/>
        </p:spPr>
        <p:txBody>
          <a:bodyPr wrap="none" rtlCol="0">
            <a:spAutoFit/>
          </a:bodyPr>
          <a:lstStyle/>
          <a:p>
            <a:r>
              <a:rPr lang="en-US" sz="3200" b="1" u="sng" dirty="0"/>
              <a:t>S.R. (Non-Inertial Frames)</a:t>
            </a:r>
            <a:endParaRPr lang="en-US" sz="3200" b="1" dirty="0"/>
          </a:p>
          <a:p>
            <a:pPr marL="457200" indent="-457200">
              <a:buFont typeface="Arial" panose="020B0604020202020204" pitchFamily="34" charset="0"/>
              <a:buChar char="•"/>
            </a:pPr>
            <a:r>
              <a:rPr lang="en-US" sz="3200" dirty="0"/>
              <a:t>extra </a:t>
            </a:r>
            <a:r>
              <a:rPr lang="en-US" sz="3200" dirty="0" err="1"/>
              <a:t>ficticious</a:t>
            </a:r>
            <a:r>
              <a:rPr lang="en-US" sz="3200" dirty="0"/>
              <a:t> forces exist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3000" dirty="0"/>
              <a:t>speed of light depends on frame</a:t>
            </a:r>
          </a:p>
          <a:p>
            <a:pPr marL="457200" indent="-457200">
              <a:buFont typeface="Arial" panose="020B0604020202020204" pitchFamily="34" charset="0"/>
              <a:buChar char="•"/>
            </a:pPr>
            <a:r>
              <a:rPr lang="en-US" sz="2800" dirty="0"/>
              <a:t>when viewed from inertial frames:</a:t>
            </a:r>
          </a:p>
          <a:p>
            <a:pPr marL="914400" lvl="1" indent="-457200">
              <a:buFont typeface="Arial" panose="020B0604020202020204" pitchFamily="34" charset="0"/>
              <a:buChar char="•"/>
            </a:pPr>
            <a:r>
              <a:rPr lang="en-US" sz="2800" dirty="0"/>
              <a:t>changing velocity (acceleration)</a:t>
            </a:r>
          </a:p>
          <a:p>
            <a:pPr marL="914400" lvl="1" indent="-457200">
              <a:buFont typeface="Arial" panose="020B0604020202020204" pitchFamily="34" charset="0"/>
              <a:buChar char="•"/>
            </a:pPr>
            <a:r>
              <a:rPr lang="en-US" sz="2800" dirty="0"/>
              <a:t>curvilinear coordinates</a:t>
            </a:r>
          </a:p>
        </p:txBody>
      </p:sp>
    </p:spTree>
    <p:extLst>
      <p:ext uri="{BB962C8B-B14F-4D97-AF65-F5344CB8AC3E}">
        <p14:creationId xmlns:p14="http://schemas.microsoft.com/office/powerpoint/2010/main" val="290906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407">
        <p159:morph option="byObject"/>
      </p:transition>
    </mc:Choice>
    <mc:Fallback xmlns="">
      <p:transition spd="slow" advTm="13407">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31654F-51C6-4ADA-9544-0A7E03647368}"/>
                  </a:ext>
                </a:extLst>
              </p:cNvPr>
              <p:cNvSpPr txBox="1"/>
              <p:nvPr/>
            </p:nvSpPr>
            <p:spPr>
              <a:xfrm>
                <a:off x="3846936" y="126565"/>
                <a:ext cx="7385307" cy="83195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𝑐</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5" name="TextBox 4">
                <a:extLst>
                  <a:ext uri="{FF2B5EF4-FFF2-40B4-BE49-F238E27FC236}">
                    <a16:creationId xmlns:a16="http://schemas.microsoft.com/office/drawing/2014/main" id="{A231654F-51C6-4ADA-9544-0A7E03647368}"/>
                  </a:ext>
                </a:extLst>
              </p:cNvPr>
              <p:cNvSpPr txBox="1">
                <a:spLocks noRot="1" noChangeAspect="1" noMove="1" noResize="1" noEditPoints="1" noAdjustHandles="1" noChangeArrowheads="1" noChangeShapeType="1" noTextEdit="1"/>
              </p:cNvSpPr>
              <p:nvPr/>
            </p:nvSpPr>
            <p:spPr>
              <a:xfrm>
                <a:off x="3846936" y="126565"/>
                <a:ext cx="7385307" cy="831959"/>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E5F49D-4D62-4EC5-9A50-5AC8613039C9}"/>
                  </a:ext>
                </a:extLst>
              </p:cNvPr>
              <p:cNvSpPr txBox="1"/>
              <p:nvPr/>
            </p:nvSpPr>
            <p:spPr>
              <a:xfrm>
                <a:off x="3908096" y="2366442"/>
                <a:ext cx="715995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7" name="TextBox 6">
                <a:extLst>
                  <a:ext uri="{FF2B5EF4-FFF2-40B4-BE49-F238E27FC236}">
                    <a16:creationId xmlns:a16="http://schemas.microsoft.com/office/drawing/2014/main" id="{0CE5F49D-4D62-4EC5-9A50-5AC8613039C9}"/>
                  </a:ext>
                </a:extLst>
              </p:cNvPr>
              <p:cNvSpPr txBox="1">
                <a:spLocks noRot="1" noChangeAspect="1" noMove="1" noResize="1" noEditPoints="1" noAdjustHandles="1" noChangeArrowheads="1" noChangeShapeType="1" noTextEdit="1"/>
              </p:cNvSpPr>
              <p:nvPr/>
            </p:nvSpPr>
            <p:spPr>
              <a:xfrm>
                <a:off x="3908096" y="2366442"/>
                <a:ext cx="7159954" cy="835998"/>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35D327-AA2A-4DF5-98A7-EC95A631D943}"/>
                  </a:ext>
                </a:extLst>
              </p:cNvPr>
              <p:cNvSpPr txBox="1"/>
              <p:nvPr/>
            </p:nvSpPr>
            <p:spPr>
              <a:xfrm>
                <a:off x="3873003" y="1162281"/>
                <a:ext cx="7995147"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0=</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r>
                        <a:rPr lang="en-US" sz="4000" b="0" i="1" smtClean="0">
                          <a:solidFill>
                            <a:schemeClr val="tx1"/>
                          </a:solidFill>
                          <a:latin typeface="Cambria Math" panose="02040503050406030204" pitchFamily="18" charset="0"/>
                        </a:rPr>
                        <m:t>−</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e>
                      </m:d>
                    </m:oMath>
                  </m:oMathPara>
                </a14:m>
                <a:endParaRPr lang="en-CA" sz="4000" dirty="0"/>
              </a:p>
            </p:txBody>
          </p:sp>
        </mc:Choice>
        <mc:Fallback xmlns="">
          <p:sp>
            <p:nvSpPr>
              <p:cNvPr id="9" name="TextBox 8">
                <a:extLst>
                  <a:ext uri="{FF2B5EF4-FFF2-40B4-BE49-F238E27FC236}">
                    <a16:creationId xmlns:a16="http://schemas.microsoft.com/office/drawing/2014/main" id="{7235D327-AA2A-4DF5-98A7-EC95A631D943}"/>
                  </a:ext>
                </a:extLst>
              </p:cNvPr>
              <p:cNvSpPr txBox="1">
                <a:spLocks noRot="1" noChangeAspect="1" noMove="1" noResize="1" noEditPoints="1" noAdjustHandles="1" noChangeArrowheads="1" noChangeShapeType="1" noTextEdit="1"/>
              </p:cNvSpPr>
              <p:nvPr/>
            </p:nvSpPr>
            <p:spPr>
              <a:xfrm>
                <a:off x="3873003" y="1162281"/>
                <a:ext cx="7995147" cy="835998"/>
              </a:xfrm>
              <a:prstGeom prst="rect">
                <a:avLst/>
              </a:prstGeom>
              <a:blipFill>
                <a:blip r:embed="rId6"/>
                <a:stretch>
                  <a:fillRect/>
                </a:stretch>
              </a:blipFill>
              <a:ln>
                <a:noFill/>
              </a:ln>
            </p:spPr>
            <p:txBody>
              <a:bodyPr/>
              <a:lstStyle/>
              <a:p>
                <a:r>
                  <a:rPr lang="en-CA">
                    <a:noFill/>
                  </a:rPr>
                  <a:t> </a:t>
                </a:r>
              </a:p>
            </p:txBody>
          </p:sp>
        </mc:Fallback>
      </mc:AlternateContent>
      <p:sp>
        <p:nvSpPr>
          <p:cNvPr id="11" name="Rectangle 10">
            <a:extLst>
              <a:ext uri="{FF2B5EF4-FFF2-40B4-BE49-F238E27FC236}">
                <a16:creationId xmlns:a16="http://schemas.microsoft.com/office/drawing/2014/main" id="{1F5AAE5B-6D65-4A83-8351-010A0A361102}"/>
              </a:ext>
            </a:extLst>
          </p:cNvPr>
          <p:cNvSpPr/>
          <p:nvPr/>
        </p:nvSpPr>
        <p:spPr>
          <a:xfrm>
            <a:off x="266700" y="234872"/>
            <a:ext cx="3408947"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3" name="Rectangle 12">
            <a:extLst>
              <a:ext uri="{FF2B5EF4-FFF2-40B4-BE49-F238E27FC236}">
                <a16:creationId xmlns:a16="http://schemas.microsoft.com/office/drawing/2014/main" id="{58D0BD87-DB15-4FF7-946D-810D8A12DE24}"/>
              </a:ext>
            </a:extLst>
          </p:cNvPr>
          <p:cNvSpPr/>
          <p:nvPr/>
        </p:nvSpPr>
        <p:spPr>
          <a:xfrm>
            <a:off x="258161" y="1262567"/>
            <a:ext cx="3418490"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5" name="Rectangle 14">
            <a:extLst>
              <a:ext uri="{FF2B5EF4-FFF2-40B4-BE49-F238E27FC236}">
                <a16:creationId xmlns:a16="http://schemas.microsoft.com/office/drawing/2014/main" id="{5F637872-B216-4F80-8C87-3D4B356B946E}"/>
              </a:ext>
            </a:extLst>
          </p:cNvPr>
          <p:cNvSpPr/>
          <p:nvPr/>
        </p:nvSpPr>
        <p:spPr>
          <a:xfrm>
            <a:off x="277211" y="2266201"/>
            <a:ext cx="3417486" cy="1015663"/>
          </a:xfrm>
          <a:prstGeom prst="rect">
            <a:avLst/>
          </a:prstGeom>
          <a:ln w="38100">
            <a:solidFill>
              <a:schemeClr val="tx1"/>
            </a:solidFill>
          </a:ln>
        </p:spPr>
        <p:txBody>
          <a:bodyPr wrap="square">
            <a:spAutoFit/>
          </a:bodyPr>
          <a:lstStyle/>
          <a:p>
            <a:pPr algn="ctr"/>
            <a:r>
              <a:rPr lang="en-US" sz="3600" dirty="0"/>
              <a:t>Special Case </a:t>
            </a:r>
            <a:br>
              <a:rPr lang="en-US" sz="4000" dirty="0"/>
            </a:br>
            <a:r>
              <a:rPr lang="en-US" sz="2400" dirty="0"/>
              <a:t>(“constant” acceleration)</a:t>
            </a:r>
            <a:endParaRPr lang="en-CA"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3F3339-5576-4190-9EF5-0408F419D4D8}"/>
                  </a:ext>
                </a:extLst>
              </p:cNvPr>
              <p:cNvSpPr txBox="1"/>
              <p:nvPr/>
            </p:nvSpPr>
            <p:spPr>
              <a:xfrm>
                <a:off x="9391649" y="4374966"/>
                <a:ext cx="2590801" cy="1146596"/>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oMath>
                  </m:oMathPara>
                </a14:m>
                <a:endParaRPr lang="en-CA" sz="4000" dirty="0"/>
              </a:p>
            </p:txBody>
          </p:sp>
        </mc:Choice>
        <mc:Fallback xmlns="">
          <p:sp>
            <p:nvSpPr>
              <p:cNvPr id="17" name="TextBox 16">
                <a:extLst>
                  <a:ext uri="{FF2B5EF4-FFF2-40B4-BE49-F238E27FC236}">
                    <a16:creationId xmlns:a16="http://schemas.microsoft.com/office/drawing/2014/main" id="{383F3339-5576-4190-9EF5-0408F419D4D8}"/>
                  </a:ext>
                </a:extLst>
              </p:cNvPr>
              <p:cNvSpPr txBox="1">
                <a:spLocks noRot="1" noChangeAspect="1" noMove="1" noResize="1" noEditPoints="1" noAdjustHandles="1" noChangeArrowheads="1" noChangeShapeType="1" noTextEdit="1"/>
              </p:cNvSpPr>
              <p:nvPr/>
            </p:nvSpPr>
            <p:spPr>
              <a:xfrm>
                <a:off x="9391649" y="4374966"/>
                <a:ext cx="2590801" cy="1146596"/>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75476D-3FD3-429D-8568-F710B2580636}"/>
                  </a:ext>
                </a:extLst>
              </p:cNvPr>
              <p:cNvSpPr txBox="1"/>
              <p:nvPr/>
            </p:nvSpPr>
            <p:spPr>
              <a:xfrm>
                <a:off x="152401" y="3480366"/>
                <a:ext cx="9334500" cy="3228961"/>
              </a:xfrm>
              <a:prstGeom prst="rect">
                <a:avLst/>
              </a:prstGeom>
              <a:noFill/>
              <a:ln>
                <a:noFill/>
              </a:ln>
            </p:spPr>
            <p:txBody>
              <a:bodyPr wrap="square" rtlCol="0">
                <a:spAutoFit/>
              </a:bodyPr>
              <a:lstStyle/>
              <a:p>
                <a:pPr>
                  <a:spcAft>
                    <a:spcPts val="800"/>
                  </a:spcAft>
                </a:pPr>
                <a:r>
                  <a:rPr lang="en-US" sz="4000" b="0" dirty="0"/>
                  <a:t> </a:t>
                </a:r>
                <a14:m>
                  <m:oMath xmlns:m="http://schemas.openxmlformats.org/officeDocument/2006/math">
                    <m:r>
                      <a:rPr lang="en-US" sz="4000" b="0" i="0" smtClean="0">
                        <a:latin typeface="Cambria Math" panose="02040503050406030204" pitchFamily="18" charset="0"/>
                      </a:rPr>
                      <m:t>       </m:t>
                    </m:r>
                    <m:r>
                      <a:rPr lang="en-US" sz="4000" b="0" i="1" smtClean="0">
                        <a:latin typeface="Cambria Math" panose="02040503050406030204" pitchFamily="18" charset="0"/>
                      </a:rPr>
                      <m:t>0          </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e>
                    </m:d>
                  </m:oMath>
                </a14:m>
                <a:endParaRPr lang="en-CA" sz="4000" dirty="0"/>
              </a:p>
              <a:p>
                <a:pPr>
                  <a:spcAft>
                    <a:spcPts val="800"/>
                  </a:spcAft>
                </a:pPr>
                <a:r>
                  <a:rPr lang="en-US" sz="4000" dirty="0"/>
                  <a:t>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e>
                    </m:d>
                  </m:oMath>
                </a14:m>
                <a:endParaRPr lang="en-CA" sz="4000" dirty="0"/>
              </a:p>
              <a:p>
                <a:pPr>
                  <a:spcAft>
                    <a:spcPts val="800"/>
                  </a:spcAft>
                </a:pPr>
                <a:r>
                  <a:rPr lang="en-US" sz="4000" dirty="0"/>
                  <a:t>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   =  </m:t>
                    </m:r>
                    <m:r>
                      <a:rPr lang="en-US" sz="4000" b="0" i="1" smtClean="0">
                        <a:latin typeface="Cambria Math" panose="02040503050406030204" pitchFamily="18" charset="0"/>
                      </a:rPr>
                      <m:t>             </m:t>
                    </m:r>
                    <m:r>
                      <a:rPr lang="en-US" sz="4000" i="1">
                        <a:latin typeface="Cambria Math" panose="02040503050406030204" pitchFamily="18" charset="0"/>
                      </a:rPr>
                      <m:t>  </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sSup>
                      <m:sSupPr>
                        <m:ctrlPr>
                          <a:rPr lang="en-US" sz="4000" i="1" smtClean="0">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e>
                      <m:sup>
                        <m:r>
                          <a:rPr lang="en-US" sz="4000" i="1">
                            <a:latin typeface="Cambria Math" panose="02040503050406030204" pitchFamily="18" charset="0"/>
                          </a:rPr>
                          <m:t>2</m:t>
                        </m:r>
                      </m:sup>
                    </m:sSup>
                  </m:oMath>
                </a14:m>
                <a:endParaRPr lang="en-CA" sz="4000" dirty="0"/>
              </a:p>
              <a:p>
                <a:pPr>
                  <a:spcAft>
                    <a:spcPts val="800"/>
                  </a:spcAft>
                </a:pPr>
                <a:r>
                  <a:rPr lang="en-US" sz="4000" dirty="0">
                    <a:solidFill>
                      <a:srgbClr val="0070C0"/>
                    </a:solidFill>
                  </a:rPr>
                  <a:t>           </a:t>
                </a:r>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oMath>
                </a14:m>
                <a:r>
                  <a:rPr lang="en-CA" sz="4000" dirty="0"/>
                  <a:t> </a:t>
                </a:r>
              </a:p>
            </p:txBody>
          </p:sp>
        </mc:Choice>
        <mc:Fallback xmlns="">
          <p:sp>
            <p:nvSpPr>
              <p:cNvPr id="2" name="TextBox 1">
                <a:extLst>
                  <a:ext uri="{FF2B5EF4-FFF2-40B4-BE49-F238E27FC236}">
                    <a16:creationId xmlns:a16="http://schemas.microsoft.com/office/drawing/2014/main" id="{7E75476D-3FD3-429D-8568-F710B2580636}"/>
                  </a:ext>
                </a:extLst>
              </p:cNvPr>
              <p:cNvSpPr txBox="1">
                <a:spLocks noRot="1" noChangeAspect="1" noMove="1" noResize="1" noEditPoints="1" noAdjustHandles="1" noChangeArrowheads="1" noChangeShapeType="1" noTextEdit="1"/>
              </p:cNvSpPr>
              <p:nvPr/>
            </p:nvSpPr>
            <p:spPr>
              <a:xfrm>
                <a:off x="152401" y="3480366"/>
                <a:ext cx="9334500" cy="3228961"/>
              </a:xfrm>
              <a:prstGeom prst="rect">
                <a:avLst/>
              </a:prstGeom>
              <a:blipFill>
                <a:blip r:embed="rId8"/>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DA2D2B-E83E-48CE-9160-DE9E114362E0}"/>
                  </a:ext>
                </a:extLst>
              </p:cNvPr>
              <p:cNvSpPr txBox="1"/>
              <p:nvPr/>
            </p:nvSpPr>
            <p:spPr>
              <a:xfrm>
                <a:off x="9391649" y="5520904"/>
                <a:ext cx="2590801" cy="1146596"/>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oMath>
                  </m:oMathPara>
                </a14:m>
                <a:endParaRPr lang="en-CA" sz="4000" dirty="0"/>
              </a:p>
            </p:txBody>
          </p:sp>
        </mc:Choice>
        <mc:Fallback xmlns="">
          <p:sp>
            <p:nvSpPr>
              <p:cNvPr id="3" name="TextBox 2">
                <a:extLst>
                  <a:ext uri="{FF2B5EF4-FFF2-40B4-BE49-F238E27FC236}">
                    <a16:creationId xmlns:a16="http://schemas.microsoft.com/office/drawing/2014/main" id="{33DA2D2B-E83E-48CE-9160-DE9E114362E0}"/>
                  </a:ext>
                </a:extLst>
              </p:cNvPr>
              <p:cNvSpPr txBox="1">
                <a:spLocks noRot="1" noChangeAspect="1" noMove="1" noResize="1" noEditPoints="1" noAdjustHandles="1" noChangeArrowheads="1" noChangeShapeType="1" noTextEdit="1"/>
              </p:cNvSpPr>
              <p:nvPr/>
            </p:nvSpPr>
            <p:spPr>
              <a:xfrm>
                <a:off x="9391649" y="5520904"/>
                <a:ext cx="2590801" cy="1146596"/>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6" name="Ink 15">
                <a:extLst>
                  <a:ext uri="{FF2B5EF4-FFF2-40B4-BE49-F238E27FC236}">
                    <a16:creationId xmlns:a16="http://schemas.microsoft.com/office/drawing/2014/main" id="{8D7A8334-B0A8-4FE6-91D1-8935C5389CCD}"/>
                  </a:ext>
                </a:extLst>
              </p14:cNvPr>
              <p14:cNvContentPartPr/>
              <p14:nvPr>
                <p:extLst>
                  <p:ext uri="{42D2F446-02D8-4167-A562-619A0277C38B}">
                    <p15:isNarration xmlns:p15="http://schemas.microsoft.com/office/powerpoint/2012/main" val="1"/>
                  </p:ext>
                </p:extLst>
              </p14:nvPr>
            </p14:nvContentPartPr>
            <p14:xfrm>
              <a:off x="2208600" y="189360"/>
              <a:ext cx="8790480" cy="4871520"/>
            </p14:xfrm>
          </p:contentPart>
        </mc:Choice>
        <mc:Fallback xmlns="">
          <p:pic>
            <p:nvPicPr>
              <p:cNvPr id="16" name="Ink 15">
                <a:extLst>
                  <a:ext uri="{FF2B5EF4-FFF2-40B4-BE49-F238E27FC236}">
                    <a16:creationId xmlns:a16="http://schemas.microsoft.com/office/drawing/2014/main" id="{8D7A8334-B0A8-4FE6-91D1-8935C5389CCD}"/>
                  </a:ext>
                </a:extLst>
              </p:cNvPr>
              <p:cNvPicPr>
                <a:picLocks noGrp="1" noRot="1" noChangeAspect="1" noMove="1" noResize="1" noEditPoints="1" noAdjustHandles="1" noChangeArrowheads="1" noChangeShapeType="1"/>
              </p:cNvPicPr>
              <p:nvPr/>
            </p:nvPicPr>
            <p:blipFill>
              <a:blip r:embed="rId11"/>
              <a:stretch>
                <a:fillRect/>
              </a:stretch>
            </p:blipFill>
            <p:spPr>
              <a:xfrm>
                <a:off x="2199240" y="180000"/>
                <a:ext cx="8809200" cy="4890240"/>
              </a:xfrm>
              <a:prstGeom prst="rect">
                <a:avLst/>
              </a:prstGeom>
            </p:spPr>
          </p:pic>
        </mc:Fallback>
      </mc:AlternateContent>
    </p:spTree>
    <p:custDataLst>
      <p:tags r:id="rId1"/>
    </p:custDataLst>
    <p:extLst>
      <p:ext uri="{BB962C8B-B14F-4D97-AF65-F5344CB8AC3E}">
        <p14:creationId xmlns:p14="http://schemas.microsoft.com/office/powerpoint/2010/main" val="1752098223"/>
      </p:ext>
    </p:extLst>
  </p:cSld>
  <p:clrMapOvr>
    <a:masterClrMapping/>
  </p:clrMapOvr>
  <mc:AlternateContent xmlns:mc="http://schemas.openxmlformats.org/markup-compatibility/2006" xmlns:p14="http://schemas.microsoft.com/office/powerpoint/2010/main">
    <mc:Choice Requires="p14">
      <p:transition spd="med" p14:dur="700" advTm="32080">
        <p:fade/>
      </p:transition>
    </mc:Choice>
    <mc:Fallback xmlns="">
      <p:transition spd="med" advTm="32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build="p"/>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31654F-51C6-4ADA-9544-0A7E03647368}"/>
                  </a:ext>
                </a:extLst>
              </p:cNvPr>
              <p:cNvSpPr txBox="1"/>
              <p:nvPr/>
            </p:nvSpPr>
            <p:spPr>
              <a:xfrm>
                <a:off x="3846936" y="126565"/>
                <a:ext cx="7385307" cy="83195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𝑐</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5" name="TextBox 4">
                <a:extLst>
                  <a:ext uri="{FF2B5EF4-FFF2-40B4-BE49-F238E27FC236}">
                    <a16:creationId xmlns:a16="http://schemas.microsoft.com/office/drawing/2014/main" id="{A231654F-51C6-4ADA-9544-0A7E03647368}"/>
                  </a:ext>
                </a:extLst>
              </p:cNvPr>
              <p:cNvSpPr txBox="1">
                <a:spLocks noRot="1" noChangeAspect="1" noMove="1" noResize="1" noEditPoints="1" noAdjustHandles="1" noChangeArrowheads="1" noChangeShapeType="1" noTextEdit="1"/>
              </p:cNvSpPr>
              <p:nvPr/>
            </p:nvSpPr>
            <p:spPr>
              <a:xfrm>
                <a:off x="3846936" y="126565"/>
                <a:ext cx="7385307" cy="831959"/>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CE5F49D-4D62-4EC5-9A50-5AC8613039C9}"/>
                  </a:ext>
                </a:extLst>
              </p:cNvPr>
              <p:cNvSpPr txBox="1"/>
              <p:nvPr/>
            </p:nvSpPr>
            <p:spPr>
              <a:xfrm>
                <a:off x="3908096" y="2366442"/>
                <a:ext cx="715995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e>
                          </m:d>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e>
                          </m:d>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7" name="TextBox 6">
                <a:extLst>
                  <a:ext uri="{FF2B5EF4-FFF2-40B4-BE49-F238E27FC236}">
                    <a16:creationId xmlns:a16="http://schemas.microsoft.com/office/drawing/2014/main" id="{0CE5F49D-4D62-4EC5-9A50-5AC8613039C9}"/>
                  </a:ext>
                </a:extLst>
              </p:cNvPr>
              <p:cNvSpPr txBox="1">
                <a:spLocks noRot="1" noChangeAspect="1" noMove="1" noResize="1" noEditPoints="1" noAdjustHandles="1" noChangeArrowheads="1" noChangeShapeType="1" noTextEdit="1"/>
              </p:cNvSpPr>
              <p:nvPr/>
            </p:nvSpPr>
            <p:spPr>
              <a:xfrm>
                <a:off x="3908096" y="2366442"/>
                <a:ext cx="7159954" cy="835998"/>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35D327-AA2A-4DF5-98A7-EC95A631D943}"/>
                  </a:ext>
                </a:extLst>
              </p:cNvPr>
              <p:cNvSpPr txBox="1"/>
              <p:nvPr/>
            </p:nvSpPr>
            <p:spPr>
              <a:xfrm>
                <a:off x="3873003" y="1162281"/>
                <a:ext cx="7995147"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 0=</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r>
                        <a:rPr lang="en-US" sz="4000" b="0" i="1" smtClean="0">
                          <a:solidFill>
                            <a:schemeClr val="tx1"/>
                          </a:solidFill>
                          <a:latin typeface="Cambria Math" panose="02040503050406030204" pitchFamily="18" charset="0"/>
                        </a:rPr>
                        <m:t>−</m:t>
                      </m:r>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e>
                      </m:d>
                    </m:oMath>
                  </m:oMathPara>
                </a14:m>
                <a:endParaRPr lang="en-CA" sz="4000" dirty="0"/>
              </a:p>
            </p:txBody>
          </p:sp>
        </mc:Choice>
        <mc:Fallback xmlns="">
          <p:sp>
            <p:nvSpPr>
              <p:cNvPr id="9" name="TextBox 8">
                <a:extLst>
                  <a:ext uri="{FF2B5EF4-FFF2-40B4-BE49-F238E27FC236}">
                    <a16:creationId xmlns:a16="http://schemas.microsoft.com/office/drawing/2014/main" id="{7235D327-AA2A-4DF5-98A7-EC95A631D943}"/>
                  </a:ext>
                </a:extLst>
              </p:cNvPr>
              <p:cNvSpPr txBox="1">
                <a:spLocks noRot="1" noChangeAspect="1" noMove="1" noResize="1" noEditPoints="1" noAdjustHandles="1" noChangeArrowheads="1" noChangeShapeType="1" noTextEdit="1"/>
              </p:cNvSpPr>
              <p:nvPr/>
            </p:nvSpPr>
            <p:spPr>
              <a:xfrm>
                <a:off x="3873003" y="1162281"/>
                <a:ext cx="7995147" cy="835998"/>
              </a:xfrm>
              <a:prstGeom prst="rect">
                <a:avLst/>
              </a:prstGeom>
              <a:blipFill>
                <a:blip r:embed="rId6"/>
                <a:stretch>
                  <a:fillRect/>
                </a:stretch>
              </a:blipFill>
              <a:ln>
                <a:noFill/>
              </a:ln>
            </p:spPr>
            <p:txBody>
              <a:bodyPr/>
              <a:lstStyle/>
              <a:p>
                <a:r>
                  <a:rPr lang="en-CA">
                    <a:noFill/>
                  </a:rPr>
                  <a:t> </a:t>
                </a:r>
              </a:p>
            </p:txBody>
          </p:sp>
        </mc:Fallback>
      </mc:AlternateContent>
      <p:sp>
        <p:nvSpPr>
          <p:cNvPr id="11" name="Rectangle 10">
            <a:extLst>
              <a:ext uri="{FF2B5EF4-FFF2-40B4-BE49-F238E27FC236}">
                <a16:creationId xmlns:a16="http://schemas.microsoft.com/office/drawing/2014/main" id="{1F5AAE5B-6D65-4A83-8351-010A0A361102}"/>
              </a:ext>
            </a:extLst>
          </p:cNvPr>
          <p:cNvSpPr/>
          <p:nvPr/>
        </p:nvSpPr>
        <p:spPr>
          <a:xfrm>
            <a:off x="266700" y="234872"/>
            <a:ext cx="3408947"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3" name="Rectangle 12">
            <a:extLst>
              <a:ext uri="{FF2B5EF4-FFF2-40B4-BE49-F238E27FC236}">
                <a16:creationId xmlns:a16="http://schemas.microsoft.com/office/drawing/2014/main" id="{58D0BD87-DB15-4FF7-946D-810D8A12DE24}"/>
              </a:ext>
            </a:extLst>
          </p:cNvPr>
          <p:cNvSpPr/>
          <p:nvPr/>
        </p:nvSpPr>
        <p:spPr>
          <a:xfrm>
            <a:off x="258161" y="1262567"/>
            <a:ext cx="3418490" cy="707886"/>
          </a:xfrm>
          <a:prstGeom prst="rect">
            <a:avLst/>
          </a:prstGeom>
          <a:ln w="38100">
            <a:solidFill>
              <a:schemeClr val="tx1"/>
            </a:solidFill>
          </a:ln>
        </p:spPr>
        <p:txBody>
          <a:bodyPr wrap="square">
            <a:spAutoFit/>
          </a:bodyPr>
          <a:lstStyle/>
          <a:p>
            <a:pPr algn="ctr"/>
            <a:r>
              <a:rPr lang="en-US" sz="4000" dirty="0"/>
              <a:t>(Always true.)</a:t>
            </a:r>
            <a:endParaRPr lang="en-CA" sz="4000" dirty="0"/>
          </a:p>
        </p:txBody>
      </p:sp>
      <p:sp>
        <p:nvSpPr>
          <p:cNvPr id="15" name="Rectangle 14">
            <a:extLst>
              <a:ext uri="{FF2B5EF4-FFF2-40B4-BE49-F238E27FC236}">
                <a16:creationId xmlns:a16="http://schemas.microsoft.com/office/drawing/2014/main" id="{5F637872-B216-4F80-8C87-3D4B356B946E}"/>
              </a:ext>
            </a:extLst>
          </p:cNvPr>
          <p:cNvSpPr/>
          <p:nvPr/>
        </p:nvSpPr>
        <p:spPr>
          <a:xfrm>
            <a:off x="277211" y="2266201"/>
            <a:ext cx="3417486" cy="1015663"/>
          </a:xfrm>
          <a:prstGeom prst="rect">
            <a:avLst/>
          </a:prstGeom>
          <a:ln w="38100">
            <a:solidFill>
              <a:schemeClr val="tx1"/>
            </a:solidFill>
          </a:ln>
        </p:spPr>
        <p:txBody>
          <a:bodyPr wrap="square">
            <a:spAutoFit/>
          </a:bodyPr>
          <a:lstStyle/>
          <a:p>
            <a:pPr algn="ctr"/>
            <a:r>
              <a:rPr lang="en-US" sz="3600" dirty="0"/>
              <a:t>Special Case </a:t>
            </a:r>
            <a:br>
              <a:rPr lang="en-US" sz="4000" dirty="0"/>
            </a:br>
            <a:r>
              <a:rPr lang="en-US" sz="2400" dirty="0"/>
              <a:t>(“constant” acceleration)</a:t>
            </a:r>
            <a:endParaRPr lang="en-CA" sz="2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3F3339-5576-4190-9EF5-0408F419D4D8}"/>
                  </a:ext>
                </a:extLst>
              </p:cNvPr>
              <p:cNvSpPr txBox="1"/>
              <p:nvPr/>
            </p:nvSpPr>
            <p:spPr>
              <a:xfrm>
                <a:off x="9391649" y="4374966"/>
                <a:ext cx="2590801" cy="1146596"/>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oMath>
                  </m:oMathPara>
                </a14:m>
                <a:endParaRPr lang="en-CA" sz="4000" dirty="0"/>
              </a:p>
            </p:txBody>
          </p:sp>
        </mc:Choice>
        <mc:Fallback xmlns="">
          <p:sp>
            <p:nvSpPr>
              <p:cNvPr id="17" name="TextBox 16">
                <a:extLst>
                  <a:ext uri="{FF2B5EF4-FFF2-40B4-BE49-F238E27FC236}">
                    <a16:creationId xmlns:a16="http://schemas.microsoft.com/office/drawing/2014/main" id="{383F3339-5576-4190-9EF5-0408F419D4D8}"/>
                  </a:ext>
                </a:extLst>
              </p:cNvPr>
              <p:cNvSpPr txBox="1">
                <a:spLocks noRot="1" noChangeAspect="1" noMove="1" noResize="1" noEditPoints="1" noAdjustHandles="1" noChangeArrowheads="1" noChangeShapeType="1" noTextEdit="1"/>
              </p:cNvSpPr>
              <p:nvPr/>
            </p:nvSpPr>
            <p:spPr>
              <a:xfrm>
                <a:off x="9391649" y="4374966"/>
                <a:ext cx="2590801" cy="1146596"/>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75476D-3FD3-429D-8568-F710B2580636}"/>
                  </a:ext>
                </a:extLst>
              </p:cNvPr>
              <p:cNvSpPr txBox="1"/>
              <p:nvPr/>
            </p:nvSpPr>
            <p:spPr>
              <a:xfrm>
                <a:off x="152401" y="3480366"/>
                <a:ext cx="9334500" cy="3228961"/>
              </a:xfrm>
              <a:prstGeom prst="rect">
                <a:avLst/>
              </a:prstGeom>
              <a:noFill/>
              <a:ln>
                <a:noFill/>
              </a:ln>
            </p:spPr>
            <p:txBody>
              <a:bodyPr wrap="square" rtlCol="0">
                <a:spAutoFit/>
              </a:bodyPr>
              <a:lstStyle/>
              <a:p>
                <a:pPr>
                  <a:spcAft>
                    <a:spcPts val="800"/>
                  </a:spcAft>
                </a:pPr>
                <a:r>
                  <a:rPr lang="en-US" sz="4000" b="0" dirty="0"/>
                  <a:t> </a:t>
                </a:r>
                <a14:m>
                  <m:oMath xmlns:m="http://schemas.openxmlformats.org/officeDocument/2006/math">
                    <m:r>
                      <a:rPr lang="en-US" sz="4000" b="0" i="0" smtClean="0">
                        <a:latin typeface="Cambria Math" panose="02040503050406030204" pitchFamily="18" charset="0"/>
                      </a:rPr>
                      <m:t>       </m:t>
                    </m:r>
                    <m:r>
                      <a:rPr lang="en-US" sz="4000" b="0" i="1" smtClean="0">
                        <a:latin typeface="Cambria Math" panose="02040503050406030204" pitchFamily="18" charset="0"/>
                      </a:rPr>
                      <m:t>0          </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e>
                    </m:d>
                  </m:oMath>
                </a14:m>
                <a:endParaRPr lang="en-CA" sz="4000" dirty="0"/>
              </a:p>
              <a:p>
                <a:pPr>
                  <a:spcAft>
                    <a:spcPts val="800"/>
                  </a:spcAft>
                </a:pPr>
                <a:r>
                  <a:rPr lang="en-US" sz="4000" dirty="0"/>
                  <a:t>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e>
                    </m:d>
                  </m:oMath>
                </a14:m>
                <a:endParaRPr lang="en-CA" sz="4000" dirty="0"/>
              </a:p>
              <a:p>
                <a:pPr>
                  <a:spcAft>
                    <a:spcPts val="800"/>
                  </a:spcAft>
                </a:pPr>
                <a:r>
                  <a:rPr lang="en-US" sz="4000" dirty="0"/>
                  <a:t>   </a:t>
                </a:r>
                <a14:m>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sSup>
                      <m:sSupPr>
                        <m:ctrlPr>
                          <a:rPr lang="en-US" sz="4000" i="1">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e>
                        </m:d>
                      </m:e>
                      <m:sup>
                        <m:r>
                          <a:rPr lang="en-US" sz="4000" i="1">
                            <a:latin typeface="Cambria Math" panose="02040503050406030204" pitchFamily="18" charset="0"/>
                          </a:rPr>
                          <m:t>2</m:t>
                        </m:r>
                      </m:sup>
                    </m:sSup>
                    <m:r>
                      <a:rPr lang="en-US" sz="4000" i="1">
                        <a:latin typeface="Cambria Math" panose="02040503050406030204" pitchFamily="18" charset="0"/>
                      </a:rPr>
                      <m:t>   =  </m:t>
                    </m:r>
                    <m:r>
                      <a:rPr lang="en-US" sz="4000" b="0" i="1" smtClean="0">
                        <a:latin typeface="Cambria Math" panose="02040503050406030204" pitchFamily="18" charset="0"/>
                      </a:rPr>
                      <m:t>             </m:t>
                    </m:r>
                    <m:r>
                      <a:rPr lang="en-US" sz="4000" i="1">
                        <a:latin typeface="Cambria Math" panose="02040503050406030204" pitchFamily="18" charset="0"/>
                      </a:rPr>
                      <m:t>  </m:t>
                    </m:r>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sSup>
                      <m:sSupPr>
                        <m:ctrlPr>
                          <a:rPr lang="en-US" sz="4000" i="1" smtClean="0">
                            <a:latin typeface="Cambria Math" panose="02040503050406030204" pitchFamily="18" charset="0"/>
                          </a:rPr>
                        </m:ctrlPr>
                      </m:sSupPr>
                      <m:e>
                        <m:d>
                          <m:dPr>
                            <m:ctrlPr>
                              <a:rPr lang="en-US" sz="4000" i="1">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e>
                      <m:sup>
                        <m:r>
                          <a:rPr lang="en-US" sz="4000" i="1">
                            <a:latin typeface="Cambria Math" panose="02040503050406030204" pitchFamily="18" charset="0"/>
                          </a:rPr>
                          <m:t>2</m:t>
                        </m:r>
                      </m:sup>
                    </m:sSup>
                  </m:oMath>
                </a14:m>
                <a:endParaRPr lang="en-CA" sz="4000" dirty="0"/>
              </a:p>
              <a:p>
                <a:pPr>
                  <a:spcAft>
                    <a:spcPts val="800"/>
                  </a:spcAft>
                </a:pPr>
                <a:r>
                  <a:rPr lang="en-US" sz="4000" dirty="0">
                    <a:solidFill>
                      <a:srgbClr val="0070C0"/>
                    </a:solidFill>
                  </a:rPr>
                  <a:t>           </a:t>
                </a:r>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en-US" sz="4000" b="0" i="1" smtClean="0">
                        <a:solidFill>
                          <a:srgbClr val="0070C0"/>
                        </a:solidFill>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oMath>
                </a14:m>
                <a:r>
                  <a:rPr lang="en-CA" sz="4000" dirty="0"/>
                  <a:t> </a:t>
                </a:r>
              </a:p>
            </p:txBody>
          </p:sp>
        </mc:Choice>
        <mc:Fallback xmlns="">
          <p:sp>
            <p:nvSpPr>
              <p:cNvPr id="2" name="TextBox 1">
                <a:extLst>
                  <a:ext uri="{FF2B5EF4-FFF2-40B4-BE49-F238E27FC236}">
                    <a16:creationId xmlns:a16="http://schemas.microsoft.com/office/drawing/2014/main" id="{7E75476D-3FD3-429D-8568-F710B2580636}"/>
                  </a:ext>
                </a:extLst>
              </p:cNvPr>
              <p:cNvSpPr txBox="1">
                <a:spLocks noRot="1" noChangeAspect="1" noMove="1" noResize="1" noEditPoints="1" noAdjustHandles="1" noChangeArrowheads="1" noChangeShapeType="1" noTextEdit="1"/>
              </p:cNvSpPr>
              <p:nvPr/>
            </p:nvSpPr>
            <p:spPr>
              <a:xfrm>
                <a:off x="152401" y="3480366"/>
                <a:ext cx="9334500" cy="3228961"/>
              </a:xfrm>
              <a:prstGeom prst="rect">
                <a:avLst/>
              </a:prstGeom>
              <a:blipFill>
                <a:blip r:embed="rId8"/>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DA2D2B-E83E-48CE-9160-DE9E114362E0}"/>
                  </a:ext>
                </a:extLst>
              </p:cNvPr>
              <p:cNvSpPr txBox="1"/>
              <p:nvPr/>
            </p:nvSpPr>
            <p:spPr>
              <a:xfrm>
                <a:off x="9391649" y="5520904"/>
                <a:ext cx="2590801" cy="1146596"/>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𝛼</m:t>
                          </m:r>
                        </m:num>
                        <m:den>
                          <m:r>
                            <a:rPr lang="en-US" sz="4000" b="0" i="1" smtClean="0">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oMath>
                  </m:oMathPara>
                </a14:m>
                <a:endParaRPr lang="en-CA" sz="4000" dirty="0"/>
              </a:p>
            </p:txBody>
          </p:sp>
        </mc:Choice>
        <mc:Fallback xmlns="">
          <p:sp>
            <p:nvSpPr>
              <p:cNvPr id="3" name="TextBox 2">
                <a:extLst>
                  <a:ext uri="{FF2B5EF4-FFF2-40B4-BE49-F238E27FC236}">
                    <a16:creationId xmlns:a16="http://schemas.microsoft.com/office/drawing/2014/main" id="{33DA2D2B-E83E-48CE-9160-DE9E114362E0}"/>
                  </a:ext>
                </a:extLst>
              </p:cNvPr>
              <p:cNvSpPr txBox="1">
                <a:spLocks noRot="1" noChangeAspect="1" noMove="1" noResize="1" noEditPoints="1" noAdjustHandles="1" noChangeArrowheads="1" noChangeShapeType="1" noTextEdit="1"/>
              </p:cNvSpPr>
              <p:nvPr/>
            </p:nvSpPr>
            <p:spPr>
              <a:xfrm>
                <a:off x="9391649" y="5520904"/>
                <a:ext cx="2590801" cy="1146596"/>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 name="Ink 3">
                <a:extLst>
                  <a:ext uri="{FF2B5EF4-FFF2-40B4-BE49-F238E27FC236}">
                    <a16:creationId xmlns:a16="http://schemas.microsoft.com/office/drawing/2014/main" id="{8C1105A6-0BDF-4ED4-9312-8CF697D093BB}"/>
                  </a:ext>
                </a:extLst>
              </p14:cNvPr>
              <p14:cNvContentPartPr/>
              <p14:nvPr>
                <p:extLst>
                  <p:ext uri="{42D2F446-02D8-4167-A562-619A0277C38B}">
                    <p15:isNarration xmlns:p15="http://schemas.microsoft.com/office/powerpoint/2012/main" val="1"/>
                  </p:ext>
                </p:extLst>
              </p14:nvPr>
            </p14:nvContentPartPr>
            <p14:xfrm>
              <a:off x="208440" y="5611680"/>
              <a:ext cx="8642880" cy="1212480"/>
            </p14:xfrm>
          </p:contentPart>
        </mc:Choice>
        <mc:Fallback xmlns="">
          <p:pic>
            <p:nvPicPr>
              <p:cNvPr id="4" name="Ink 3">
                <a:extLst>
                  <a:ext uri="{FF2B5EF4-FFF2-40B4-BE49-F238E27FC236}">
                    <a16:creationId xmlns:a16="http://schemas.microsoft.com/office/drawing/2014/main" id="{8C1105A6-0BDF-4ED4-9312-8CF697D093BB}"/>
                  </a:ext>
                </a:extLst>
              </p:cNvPr>
              <p:cNvPicPr>
                <a:picLocks noGrp="1" noRot="1" noChangeAspect="1" noMove="1" noResize="1" noEditPoints="1" noAdjustHandles="1" noChangeArrowheads="1" noChangeShapeType="1"/>
              </p:cNvPicPr>
              <p:nvPr/>
            </p:nvPicPr>
            <p:blipFill>
              <a:blip r:embed="rId11"/>
              <a:stretch>
                <a:fillRect/>
              </a:stretch>
            </p:blipFill>
            <p:spPr>
              <a:xfrm>
                <a:off x="199080" y="5602320"/>
                <a:ext cx="8661600" cy="1231200"/>
              </a:xfrm>
              <a:prstGeom prst="rect">
                <a:avLst/>
              </a:prstGeom>
            </p:spPr>
          </p:pic>
        </mc:Fallback>
      </mc:AlternateContent>
    </p:spTree>
    <p:custDataLst>
      <p:tags r:id="rId1"/>
    </p:custDataLst>
    <p:extLst>
      <p:ext uri="{BB962C8B-B14F-4D97-AF65-F5344CB8AC3E}">
        <p14:creationId xmlns:p14="http://schemas.microsoft.com/office/powerpoint/2010/main" val="3019454373"/>
      </p:ext>
    </p:extLst>
  </p:cSld>
  <p:clrMapOvr>
    <a:masterClrMapping/>
  </p:clrMapOvr>
  <mc:AlternateContent xmlns:mc="http://schemas.openxmlformats.org/markup-compatibility/2006" xmlns:p14="http://schemas.microsoft.com/office/powerpoint/2010/main">
    <mc:Choice Requires="p14">
      <p:transition spd="med" p14:dur="700" advTm="26671">
        <p:fade/>
      </p:transition>
    </mc:Choice>
    <mc:Fallback xmlns="">
      <p:transition spd="med" advTm="26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2E22049-BF33-4C63-AD3F-F12128CCCEBF}"/>
                  </a:ext>
                </a:extLst>
              </p:cNvPr>
              <p:cNvSpPr/>
              <p:nvPr/>
            </p:nvSpPr>
            <p:spPr>
              <a:xfrm>
                <a:off x="9364952" y="4463836"/>
                <a:ext cx="2516523" cy="2182392"/>
              </a:xfrm>
              <a:prstGeom prst="rect">
                <a:avLst/>
              </a:prstGeom>
              <a:ln w="38100">
                <a:solidFill>
                  <a:schemeClr val="tx1"/>
                </a:solidFill>
              </a:ln>
            </p:spPr>
            <p:txBody>
              <a:bodyPr wrap="none">
                <a:spAutoFit/>
              </a:bodyPr>
              <a:lstStyle/>
              <a:p>
                <a14:m>
                  <m:oMath xmlns:m="http://schemas.openxmlformats.org/officeDocument/2006/math">
                    <m:sSup>
                      <m:sSupPr>
                        <m:ctrlPr>
                          <a:rPr lang="en-US" sz="440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𝑡</m:t>
                        </m:r>
                      </m:sup>
                    </m:sSup>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𝑡</m:t>
                            </m:r>
                          </m:sup>
                        </m:sSup>
                      </m:num>
                      <m:den>
                        <m:r>
                          <a:rPr lang="x-IV_mathan" sz="4400" i="1">
                            <a:latin typeface="Cambria Math" panose="02040503050406030204" pitchFamily="18" charset="0"/>
                          </a:rPr>
                          <m:t>𝑑</m:t>
                        </m:r>
                        <m:r>
                          <a:rPr lang="x-IV_mathan" sz="4400" smtClean="0">
                            <a:solidFill>
                              <a:srgbClr val="FFC000"/>
                            </a:solidFill>
                            <a:latin typeface="Cambria Math" panose="02040503050406030204" pitchFamily="18" charset="0"/>
                          </a:rPr>
                          <m:t>𝜏</m:t>
                        </m:r>
                      </m:den>
                    </m:f>
                  </m:oMath>
                </a14:m>
                <a:r>
                  <a:rPr lang="en-US" sz="4400" i="1" dirty="0">
                    <a:solidFill>
                      <a:srgbClr val="0070C0"/>
                    </a:solidFill>
                    <a:latin typeface="Cambria Math" panose="02040503050406030204" pitchFamily="18" charset="0"/>
                  </a:rPr>
                  <a:t> </a:t>
                </a:r>
              </a:p>
              <a:p>
                <a14:m>
                  <m:oMath xmlns:m="http://schemas.openxmlformats.org/officeDocument/2006/math">
                    <m:sSup>
                      <m:sSupPr>
                        <m:ctrlPr>
                          <a:rPr lang="en-US" sz="440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i="1">
                            <a:solidFill>
                              <a:srgbClr val="0070C0"/>
                            </a:solidFill>
                            <a:latin typeface="Cambria Math" panose="02040503050406030204" pitchFamily="18" charset="0"/>
                          </a:rPr>
                          <m:t>𝑥</m:t>
                        </m:r>
                      </m:sup>
                    </m:sSup>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𝑥</m:t>
                            </m:r>
                          </m:sup>
                        </m:sSup>
                      </m:num>
                      <m:den>
                        <m:r>
                          <a:rPr lang="x-IV_mathan" sz="4400" i="1">
                            <a:latin typeface="Cambria Math" panose="02040503050406030204" pitchFamily="18" charset="0"/>
                          </a:rPr>
                          <m:t>𝑑</m:t>
                        </m:r>
                        <m:r>
                          <a:rPr lang="x-IV_mathan" sz="4400" smtClean="0">
                            <a:solidFill>
                              <a:srgbClr val="FFC000"/>
                            </a:solidFill>
                            <a:latin typeface="Cambria Math" panose="02040503050406030204" pitchFamily="18" charset="0"/>
                          </a:rPr>
                          <m:t>𝜏</m:t>
                        </m:r>
                      </m:den>
                    </m:f>
                  </m:oMath>
                </a14:m>
                <a:r>
                  <a:rPr lang="x-IV_mathan" sz="4400" dirty="0"/>
                  <a:t> </a:t>
                </a:r>
              </a:p>
            </p:txBody>
          </p:sp>
        </mc:Choice>
        <mc:Fallback xmlns="">
          <p:sp>
            <p:nvSpPr>
              <p:cNvPr id="5" name="Rectangle 4">
                <a:extLst>
                  <a:ext uri="{FF2B5EF4-FFF2-40B4-BE49-F238E27FC236}">
                    <a16:creationId xmlns:a16="http://schemas.microsoft.com/office/drawing/2014/main" id="{42E22049-BF33-4C63-AD3F-F12128CCCEBF}"/>
                  </a:ext>
                </a:extLst>
              </p:cNvPr>
              <p:cNvSpPr>
                <a:spLocks noRot="1" noChangeAspect="1" noMove="1" noResize="1" noEditPoints="1" noAdjustHandles="1" noChangeArrowheads="1" noChangeShapeType="1" noTextEdit="1"/>
              </p:cNvSpPr>
              <p:nvPr/>
            </p:nvSpPr>
            <p:spPr>
              <a:xfrm>
                <a:off x="9364952" y="4463836"/>
                <a:ext cx="2516523" cy="21823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45F334-0823-4DD4-827F-2BBAF910C24B}"/>
                  </a:ext>
                </a:extLst>
              </p:cNvPr>
              <p:cNvSpPr txBox="1"/>
              <p:nvPr/>
            </p:nvSpPr>
            <p:spPr>
              <a:xfrm>
                <a:off x="569422" y="2722487"/>
                <a:ext cx="11051771" cy="1181798"/>
              </a:xfrm>
              <a:prstGeom prst="rect">
                <a:avLst/>
              </a:prstGeom>
              <a:noFill/>
            </p:spPr>
            <p:txBody>
              <a:bodyPr wrap="square">
                <a:spAutoFit/>
              </a:bodyPr>
              <a:lstStyle/>
              <a:p>
                <a14:m>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𝐴</m:t>
                        </m:r>
                      </m:e>
                    </m:acc>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num>
                      <m:den>
                        <m:r>
                          <a:rPr lang="x-IV_mathan" sz="4400" i="1">
                            <a:latin typeface="Cambria Math" panose="02040503050406030204" pitchFamily="18" charset="0"/>
                          </a:rPr>
                          <m:t>𝑑</m:t>
                        </m:r>
                        <m:r>
                          <a:rPr lang="x-IV_mathan" sz="4400" smtClean="0">
                            <a:solidFill>
                              <a:srgbClr val="FFC000"/>
                            </a:solidFill>
                            <a:latin typeface="Cambria Math" panose="02040503050406030204" pitchFamily="18" charset="0"/>
                          </a:rPr>
                          <m:t>𝜏</m:t>
                        </m:r>
                      </m:den>
                    </m:f>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en-US" sz="4400" b="0" i="1" smtClean="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𝑥</m:t>
                            </m:r>
                          </m:sup>
                        </m:sSup>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𝑥</m:t>
                        </m:r>
                      </m:sup>
                    </m:sSup>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oMath>
                </a14:m>
                <a:r>
                  <a:rPr lang="en-CA" sz="4400" dirty="0"/>
                  <a:t> </a:t>
                </a:r>
                <a:endParaRPr lang="en-CA" sz="4000" dirty="0"/>
              </a:p>
            </p:txBody>
          </p:sp>
        </mc:Choice>
        <mc:Fallback xmlns="">
          <p:sp>
            <p:nvSpPr>
              <p:cNvPr id="7" name="TextBox 6">
                <a:extLst>
                  <a:ext uri="{FF2B5EF4-FFF2-40B4-BE49-F238E27FC236}">
                    <a16:creationId xmlns:a16="http://schemas.microsoft.com/office/drawing/2014/main" id="{8345F334-0823-4DD4-827F-2BBAF910C24B}"/>
                  </a:ext>
                </a:extLst>
              </p:cNvPr>
              <p:cNvSpPr txBox="1">
                <a:spLocks noRot="1" noChangeAspect="1" noMove="1" noResize="1" noEditPoints="1" noAdjustHandles="1" noChangeArrowheads="1" noChangeShapeType="1" noTextEdit="1"/>
              </p:cNvSpPr>
              <p:nvPr/>
            </p:nvSpPr>
            <p:spPr>
              <a:xfrm>
                <a:off x="569422" y="2722487"/>
                <a:ext cx="11051771" cy="118179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9DD97D-AC49-411D-8027-0D920F22D1D5}"/>
                  </a:ext>
                </a:extLst>
              </p:cNvPr>
              <p:cNvSpPr txBox="1"/>
              <p:nvPr/>
            </p:nvSpPr>
            <p:spPr>
              <a:xfrm>
                <a:off x="609601" y="1371600"/>
                <a:ext cx="11544300" cy="1181798"/>
              </a:xfrm>
              <a:prstGeom prst="rect">
                <a:avLst/>
              </a:prstGeom>
              <a:noFill/>
            </p:spPr>
            <p:txBody>
              <a:bodyPr wrap="square">
                <a:spAutoFit/>
              </a:bodyPr>
              <a:lstStyle/>
              <a:p>
                <a14:m>
                  <m:oMath xmlns:m="http://schemas.openxmlformats.org/officeDocument/2006/math">
                    <m:acc>
                      <m:accPr>
                        <m:chr m:val="⃗"/>
                        <m:ctrlPr>
                          <a:rPr lang="en-US" sz="4400" i="1" smtClean="0">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𝐴</m:t>
                        </m:r>
                      </m:e>
                    </m:acc>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x-IV_mathan" sz="4400" smtClean="0">
                        <a:latin typeface="Cambria Math" panose="02040503050406030204" pitchFamily="18" charset="0"/>
                      </a:rPr>
                      <m:t>=</m:t>
                    </m:r>
                    <m:r>
                      <a:rPr lang="en-US" sz="4400" b="0" i="1" smtClean="0">
                        <a:latin typeface="Cambria Math" panose="02040503050406030204" pitchFamily="18" charset="0"/>
                      </a:rPr>
                      <m:t>      </m:t>
                    </m:r>
                    <m:f>
                      <m:fPr>
                        <m:ctrlPr>
                          <a:rPr lang="x-IV_mathan" sz="4400" i="1">
                            <a:latin typeface="Cambria Math" panose="02040503050406030204" pitchFamily="18" charset="0"/>
                          </a:rPr>
                        </m:ctrlPr>
                      </m:fPr>
                      <m:num>
                        <m:r>
                          <a:rPr lang="x-IV_mathan" sz="4400">
                            <a:latin typeface="Cambria Math" panose="02040503050406030204" pitchFamily="18" charset="0"/>
                          </a:rPr>
                          <m:t>𝑑</m:t>
                        </m:r>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d>
                      <m:dPr>
                        <m:ctrlPr>
                          <a:rPr lang="en-US" sz="4400" b="0" i="1" smtClean="0">
                            <a:solidFill>
                              <a:schemeClr val="tx1"/>
                            </a:solidFill>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b="0" i="1" smtClean="0">
                        <a:solidFill>
                          <a:srgbClr val="002060"/>
                        </a:solidFill>
                        <a:latin typeface="Cambria Math" panose="02040503050406030204" pitchFamily="18" charset="0"/>
                      </a:rPr>
                      <m:t>  </m:t>
                    </m:r>
                    <m:r>
                      <a:rPr lang="en-US" sz="4400" b="0" i="1" smtClean="0">
                        <a:solidFill>
                          <a:schemeClr val="tx1"/>
                        </a:solidFill>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r>
                      <a:rPr lang="en-US" sz="4400" b="0" i="1" smtClean="0">
                        <a:solidFill>
                          <a:srgbClr val="002060"/>
                        </a:solidFill>
                        <a:latin typeface="Cambria Math" panose="02040503050406030204" pitchFamily="18" charset="0"/>
                      </a:rPr>
                      <m:t> </m:t>
                    </m:r>
                  </m:oMath>
                </a14:m>
                <a:r>
                  <a:rPr lang="en-US" sz="4800" b="0" i="0" dirty="0">
                    <a:solidFill>
                      <a:srgbClr val="002060"/>
                    </a:solidFill>
                    <a:latin typeface="+mj-lt"/>
                  </a:rPr>
                  <a:t> </a:t>
                </a:r>
                <a14:m>
                  <m:oMath xmlns:m="http://schemas.openxmlformats.org/officeDocument/2006/math">
                    <m:r>
                      <a:rPr lang="en-US" sz="3600" i="1">
                        <a:latin typeface="Cambria Math" panose="02040503050406030204" pitchFamily="18" charset="0"/>
                      </a:rPr>
                      <m:t>+</m:t>
                    </m:r>
                    <m:r>
                      <a:rPr lang="en-US" sz="3600" i="1" smtClean="0">
                        <a:solidFill>
                          <a:schemeClr val="tx1"/>
                        </a:solidFill>
                        <a:latin typeface="Cambria Math" panose="02040503050406030204" pitchFamily="18" charset="0"/>
                      </a:rPr>
                      <m:t>0</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𝑦</m:t>
                            </m:r>
                          </m:sub>
                        </m:sSub>
                      </m:e>
                    </m:acc>
                    <m:r>
                      <a:rPr lang="en-US" sz="3600" b="0" i="1" smtClean="0">
                        <a:solidFill>
                          <a:schemeClr val="tx1"/>
                        </a:solidFill>
                        <a:latin typeface="Cambria Math" panose="02040503050406030204" pitchFamily="18" charset="0"/>
                      </a:rPr>
                      <m:t>+</m:t>
                    </m:r>
                    <m:r>
                      <a:rPr lang="en-US" sz="3600" i="1" smtClean="0">
                        <a:solidFill>
                          <a:schemeClr val="tx1"/>
                        </a:solidFill>
                        <a:latin typeface="Cambria Math" panose="02040503050406030204" pitchFamily="18" charset="0"/>
                      </a:rPr>
                      <m:t>0</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𝑧</m:t>
                            </m:r>
                          </m:sub>
                        </m:sSub>
                      </m:e>
                    </m:acc>
                  </m:oMath>
                </a14:m>
                <a:endParaRPr lang="en-CA" sz="3600" dirty="0"/>
              </a:p>
            </p:txBody>
          </p:sp>
        </mc:Choice>
        <mc:Fallback xmlns="">
          <p:sp>
            <p:nvSpPr>
              <p:cNvPr id="9" name="TextBox 8">
                <a:extLst>
                  <a:ext uri="{FF2B5EF4-FFF2-40B4-BE49-F238E27FC236}">
                    <a16:creationId xmlns:a16="http://schemas.microsoft.com/office/drawing/2014/main" id="{F09DD97D-AC49-411D-8027-0D920F22D1D5}"/>
                  </a:ext>
                </a:extLst>
              </p:cNvPr>
              <p:cNvSpPr txBox="1">
                <a:spLocks noRot="1" noChangeAspect="1" noMove="1" noResize="1" noEditPoints="1" noAdjustHandles="1" noChangeArrowheads="1" noChangeShapeType="1" noTextEdit="1"/>
              </p:cNvSpPr>
              <p:nvPr/>
            </p:nvSpPr>
            <p:spPr>
              <a:xfrm>
                <a:off x="609601" y="1371600"/>
                <a:ext cx="11544300" cy="118179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6AEA5BD-31B8-486F-BCEB-D2EACFAB271F}"/>
                  </a:ext>
                </a:extLst>
              </p:cNvPr>
              <p:cNvSpPr txBox="1"/>
              <p:nvPr/>
            </p:nvSpPr>
            <p:spPr>
              <a:xfrm>
                <a:off x="588819" y="4177560"/>
                <a:ext cx="7640781" cy="1181798"/>
              </a:xfrm>
              <a:prstGeom prst="rect">
                <a:avLst/>
              </a:prstGeom>
              <a:noFill/>
            </p:spPr>
            <p:txBody>
              <a:bodyPr wrap="square">
                <a:spAutoFit/>
              </a:bodyPr>
              <a:lstStyle/>
              <a:p>
                <a14:m>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𝐴</m:t>
                        </m:r>
                      </m:e>
                    </m:acc>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num>
                      <m:den>
                        <m:r>
                          <a:rPr lang="x-IV_mathan" sz="4400" i="1">
                            <a:latin typeface="Cambria Math" panose="02040503050406030204" pitchFamily="18" charset="0"/>
                          </a:rPr>
                          <m:t>𝑑</m:t>
                        </m:r>
                        <m:r>
                          <a:rPr lang="x-IV_mathan" sz="4400" smtClean="0">
                            <a:solidFill>
                              <a:srgbClr val="FFC000"/>
                            </a:solidFill>
                            <a:latin typeface="Cambria Math" panose="02040503050406030204" pitchFamily="18" charset="0"/>
                          </a:rPr>
                          <m:t>𝜏</m:t>
                        </m:r>
                      </m:den>
                    </m:f>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solidFill>
                          <a:srgbClr val="0070C0"/>
                        </a:solidFill>
                        <a:latin typeface="Cambria Math" panose="02040503050406030204" pitchFamily="18" charset="0"/>
                      </a:rPr>
                      <m:t>           </m:t>
                    </m:r>
                    <m:r>
                      <a:rPr lang="en-US" sz="4400" b="0" i="1" smtClean="0">
                        <a:latin typeface="Cambria Math" panose="02040503050406030204" pitchFamily="18" charset="0"/>
                      </a:rPr>
                      <m:t>  </m:t>
                    </m:r>
                    <m:f>
                      <m:fPr>
                        <m:ctrlPr>
                          <a:rPr lang="x-IV_mathan" sz="4400" i="1">
                            <a:latin typeface="Cambria Math" panose="02040503050406030204" pitchFamily="18" charset="0"/>
                          </a:rPr>
                        </m:ctrlPr>
                      </m:fPr>
                      <m:num>
                        <m:r>
                          <a:rPr lang="x-IV_mathan" sz="4400">
                            <a:latin typeface="Cambria Math" panose="02040503050406030204" pitchFamily="18" charset="0"/>
                          </a:rPr>
                          <m:t>𝑑</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𝑥</m:t>
                            </m:r>
                          </m:sup>
                        </m:sSup>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a14:m>
                <a:r>
                  <a:rPr lang="en-CA" sz="4000" dirty="0"/>
                  <a:t> </a:t>
                </a:r>
              </a:p>
            </p:txBody>
          </p:sp>
        </mc:Choice>
        <mc:Fallback xmlns="">
          <p:sp>
            <p:nvSpPr>
              <p:cNvPr id="11" name="TextBox 10">
                <a:extLst>
                  <a:ext uri="{FF2B5EF4-FFF2-40B4-BE49-F238E27FC236}">
                    <a16:creationId xmlns:a16="http://schemas.microsoft.com/office/drawing/2014/main" id="{26AEA5BD-31B8-486F-BCEB-D2EACFAB271F}"/>
                  </a:ext>
                </a:extLst>
              </p:cNvPr>
              <p:cNvSpPr txBox="1">
                <a:spLocks noRot="1" noChangeAspect="1" noMove="1" noResize="1" noEditPoints="1" noAdjustHandles="1" noChangeArrowheads="1" noChangeShapeType="1" noTextEdit="1"/>
              </p:cNvSpPr>
              <p:nvPr/>
            </p:nvSpPr>
            <p:spPr>
              <a:xfrm>
                <a:off x="588819" y="4177560"/>
                <a:ext cx="7640781" cy="118179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103618-02B2-450D-A2EC-39E9EB782EED}"/>
                  </a:ext>
                </a:extLst>
              </p:cNvPr>
              <p:cNvSpPr txBox="1"/>
              <p:nvPr/>
            </p:nvSpPr>
            <p:spPr>
              <a:xfrm>
                <a:off x="608216" y="5543619"/>
                <a:ext cx="7837516" cy="1181798"/>
              </a:xfrm>
              <a:prstGeom prst="rect">
                <a:avLst/>
              </a:prstGeom>
              <a:noFill/>
            </p:spPr>
            <p:txBody>
              <a:bodyPr wrap="square">
                <a:spAutoFit/>
              </a:bodyPr>
              <a:lstStyle/>
              <a:p>
                <a14:m>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𝐴</m:t>
                        </m:r>
                      </m:e>
                    </m:acc>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num>
                      <m:den>
                        <m:r>
                          <a:rPr lang="x-IV_mathan" sz="4400" i="1">
                            <a:latin typeface="Cambria Math" panose="02040503050406030204" pitchFamily="18" charset="0"/>
                          </a:rPr>
                          <m:t>𝑑</m:t>
                        </m:r>
                        <m:r>
                          <a:rPr lang="x-IV_mathan" sz="4400" smtClean="0">
                            <a:solidFill>
                              <a:srgbClr val="FFC000"/>
                            </a:solidFill>
                            <a:latin typeface="Cambria Math" panose="02040503050406030204" pitchFamily="18" charset="0"/>
                          </a:rPr>
                          <m:t>𝜏</m:t>
                        </m:r>
                      </m:den>
                    </m:f>
                    <m:r>
                      <a:rPr lang="x-IV_mathan" sz="4400">
                        <a:latin typeface="Cambria Math" panose="02040503050406030204" pitchFamily="18" charset="0"/>
                      </a:rPr>
                      <m:t>=</m:t>
                    </m:r>
                    <m:r>
                      <a:rPr lang="en-US" sz="4400" b="0" i="1" smtClean="0">
                        <a:latin typeface="Cambria Math" panose="02040503050406030204" pitchFamily="18" charset="0"/>
                      </a:rPr>
                      <m:t>  </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i="1">
                            <a:solidFill>
                              <a:srgbClr val="0070C0"/>
                            </a:solidFill>
                            <a:latin typeface="Cambria Math" panose="02040503050406030204" pitchFamily="18" charset="0"/>
                          </a:rPr>
                          <m:t>𝑡</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latin typeface="Cambria Math" panose="02040503050406030204" pitchFamily="18" charset="0"/>
                      </a:rPr>
                      <m:t>               </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a14:m>
                <a:r>
                  <a:rPr lang="en-CA" sz="4000" dirty="0"/>
                  <a:t> </a:t>
                </a:r>
              </a:p>
            </p:txBody>
          </p:sp>
        </mc:Choice>
        <mc:Fallback xmlns="">
          <p:sp>
            <p:nvSpPr>
              <p:cNvPr id="13" name="TextBox 12">
                <a:extLst>
                  <a:ext uri="{FF2B5EF4-FFF2-40B4-BE49-F238E27FC236}">
                    <a16:creationId xmlns:a16="http://schemas.microsoft.com/office/drawing/2014/main" id="{37103618-02B2-450D-A2EC-39E9EB782EED}"/>
                  </a:ext>
                </a:extLst>
              </p:cNvPr>
              <p:cNvSpPr txBox="1">
                <a:spLocks noRot="1" noChangeAspect="1" noMove="1" noResize="1" noEditPoints="1" noAdjustHandles="1" noChangeArrowheads="1" noChangeShapeType="1" noTextEdit="1"/>
              </p:cNvSpPr>
              <p:nvPr/>
            </p:nvSpPr>
            <p:spPr>
              <a:xfrm>
                <a:off x="608216" y="5543619"/>
                <a:ext cx="7837516" cy="118179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9B2BEB4-0F25-4494-B3AB-EF2D03EC3449}"/>
                  </a:ext>
                </a:extLst>
              </p:cNvPr>
              <p:cNvSpPr/>
              <p:nvPr/>
            </p:nvSpPr>
            <p:spPr>
              <a:xfrm>
                <a:off x="897775" y="38100"/>
                <a:ext cx="9975272" cy="1167435"/>
              </a:xfrm>
              <a:prstGeom prst="rect">
                <a:avLst/>
              </a:prstGeom>
              <a:ln w="38100">
                <a:solidFill>
                  <a:schemeClr val="tx1"/>
                </a:solidFill>
              </a:ln>
            </p:spPr>
            <p:txBody>
              <a:bodyPr wrap="square">
                <a:spAutoFit/>
              </a:bodyPr>
              <a:lstStyle/>
              <a:p>
                <a:r>
                  <a:rPr lang="x-IV_mathan" sz="4400" dirty="0"/>
                  <a:t>Inertial Frame:   </a:t>
                </a:r>
                <a14:m>
                  <m:oMath xmlns:m="http://schemas.openxmlformats.org/officeDocument/2006/math">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x-IV_mathan" sz="4400">
                        <a:latin typeface="Cambria Math" panose="02040503050406030204" pitchFamily="18" charset="0"/>
                      </a:rPr>
                      <m:t>=</m:t>
                    </m:r>
                    <m:f>
                      <m:fPr>
                        <m:ctrlPr>
                          <a:rPr lang="x-IV_mathan" sz="4400" i="1">
                            <a:latin typeface="Cambria Math" panose="02040503050406030204" pitchFamily="18" charset="0"/>
                          </a:rPr>
                        </m:ctrlPr>
                      </m:fPr>
                      <m:num>
                        <m:r>
                          <a:rPr lang="x-IV_mathan" sz="4400">
                            <a:latin typeface="Cambria Math" panose="02040503050406030204" pitchFamily="18" charset="0"/>
                          </a:rPr>
                          <m:t>𝑑</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num>
                      <m:den>
                        <m:r>
                          <a:rPr lang="x-IV_mathan" sz="4400" i="1">
                            <a:latin typeface="Cambria Math" panose="02040503050406030204" pitchFamily="18" charset="0"/>
                          </a:rPr>
                          <m:t>𝑑</m:t>
                        </m:r>
                        <m:r>
                          <a:rPr lang="x-IV_mathan" sz="4400">
                            <a:solidFill>
                              <a:srgbClr val="FFC000"/>
                            </a:solidFill>
                            <a:latin typeface="Cambria Math" panose="02040503050406030204" pitchFamily="18" charset="0"/>
                          </a:rPr>
                          <m:t>𝜏</m:t>
                        </m:r>
                      </m:den>
                    </m:f>
                    <m:r>
                      <a:rPr lang="en-US" sz="4400" b="0" i="1" smtClean="0">
                        <a:solidFill>
                          <a:sysClr val="windowText" lastClr="000000"/>
                        </a:solidFill>
                        <a:latin typeface="Cambria Math" panose="02040503050406030204" pitchFamily="18" charset="0"/>
                      </a:rPr>
                      <m:t>=0</m:t>
                    </m:r>
                  </m:oMath>
                </a14:m>
                <a:r>
                  <a:rPr lang="x-IV_mathan" sz="4400" dirty="0"/>
                  <a:t> </a:t>
                </a:r>
              </a:p>
            </p:txBody>
          </p:sp>
        </mc:Choice>
        <mc:Fallback xmlns="">
          <p:sp>
            <p:nvSpPr>
              <p:cNvPr id="15" name="Rectangle 14">
                <a:extLst>
                  <a:ext uri="{FF2B5EF4-FFF2-40B4-BE49-F238E27FC236}">
                    <a16:creationId xmlns:a16="http://schemas.microsoft.com/office/drawing/2014/main" id="{F9B2BEB4-0F25-4494-B3AB-EF2D03EC3449}"/>
                  </a:ext>
                </a:extLst>
              </p:cNvPr>
              <p:cNvSpPr>
                <a:spLocks noRot="1" noChangeAspect="1" noMove="1" noResize="1" noEditPoints="1" noAdjustHandles="1" noChangeArrowheads="1" noChangeShapeType="1" noTextEdit="1"/>
              </p:cNvSpPr>
              <p:nvPr/>
            </p:nvSpPr>
            <p:spPr>
              <a:xfrm>
                <a:off x="897775" y="38100"/>
                <a:ext cx="9975272" cy="1167435"/>
              </a:xfrm>
              <a:prstGeom prst="rect">
                <a:avLst/>
              </a:prstGeom>
              <a:blipFill>
                <a:blip r:embed="rId8"/>
                <a:stretch>
                  <a:fillRect l="-2252" b="-10101"/>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6E06DC47-845A-4B2D-9221-9D6DCCC2C8E1}"/>
                  </a:ext>
                </a:extLst>
              </p14:cNvPr>
              <p14:cNvContentPartPr/>
              <p14:nvPr>
                <p:extLst>
                  <p:ext uri="{42D2F446-02D8-4167-A562-619A0277C38B}">
                    <p15:isNarration xmlns:p15="http://schemas.microsoft.com/office/powerpoint/2012/main" val="1"/>
                  </p:ext>
                </p:extLst>
              </p14:nvPr>
            </p14:nvContentPartPr>
            <p14:xfrm>
              <a:off x="2963160" y="2341800"/>
              <a:ext cx="7794000" cy="3832920"/>
            </p14:xfrm>
          </p:contentPart>
        </mc:Choice>
        <mc:Fallback xmlns="">
          <p:pic>
            <p:nvPicPr>
              <p:cNvPr id="3" name="Ink 2">
                <a:extLst>
                  <a:ext uri="{FF2B5EF4-FFF2-40B4-BE49-F238E27FC236}">
                    <a16:creationId xmlns:a16="http://schemas.microsoft.com/office/drawing/2014/main" id="{6E06DC47-845A-4B2D-9221-9D6DCCC2C8E1}"/>
                  </a:ext>
                </a:extLst>
              </p:cNvPr>
              <p:cNvPicPr>
                <a:picLocks noGrp="1" noRot="1" noChangeAspect="1" noMove="1" noResize="1" noEditPoints="1" noAdjustHandles="1" noChangeArrowheads="1" noChangeShapeType="1"/>
              </p:cNvPicPr>
              <p:nvPr/>
            </p:nvPicPr>
            <p:blipFill>
              <a:blip r:embed="rId10"/>
              <a:stretch>
                <a:fillRect/>
              </a:stretch>
            </p:blipFill>
            <p:spPr>
              <a:xfrm>
                <a:off x="2953800" y="2332440"/>
                <a:ext cx="7812720" cy="3851640"/>
              </a:xfrm>
              <a:prstGeom prst="rect">
                <a:avLst/>
              </a:prstGeom>
            </p:spPr>
          </p:pic>
        </mc:Fallback>
      </mc:AlternateContent>
    </p:spTree>
    <p:custDataLst>
      <p:tags r:id="rId1"/>
    </p:custDataLst>
    <p:extLst>
      <p:ext uri="{BB962C8B-B14F-4D97-AF65-F5344CB8AC3E}">
        <p14:creationId xmlns:p14="http://schemas.microsoft.com/office/powerpoint/2010/main" val="1263502992"/>
      </p:ext>
    </p:extLst>
  </p:cSld>
  <p:clrMapOvr>
    <a:masterClrMapping/>
  </p:clrMapOvr>
  <mc:AlternateContent xmlns:mc="http://schemas.openxmlformats.org/markup-compatibility/2006" xmlns:p14="http://schemas.microsoft.com/office/powerpoint/2010/main">
    <mc:Choice Requires="p14">
      <p:transition spd="slow" p14:dur="2000" advTm="27700"/>
    </mc:Choice>
    <mc:Fallback xmlns="">
      <p:transition spd="slow" advTm="27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p:bldP spid="13" grpId="0"/>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A6055BF-030A-4647-860A-299F65F9AEE9}"/>
                  </a:ext>
                </a:extLst>
              </p:cNvPr>
              <p:cNvSpPr/>
              <p:nvPr/>
            </p:nvSpPr>
            <p:spPr>
              <a:xfrm>
                <a:off x="1104122" y="224344"/>
                <a:ext cx="4078489" cy="1320298"/>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smtClean="0">
                              <a:solidFill>
                                <a:srgbClr val="FFC000"/>
                              </a:solidFill>
                              <a:latin typeface="Cambria Math" panose="02040503050406030204" pitchFamily="18" charset="0"/>
                            </a:rPr>
                            <m:t>𝜏</m:t>
                          </m:r>
                        </m:den>
                      </m:f>
                    </m:oMath>
                  </m:oMathPara>
                </a14:m>
                <a:endParaRPr lang="x-IV_mathan" sz="4000" dirty="0"/>
              </a:p>
            </p:txBody>
          </p:sp>
        </mc:Choice>
        <mc:Fallback xmlns="">
          <p:sp>
            <p:nvSpPr>
              <p:cNvPr id="5" name="Rectangle 4">
                <a:extLst>
                  <a:ext uri="{FF2B5EF4-FFF2-40B4-BE49-F238E27FC236}">
                    <a16:creationId xmlns:a16="http://schemas.microsoft.com/office/drawing/2014/main" id="{BA6055BF-030A-4647-860A-299F65F9AEE9}"/>
                  </a:ext>
                </a:extLst>
              </p:cNvPr>
              <p:cNvSpPr>
                <a:spLocks noRot="1" noChangeAspect="1" noMove="1" noResize="1" noEditPoints="1" noAdjustHandles="1" noChangeArrowheads="1" noChangeShapeType="1" noTextEdit="1"/>
              </p:cNvSpPr>
              <p:nvPr/>
            </p:nvSpPr>
            <p:spPr>
              <a:xfrm>
                <a:off x="1104122" y="224344"/>
                <a:ext cx="4078489" cy="132029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B178B6F-2622-4A1E-9A0F-44B72A2DC577}"/>
                  </a:ext>
                </a:extLst>
              </p:cNvPr>
              <p:cNvSpPr/>
              <p:nvPr/>
            </p:nvSpPr>
            <p:spPr>
              <a:xfrm>
                <a:off x="7032672" y="262444"/>
                <a:ext cx="4146456" cy="1277657"/>
              </a:xfrm>
              <a:prstGeom prst="rect">
                <a:avLst/>
              </a:prstGeom>
              <a:ln w="381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oMath>
                  </m:oMathPara>
                </a14:m>
                <a:endParaRPr lang="en-CA" sz="4000" dirty="0"/>
              </a:p>
            </p:txBody>
          </p:sp>
        </mc:Choice>
        <mc:Fallback xmlns="">
          <p:sp>
            <p:nvSpPr>
              <p:cNvPr id="3" name="Rectangle 2">
                <a:extLst>
                  <a:ext uri="{FF2B5EF4-FFF2-40B4-BE49-F238E27FC236}">
                    <a16:creationId xmlns:a16="http://schemas.microsoft.com/office/drawing/2014/main" id="{EB178B6F-2622-4A1E-9A0F-44B72A2DC577}"/>
                  </a:ext>
                </a:extLst>
              </p:cNvPr>
              <p:cNvSpPr>
                <a:spLocks noRot="1" noChangeAspect="1" noMove="1" noResize="1" noEditPoints="1" noAdjustHandles="1" noChangeArrowheads="1" noChangeShapeType="1" noTextEdit="1"/>
              </p:cNvSpPr>
              <p:nvPr/>
            </p:nvSpPr>
            <p:spPr>
              <a:xfrm>
                <a:off x="7032672" y="262444"/>
                <a:ext cx="4146456" cy="127765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025B05E5-8075-4046-99A5-574B03D8E9B5}"/>
                  </a:ext>
                </a:extLst>
              </p14:cNvPr>
              <p14:cNvContentPartPr/>
              <p14:nvPr>
                <p:extLst>
                  <p:ext uri="{42D2F446-02D8-4167-A562-619A0277C38B}">
                    <p15:isNarration xmlns:p15="http://schemas.microsoft.com/office/powerpoint/2012/main" val="1"/>
                  </p:ext>
                </p:extLst>
              </p14:nvPr>
            </p14:nvContentPartPr>
            <p14:xfrm>
              <a:off x="2223000" y="393480"/>
              <a:ext cx="9422280" cy="1285200"/>
            </p14:xfrm>
          </p:contentPart>
        </mc:Choice>
        <mc:Fallback xmlns="">
          <p:pic>
            <p:nvPicPr>
              <p:cNvPr id="2" name="Ink 1">
                <a:extLst>
                  <a:ext uri="{FF2B5EF4-FFF2-40B4-BE49-F238E27FC236}">
                    <a16:creationId xmlns:a16="http://schemas.microsoft.com/office/drawing/2014/main" id="{025B05E5-8075-4046-99A5-574B03D8E9B5}"/>
                  </a:ext>
                </a:extLst>
              </p:cNvPr>
              <p:cNvPicPr>
                <a:picLocks noGrp="1" noRot="1" noChangeAspect="1" noMove="1" noResize="1" noEditPoints="1" noAdjustHandles="1" noChangeArrowheads="1" noChangeShapeType="1"/>
              </p:cNvPicPr>
              <p:nvPr/>
            </p:nvPicPr>
            <p:blipFill>
              <a:blip r:embed="rId6"/>
              <a:stretch>
                <a:fillRect/>
              </a:stretch>
            </p:blipFill>
            <p:spPr>
              <a:xfrm>
                <a:off x="2213640" y="384120"/>
                <a:ext cx="9441000" cy="1303920"/>
              </a:xfrm>
              <a:prstGeom prst="rect">
                <a:avLst/>
              </a:prstGeom>
            </p:spPr>
          </p:pic>
        </mc:Fallback>
      </mc:AlternateContent>
    </p:spTree>
    <p:extLst>
      <p:ext uri="{BB962C8B-B14F-4D97-AF65-F5344CB8AC3E}">
        <p14:creationId xmlns:p14="http://schemas.microsoft.com/office/powerpoint/2010/main" val="489916082"/>
      </p:ext>
    </p:extLst>
  </p:cSld>
  <p:clrMapOvr>
    <a:masterClrMapping/>
  </p:clrMapOvr>
  <mc:AlternateContent xmlns:mc="http://schemas.openxmlformats.org/markup-compatibility/2006" xmlns:p14="http://schemas.microsoft.com/office/powerpoint/2010/main">
    <mc:Choice Requires="p14">
      <p:transition spd="slow" p14:dur="2000" advTm="24265"/>
    </mc:Choice>
    <mc:Fallback xmlns="">
      <p:transition spd="slow" advTm="24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A6055BF-030A-4647-860A-299F65F9AEE9}"/>
                  </a:ext>
                </a:extLst>
              </p:cNvPr>
              <p:cNvSpPr/>
              <p:nvPr/>
            </p:nvSpPr>
            <p:spPr>
              <a:xfrm>
                <a:off x="2304272" y="224344"/>
                <a:ext cx="2893549" cy="1320298"/>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smtClean="0">
                              <a:solidFill>
                                <a:srgbClr val="FFC000"/>
                              </a:solidFill>
                              <a:latin typeface="Cambria Math" panose="02040503050406030204" pitchFamily="18" charset="0"/>
                            </a:rPr>
                            <m:t>𝜏</m:t>
                          </m:r>
                        </m:den>
                      </m:f>
                    </m:oMath>
                  </m:oMathPara>
                </a14:m>
                <a:endParaRPr lang="x-IV_mathan" sz="4000" dirty="0"/>
              </a:p>
            </p:txBody>
          </p:sp>
        </mc:Choice>
        <mc:Fallback xmlns="">
          <p:sp>
            <p:nvSpPr>
              <p:cNvPr id="5" name="Rectangle 4">
                <a:extLst>
                  <a:ext uri="{FF2B5EF4-FFF2-40B4-BE49-F238E27FC236}">
                    <a16:creationId xmlns:a16="http://schemas.microsoft.com/office/drawing/2014/main" id="{BA6055BF-030A-4647-860A-299F65F9AEE9}"/>
                  </a:ext>
                </a:extLst>
              </p:cNvPr>
              <p:cNvSpPr>
                <a:spLocks noRot="1" noChangeAspect="1" noMove="1" noResize="1" noEditPoints="1" noAdjustHandles="1" noChangeArrowheads="1" noChangeShapeType="1" noTextEdit="1"/>
              </p:cNvSpPr>
              <p:nvPr/>
            </p:nvSpPr>
            <p:spPr>
              <a:xfrm>
                <a:off x="2304272" y="224344"/>
                <a:ext cx="2893549" cy="1320298"/>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B178B6F-2622-4A1E-9A0F-44B72A2DC577}"/>
                  </a:ext>
                </a:extLst>
              </p:cNvPr>
              <p:cNvSpPr/>
              <p:nvPr/>
            </p:nvSpPr>
            <p:spPr>
              <a:xfrm>
                <a:off x="7032672" y="262444"/>
                <a:ext cx="2893548" cy="1277466"/>
              </a:xfrm>
              <a:prstGeom prst="rect">
                <a:avLst/>
              </a:prstGeom>
              <a:ln w="381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num>
                        <m:den>
                          <m:r>
                            <a:rPr lang="en-US" sz="4000" i="1">
                              <a:latin typeface="Cambria Math" panose="02040503050406030204" pitchFamily="18" charset="0"/>
                            </a:rPr>
                            <m:t>𝛼</m:t>
                          </m:r>
                        </m:den>
                      </m:f>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oMath>
                  </m:oMathPara>
                </a14:m>
                <a:endParaRPr lang="en-CA" sz="4000" dirty="0"/>
              </a:p>
            </p:txBody>
          </p:sp>
        </mc:Choice>
        <mc:Fallback xmlns="">
          <p:sp>
            <p:nvSpPr>
              <p:cNvPr id="3" name="Rectangle 2">
                <a:extLst>
                  <a:ext uri="{FF2B5EF4-FFF2-40B4-BE49-F238E27FC236}">
                    <a16:creationId xmlns:a16="http://schemas.microsoft.com/office/drawing/2014/main" id="{EB178B6F-2622-4A1E-9A0F-44B72A2DC577}"/>
                  </a:ext>
                </a:extLst>
              </p:cNvPr>
              <p:cNvSpPr>
                <a:spLocks noRot="1" noChangeAspect="1" noMove="1" noResize="1" noEditPoints="1" noAdjustHandles="1" noChangeArrowheads="1" noChangeShapeType="1" noTextEdit="1"/>
              </p:cNvSpPr>
              <p:nvPr/>
            </p:nvSpPr>
            <p:spPr>
              <a:xfrm>
                <a:off x="7032672" y="262444"/>
                <a:ext cx="2893548" cy="127746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27471E-76EC-43EB-BB99-52842980D0BE}"/>
                  </a:ext>
                </a:extLst>
              </p:cNvPr>
              <p:cNvSpPr/>
              <p:nvPr/>
            </p:nvSpPr>
            <p:spPr>
              <a:xfrm>
                <a:off x="727122" y="2034094"/>
                <a:ext cx="4587603" cy="2710870"/>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d>
                        <m:dPr>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num>
                            <m:den>
                              <m:r>
                                <a:rPr lang="en-US" sz="4000" i="1">
                                  <a:latin typeface="Cambria Math" panose="02040503050406030204" pitchFamily="18" charset="0"/>
                                </a:rPr>
                                <m:t>𝛼</m:t>
                              </m:r>
                            </m:den>
                          </m:f>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e>
                      </m:d>
                    </m:oMath>
                  </m:oMathPara>
                </a14:m>
                <a:endParaRPr lang="en-CA" sz="4000" dirty="0"/>
              </a:p>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sSup>
                            <m:sSupPr>
                              <m:ctrlPr>
                                <a:rPr lang="en-US" sz="4000" i="1">
                                  <a:latin typeface="Cambria Math" panose="02040503050406030204" pitchFamily="18" charset="0"/>
                                </a:rPr>
                              </m:ctrlPr>
                            </m:sSupPr>
                            <m:e>
                              <m:r>
                                <a:rPr lang="x-IV_mathan" sz="4000">
                                  <a:latin typeface="Cambria Math" panose="02040503050406030204" pitchFamily="18" charset="0"/>
                                </a:rPr>
                                <m:t>𝑑</m:t>
                              </m:r>
                            </m:e>
                            <m:sup>
                              <m:r>
                                <a:rPr lang="en-US" sz="4000">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sSup>
                            <m:sSupPr>
                              <m:ctrlPr>
                                <a:rPr lang="en-US" sz="4000" i="1">
                                  <a:solidFill>
                                    <a:srgbClr val="FFC000"/>
                                  </a:solidFill>
                                  <a:latin typeface="Cambria Math" panose="02040503050406030204" pitchFamily="18" charset="0"/>
                                </a:rPr>
                              </m:ctrlPr>
                            </m:sSupPr>
                            <m:e>
                              <m:r>
                                <a:rPr lang="x-IV_mathan" sz="4000">
                                  <a:solidFill>
                                    <a:srgbClr val="FFC000"/>
                                  </a:solidFill>
                                  <a:latin typeface="Cambria Math" panose="02040503050406030204" pitchFamily="18" charset="0"/>
                                </a:rPr>
                                <m:t>𝜏</m:t>
                              </m:r>
                            </m:e>
                            <m:sup>
                              <m:r>
                                <a:rPr lang="en-US" sz="4000">
                                  <a:latin typeface="Cambria Math" panose="02040503050406030204" pitchFamily="18" charset="0"/>
                                </a:rPr>
                                <m:t>2</m:t>
                              </m:r>
                            </m:sup>
                          </m:sSup>
                        </m:den>
                      </m:f>
                    </m:oMath>
                  </m:oMathPara>
                </a14:m>
                <a:endParaRPr lang="en-CA" sz="4000" dirty="0"/>
              </a:p>
            </p:txBody>
          </p:sp>
        </mc:Choice>
        <mc:Fallback xmlns="">
          <p:sp>
            <p:nvSpPr>
              <p:cNvPr id="7" name="Rectangle 6">
                <a:extLst>
                  <a:ext uri="{FF2B5EF4-FFF2-40B4-BE49-F238E27FC236}">
                    <a16:creationId xmlns:a16="http://schemas.microsoft.com/office/drawing/2014/main" id="{0927471E-76EC-43EB-BB99-52842980D0BE}"/>
                  </a:ext>
                </a:extLst>
              </p:cNvPr>
              <p:cNvSpPr>
                <a:spLocks noRot="1" noChangeAspect="1" noMove="1" noResize="1" noEditPoints="1" noAdjustHandles="1" noChangeArrowheads="1" noChangeShapeType="1" noTextEdit="1"/>
              </p:cNvSpPr>
              <p:nvPr/>
            </p:nvSpPr>
            <p:spPr>
              <a:xfrm>
                <a:off x="727122" y="2034094"/>
                <a:ext cx="4587603" cy="2710870"/>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4CBA2-C6E8-4AA3-97FC-8178B091FE69}"/>
                  </a:ext>
                </a:extLst>
              </p:cNvPr>
              <p:cNvSpPr txBox="1"/>
              <p:nvPr/>
            </p:nvSpPr>
            <p:spPr>
              <a:xfrm>
                <a:off x="2024746" y="5068599"/>
                <a:ext cx="1625600" cy="9682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𝑒</m:t>
                          </m:r>
                        </m:e>
                        <m:sup>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𝛼</m:t>
                              </m:r>
                            </m:num>
                            <m:den>
                              <m:r>
                                <a:rPr lang="en-US" sz="4000" b="0" i="1" smtClean="0">
                                  <a:solidFill>
                                    <a:schemeClr val="tx1"/>
                                  </a:solidFill>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9" name="TextBox 8">
                <a:extLst>
                  <a:ext uri="{FF2B5EF4-FFF2-40B4-BE49-F238E27FC236}">
                    <a16:creationId xmlns:a16="http://schemas.microsoft.com/office/drawing/2014/main" id="{0F24CBA2-C6E8-4AA3-97FC-8178B091FE69}"/>
                  </a:ext>
                </a:extLst>
              </p:cNvPr>
              <p:cNvSpPr txBox="1">
                <a:spLocks noRot="1" noChangeAspect="1" noMove="1" noResize="1" noEditPoints="1" noAdjustHandles="1" noChangeArrowheads="1" noChangeShapeType="1" noTextEdit="1"/>
              </p:cNvSpPr>
              <p:nvPr/>
            </p:nvSpPr>
            <p:spPr>
              <a:xfrm>
                <a:off x="2024746" y="5068599"/>
                <a:ext cx="1625600" cy="96821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95DC3C-0F77-4BEC-8FD0-DA8A63E02FFA}"/>
                  </a:ext>
                </a:extLst>
              </p:cNvPr>
              <p:cNvSpPr txBox="1"/>
              <p:nvPr/>
            </p:nvSpPr>
            <p:spPr>
              <a:xfrm>
                <a:off x="4362454" y="5075856"/>
                <a:ext cx="1625600" cy="939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𝑒</m:t>
                          </m:r>
                        </m:e>
                        <m:sup>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11" name="TextBox 10">
                <a:extLst>
                  <a:ext uri="{FF2B5EF4-FFF2-40B4-BE49-F238E27FC236}">
                    <a16:creationId xmlns:a16="http://schemas.microsoft.com/office/drawing/2014/main" id="{6895DC3C-0F77-4BEC-8FD0-DA8A63E02FFA}"/>
                  </a:ext>
                </a:extLst>
              </p:cNvPr>
              <p:cNvSpPr txBox="1">
                <a:spLocks noRot="1" noChangeAspect="1" noMove="1" noResize="1" noEditPoints="1" noAdjustHandles="1" noChangeArrowheads="1" noChangeShapeType="1" noTextEdit="1"/>
              </p:cNvSpPr>
              <p:nvPr/>
            </p:nvSpPr>
            <p:spPr>
              <a:xfrm>
                <a:off x="4362454" y="5075856"/>
                <a:ext cx="1625600" cy="93904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FAFA4C-9454-4421-9E0D-4D4C011465CC}"/>
                  </a:ext>
                </a:extLst>
              </p:cNvPr>
              <p:cNvSpPr/>
              <p:nvPr/>
            </p:nvSpPr>
            <p:spPr>
              <a:xfrm>
                <a:off x="0" y="5188229"/>
                <a:ext cx="193847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x-IV_mathan" sz="3600" i="1" smtClean="0">
                              <a:solidFill>
                                <a:srgbClr val="FFC000"/>
                              </a:solidFill>
                              <a:latin typeface="Cambria Math" panose="02040503050406030204" pitchFamily="18" charset="0"/>
                            </a:rPr>
                            <m:t>𝜏</m:t>
                          </m:r>
                        </m:e>
                      </m:d>
                      <m:r>
                        <a:rPr lang="en-US" sz="3600" b="0" i="0" smtClean="0">
                          <a:latin typeface="Cambria Math" panose="02040503050406030204" pitchFamily="18" charset="0"/>
                        </a:rPr>
                        <m:t>=</m:t>
                      </m:r>
                    </m:oMath>
                  </m:oMathPara>
                </a14:m>
                <a:endParaRPr lang="x-IV_mathan" sz="3600" dirty="0"/>
              </a:p>
            </p:txBody>
          </p:sp>
        </mc:Choice>
        <mc:Fallback xmlns="">
          <p:sp>
            <p:nvSpPr>
              <p:cNvPr id="13" name="Rectangle 12">
                <a:extLst>
                  <a:ext uri="{FF2B5EF4-FFF2-40B4-BE49-F238E27FC236}">
                    <a16:creationId xmlns:a16="http://schemas.microsoft.com/office/drawing/2014/main" id="{B5FAFA4C-9454-4421-9E0D-4D4C011465CC}"/>
                  </a:ext>
                </a:extLst>
              </p:cNvPr>
              <p:cNvSpPr>
                <a:spLocks noRot="1" noChangeAspect="1" noMove="1" noResize="1" noEditPoints="1" noAdjustHandles="1" noChangeArrowheads="1" noChangeShapeType="1" noTextEdit="1"/>
              </p:cNvSpPr>
              <p:nvPr/>
            </p:nvSpPr>
            <p:spPr>
              <a:xfrm>
                <a:off x="0" y="5188229"/>
                <a:ext cx="1938479" cy="646331"/>
              </a:xfrm>
              <a:prstGeom prst="rect">
                <a:avLst/>
              </a:prstGeom>
              <a:blipFill>
                <a:blip r:embed="rId10"/>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FE330824-9A37-4C5C-8F41-44881529460B}"/>
              </a:ext>
            </a:extLst>
          </p:cNvPr>
          <p:cNvSpPr txBox="1"/>
          <p:nvPr/>
        </p:nvSpPr>
        <p:spPr>
          <a:xfrm>
            <a:off x="3586845" y="5135913"/>
            <a:ext cx="732972" cy="707886"/>
          </a:xfrm>
          <a:prstGeom prst="rect">
            <a:avLst/>
          </a:prstGeom>
          <a:noFill/>
        </p:spPr>
        <p:txBody>
          <a:bodyPr wrap="square">
            <a:spAutoFit/>
          </a:bodyPr>
          <a:lstStyle/>
          <a:p>
            <a:r>
              <a:rPr lang="en-US" sz="4000" dirty="0"/>
              <a:t>or</a:t>
            </a:r>
            <a:endParaRPr lang="en-CA" sz="40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933FC63-923C-4485-898A-AD9C0E763B85}"/>
                  </a:ext>
                </a:extLst>
              </p:cNvPr>
              <p:cNvSpPr/>
              <p:nvPr/>
            </p:nvSpPr>
            <p:spPr>
              <a:xfrm>
                <a:off x="14513" y="6019488"/>
                <a:ext cx="5793509" cy="87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x-IV_mathan" sz="3600" i="1" smtClean="0">
                              <a:solidFill>
                                <a:srgbClr val="FFC000"/>
                              </a:solidFill>
                              <a:latin typeface="Cambria Math" panose="02040503050406030204" pitchFamily="18" charset="0"/>
                            </a:rPr>
                            <m:t>𝜏</m:t>
                          </m:r>
                        </m:e>
                      </m:d>
                      <m:r>
                        <a:rPr lang="en-US" sz="3600" b="0" i="0"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b="0" i="1" smtClean="0">
                          <a:solidFill>
                            <a:srgbClr val="FFC000"/>
                          </a:solidFill>
                          <a:latin typeface="Cambria Math" panose="02040503050406030204" pitchFamily="18" charset="0"/>
                        </a:rPr>
                        <m:t>  </m:t>
                      </m:r>
                      <m:r>
                        <a:rPr lang="en-US" sz="3600" b="0" i="1" smtClean="0">
                          <a:solidFill>
                            <a:schemeClr val="tx1"/>
                          </a:solidFill>
                          <a:latin typeface="Cambria Math" panose="02040503050406030204" pitchFamily="18" charset="0"/>
                        </a:rPr>
                        <m:t>+   </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𝑘</m:t>
                          </m:r>
                        </m:e>
                        <m:sub>
                          <m:r>
                            <a:rPr lang="en-US" sz="3600" b="0" i="1" smtClean="0">
                              <a:solidFill>
                                <a:schemeClr val="tx1"/>
                              </a:solidFill>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oMath>
                  </m:oMathPara>
                </a14:m>
                <a:endParaRPr lang="x-IV_mathan" sz="3600" i="1" dirty="0"/>
              </a:p>
            </p:txBody>
          </p:sp>
        </mc:Choice>
        <mc:Fallback xmlns="">
          <p:sp>
            <p:nvSpPr>
              <p:cNvPr id="17" name="Rectangle 16">
                <a:extLst>
                  <a:ext uri="{FF2B5EF4-FFF2-40B4-BE49-F238E27FC236}">
                    <a16:creationId xmlns:a16="http://schemas.microsoft.com/office/drawing/2014/main" id="{7933FC63-923C-4485-898A-AD9C0E763B85}"/>
                  </a:ext>
                </a:extLst>
              </p:cNvPr>
              <p:cNvSpPr>
                <a:spLocks noRot="1" noChangeAspect="1" noMove="1" noResize="1" noEditPoints="1" noAdjustHandles="1" noChangeArrowheads="1" noChangeShapeType="1" noTextEdit="1"/>
              </p:cNvSpPr>
              <p:nvPr/>
            </p:nvSpPr>
            <p:spPr>
              <a:xfrm>
                <a:off x="14513" y="6019488"/>
                <a:ext cx="5793509" cy="87293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0" name="Ink 9">
                <a:extLst>
                  <a:ext uri="{FF2B5EF4-FFF2-40B4-BE49-F238E27FC236}">
                    <a16:creationId xmlns:a16="http://schemas.microsoft.com/office/drawing/2014/main" id="{3CEDD62A-63F7-43E7-8A8D-740347BA09A8}"/>
                  </a:ext>
                </a:extLst>
              </p14:cNvPr>
              <p14:cNvContentPartPr/>
              <p14:nvPr>
                <p:extLst>
                  <p:ext uri="{42D2F446-02D8-4167-A562-619A0277C38B}">
                    <p15:isNarration xmlns:p15="http://schemas.microsoft.com/office/powerpoint/2012/main" val="1"/>
                  </p:ext>
                </p:extLst>
              </p14:nvPr>
            </p14:nvContentPartPr>
            <p14:xfrm>
              <a:off x="2028960" y="190080"/>
              <a:ext cx="7952040" cy="6667200"/>
            </p14:xfrm>
          </p:contentPart>
        </mc:Choice>
        <mc:Fallback xmlns="">
          <p:pic>
            <p:nvPicPr>
              <p:cNvPr id="10" name="Ink 9">
                <a:extLst>
                  <a:ext uri="{FF2B5EF4-FFF2-40B4-BE49-F238E27FC236}">
                    <a16:creationId xmlns:a16="http://schemas.microsoft.com/office/drawing/2014/main" id="{3CEDD62A-63F7-43E7-8A8D-740347BA09A8}"/>
                  </a:ext>
                </a:extLst>
              </p:cNvPr>
              <p:cNvPicPr>
                <a:picLocks noGrp="1" noRot="1" noChangeAspect="1" noMove="1" noResize="1" noEditPoints="1" noAdjustHandles="1" noChangeArrowheads="1" noChangeShapeType="1"/>
              </p:cNvPicPr>
              <p:nvPr/>
            </p:nvPicPr>
            <p:blipFill>
              <a:blip r:embed="rId13"/>
              <a:stretch>
                <a:fillRect/>
              </a:stretch>
            </p:blipFill>
            <p:spPr>
              <a:xfrm>
                <a:off x="2019600" y="180720"/>
                <a:ext cx="7970760" cy="6685920"/>
              </a:xfrm>
              <a:prstGeom prst="rect">
                <a:avLst/>
              </a:prstGeom>
            </p:spPr>
          </p:pic>
        </mc:Fallback>
      </mc:AlternateContent>
    </p:spTree>
    <p:custDataLst>
      <p:tags r:id="rId1"/>
    </p:custDataLst>
    <p:extLst>
      <p:ext uri="{BB962C8B-B14F-4D97-AF65-F5344CB8AC3E}">
        <p14:creationId xmlns:p14="http://schemas.microsoft.com/office/powerpoint/2010/main" val="771563108"/>
      </p:ext>
    </p:extLst>
  </p:cSld>
  <p:clrMapOvr>
    <a:masterClrMapping/>
  </p:clrMapOvr>
  <mc:AlternateContent xmlns:mc="http://schemas.openxmlformats.org/markup-compatibility/2006" xmlns:p14="http://schemas.microsoft.com/office/powerpoint/2010/main">
    <mc:Choice Requires="p14">
      <p:transition spd="med" p14:dur="700" advTm="61649">
        <p:fade/>
      </p:transition>
    </mc:Choice>
    <mc:Fallback xmlns="">
      <p:transition spd="med" advTm="61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1" grpId="0"/>
      <p:bldP spid="13" grpId="0"/>
      <p:bldP spid="15"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61A72F-A978-47AD-9660-D8B08DC86205}"/>
              </a:ext>
            </a:extLst>
          </p:cNvPr>
          <p:cNvGrpSpPr/>
          <p:nvPr/>
        </p:nvGrpSpPr>
        <p:grpSpPr>
          <a:xfrm>
            <a:off x="4754880" y="1"/>
            <a:ext cx="7437120" cy="6858002"/>
            <a:chOff x="914403" y="1009073"/>
            <a:chExt cx="11277597" cy="5848928"/>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914403" y="1130531"/>
              <a:ext cx="10458444" cy="5727470"/>
              <a:chOff x="690087" y="4803111"/>
              <a:chExt cx="1804282" cy="988098"/>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83157" y="4803111"/>
                <a:ext cx="0" cy="988098"/>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690087" y="5320097"/>
                <a:ext cx="180428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420476" y="3672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x-IV_mathan" sz="4800" i="1">
                            <a:solidFill>
                              <a:srgbClr val="FFC000"/>
                            </a:solidFill>
                            <a:latin typeface="Cambria Math" panose="02040503050406030204" pitchFamily="18" charset="0"/>
                          </a:rPr>
                          <m:t>𝜏</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420476" y="3672749"/>
                  <a:ext cx="771524"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457461" y="1009073"/>
                  <a:ext cx="2675638" cy="70872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d>
                          <m:dPr>
                            <m:ctrlPr>
                              <a:rPr lang="en-US" sz="4800" i="1">
                                <a:latin typeface="Cambria Math" panose="02040503050406030204" pitchFamily="18" charset="0"/>
                              </a:rPr>
                            </m:ctrlPr>
                          </m:dPr>
                          <m:e>
                            <m:r>
                              <a:rPr lang="x-IV_mathan" sz="4800" i="1">
                                <a:solidFill>
                                  <a:srgbClr val="FFC000"/>
                                </a:solidFill>
                                <a:latin typeface="Cambria Math" panose="02040503050406030204" pitchFamily="18" charset="0"/>
                              </a:rPr>
                              <m:t>𝜏</m:t>
                            </m:r>
                          </m:e>
                        </m:d>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457461" y="1009073"/>
                  <a:ext cx="2675638" cy="708726"/>
                </a:xfrm>
                <a:prstGeom prst="rect">
                  <a:avLst/>
                </a:prstGeom>
                <a:blipFill>
                  <a:blip r:embed="rId5"/>
                  <a:stretch>
                    <a:fillRect/>
                  </a:stretch>
                </a:blipFill>
              </p:spPr>
              <p:txBody>
                <a:bodyPr/>
                <a:lstStyle/>
                <a:p>
                  <a:r>
                    <a:rPr lang="en-CA">
                      <a:noFill/>
                    </a:rPr>
                    <a:t> </a:t>
                  </a:r>
                </a:p>
              </p:txBody>
            </p:sp>
          </mc:Fallback>
        </mc:AlternateContent>
      </p:grpSp>
      <p:sp>
        <p:nvSpPr>
          <p:cNvPr id="35" name="TextBox 34">
            <a:extLst>
              <a:ext uri="{FF2B5EF4-FFF2-40B4-BE49-F238E27FC236}">
                <a16:creationId xmlns:a16="http://schemas.microsoft.com/office/drawing/2014/main" id="{028C52B8-D2D8-4871-93D4-4E5CBD31B7EC}"/>
              </a:ext>
            </a:extLst>
          </p:cNvPr>
          <p:cNvSpPr txBox="1"/>
          <p:nvPr/>
        </p:nvSpPr>
        <p:spPr>
          <a:xfrm>
            <a:off x="0" y="1524907"/>
            <a:ext cx="5848350" cy="584775"/>
          </a:xfrm>
          <a:prstGeom prst="rect">
            <a:avLst/>
          </a:prstGeom>
          <a:solidFill>
            <a:schemeClr val="bg1"/>
          </a:solidFill>
          <a:effectLst>
            <a:softEdge rad="127000"/>
          </a:effectLst>
        </p:spPr>
        <p:txBody>
          <a:bodyPr wrap="square" rtlCol="0">
            <a:spAutoFit/>
          </a:bodyPr>
          <a:lstStyle/>
          <a:p>
            <a:r>
              <a:rPr lang="en-US" sz="3200" dirty="0"/>
              <a:t>Need to pick “</a:t>
            </a:r>
            <a:r>
              <a:rPr lang="en-US" sz="3200" u="sng" dirty="0"/>
              <a:t>initial conditions</a:t>
            </a:r>
            <a:r>
              <a:rPr lang="en-US" sz="3200" dirty="0"/>
              <a:t>”…</a:t>
            </a:r>
            <a:endParaRPr lang="en-CA" sz="3200"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54DF846-C026-4BF2-A1EB-DB989055E94B}"/>
                  </a:ext>
                </a:extLst>
              </p:cNvPr>
              <p:cNvSpPr/>
              <p:nvPr/>
            </p:nvSpPr>
            <p:spPr>
              <a:xfrm>
                <a:off x="33564" y="33564"/>
                <a:ext cx="5824735" cy="939040"/>
              </a:xfrm>
              <a:prstGeom prst="rect">
                <a:avLst/>
              </a:prstGeom>
              <a:solidFill>
                <a:schemeClr val="bg1"/>
              </a:solidFill>
              <a:ln w="381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x-IV_mathan" sz="4000" i="1">
                              <a:solidFill>
                                <a:srgbClr val="FFC000"/>
                              </a:solidFill>
                              <a:latin typeface="Cambria Math" panose="02040503050406030204" pitchFamily="18" charset="0"/>
                            </a:rPr>
                            <m:t>𝜏</m:t>
                          </m:r>
                        </m:e>
                      </m:d>
                      <m:r>
                        <a:rPr lang="en-US" sz="400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1</m:t>
                          </m:r>
                        </m:sub>
                      </m:sSub>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2</m:t>
                          </m:r>
                        </m:sub>
                      </m:sSub>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x-IV_mathan" sz="4000" dirty="0"/>
              </a:p>
            </p:txBody>
          </p:sp>
        </mc:Choice>
        <mc:Fallback xmlns="">
          <p:sp>
            <p:nvSpPr>
              <p:cNvPr id="15" name="Rectangle 14">
                <a:extLst>
                  <a:ext uri="{FF2B5EF4-FFF2-40B4-BE49-F238E27FC236}">
                    <a16:creationId xmlns:a16="http://schemas.microsoft.com/office/drawing/2014/main" id="{154DF846-C026-4BF2-A1EB-DB989055E94B}"/>
                  </a:ext>
                </a:extLst>
              </p:cNvPr>
              <p:cNvSpPr>
                <a:spLocks noRot="1" noChangeAspect="1" noMove="1" noResize="1" noEditPoints="1" noAdjustHandles="1" noChangeArrowheads="1" noChangeShapeType="1" noTextEdit="1"/>
              </p:cNvSpPr>
              <p:nvPr/>
            </p:nvSpPr>
            <p:spPr>
              <a:xfrm>
                <a:off x="33564" y="33564"/>
                <a:ext cx="5824735" cy="93904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29" name="TextBox 28">
            <a:extLst>
              <a:ext uri="{FF2B5EF4-FFF2-40B4-BE49-F238E27FC236}">
                <a16:creationId xmlns:a16="http://schemas.microsoft.com/office/drawing/2014/main" id="{F4EC0593-AD85-4F47-AA86-6D7ADE8DDB7C}"/>
              </a:ext>
            </a:extLst>
          </p:cNvPr>
          <p:cNvSpPr txBox="1"/>
          <p:nvPr/>
        </p:nvSpPr>
        <p:spPr>
          <a:xfrm>
            <a:off x="0" y="972457"/>
            <a:ext cx="3600450" cy="584775"/>
          </a:xfrm>
          <a:prstGeom prst="rect">
            <a:avLst/>
          </a:prstGeom>
          <a:solidFill>
            <a:schemeClr val="bg1"/>
          </a:solidFill>
          <a:effectLst>
            <a:softEdge rad="127000"/>
          </a:effectLst>
        </p:spPr>
        <p:txBody>
          <a:bodyPr wrap="square" rtlCol="0">
            <a:spAutoFit/>
          </a:bodyPr>
          <a:lstStyle/>
          <a:p>
            <a:r>
              <a:rPr lang="en-US" sz="3200" dirty="0"/>
              <a:t>Multiple solutions….</a:t>
            </a:r>
            <a:endParaRPr lang="en-CA" sz="3200" dirty="0"/>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24C8230-1ABF-4370-8D35-BCB7CF5FF245}"/>
                  </a:ext>
                </a:extLst>
              </p:cNvPr>
              <p:cNvSpPr/>
              <p:nvPr/>
            </p:nvSpPr>
            <p:spPr>
              <a:xfrm>
                <a:off x="482139" y="2282856"/>
                <a:ext cx="4638502" cy="707886"/>
              </a:xfrm>
              <a:prstGeom prst="rect">
                <a:avLst/>
              </a:prstGeom>
            </p:spPr>
            <p:txBody>
              <a:bodyPr wrap="square">
                <a:spAutoFit/>
              </a:bodyPr>
              <a:lstStyle/>
              <a:p>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en-US" sz="4000" b="0" i="1" smtClean="0">
                        <a:solidFill>
                          <a:schemeClr val="tx1"/>
                        </a:solidFill>
                        <a:latin typeface="Cambria Math" panose="02040503050406030204" pitchFamily="18" charset="0"/>
                      </a:rPr>
                      <m:t>=0</m:t>
                    </m:r>
                  </m:oMath>
                </a14:m>
                <a:r>
                  <a:rPr lang="x-IV_mathan" sz="4000" dirty="0"/>
                  <a:t> when </a:t>
                </a:r>
                <a14:m>
                  <m:oMath xmlns:m="http://schemas.openxmlformats.org/officeDocument/2006/math">
                    <m:r>
                      <a:rPr lang="x-IV_mathan" sz="4000" i="1">
                        <a:solidFill>
                          <a:srgbClr val="FFC000"/>
                        </a:solidFill>
                        <a:latin typeface="Cambria Math" panose="02040503050406030204" pitchFamily="18" charset="0"/>
                      </a:rPr>
                      <m:t>𝜏</m:t>
                    </m:r>
                    <m:r>
                      <a:rPr lang="en-US" sz="4000">
                        <a:latin typeface="Cambria Math" panose="02040503050406030204" pitchFamily="18" charset="0"/>
                      </a:rPr>
                      <m:t>=</m:t>
                    </m:r>
                    <m:r>
                      <a:rPr lang="en-US" sz="4000" b="0" i="0" smtClean="0">
                        <a:latin typeface="Cambria Math" panose="02040503050406030204" pitchFamily="18" charset="0"/>
                      </a:rPr>
                      <m:t>0</m:t>
                    </m:r>
                  </m:oMath>
                </a14:m>
                <a:r>
                  <a:rPr lang="x-IV_mathan" sz="4000" dirty="0"/>
                  <a:t>.</a:t>
                </a:r>
              </a:p>
            </p:txBody>
          </p:sp>
        </mc:Choice>
        <mc:Fallback xmlns="">
          <p:sp>
            <p:nvSpPr>
              <p:cNvPr id="30" name="Rectangle 29">
                <a:extLst>
                  <a:ext uri="{FF2B5EF4-FFF2-40B4-BE49-F238E27FC236}">
                    <a16:creationId xmlns:a16="http://schemas.microsoft.com/office/drawing/2014/main" id="{424C8230-1ABF-4370-8D35-BCB7CF5FF245}"/>
                  </a:ext>
                </a:extLst>
              </p:cNvPr>
              <p:cNvSpPr>
                <a:spLocks noRot="1" noChangeAspect="1" noMove="1" noResize="1" noEditPoints="1" noAdjustHandles="1" noChangeArrowheads="1" noChangeShapeType="1" noTextEdit="1"/>
              </p:cNvSpPr>
              <p:nvPr/>
            </p:nvSpPr>
            <p:spPr>
              <a:xfrm>
                <a:off x="482139" y="2282856"/>
                <a:ext cx="4638502" cy="707886"/>
              </a:xfrm>
              <a:prstGeom prst="rect">
                <a:avLst/>
              </a:prstGeom>
              <a:blipFill>
                <a:blip r:embed="rId7"/>
                <a:stretch>
                  <a:fillRect t="-15385" r="-657" b="-35043"/>
                </a:stretch>
              </a:blipFill>
            </p:spPr>
            <p:txBody>
              <a:bodyPr/>
              <a:lstStyle/>
              <a:p>
                <a:r>
                  <a:rPr lang="en-CA">
                    <a:noFill/>
                  </a:rPr>
                  <a:t> </a:t>
                </a:r>
              </a:p>
            </p:txBody>
          </p:sp>
        </mc:Fallback>
      </mc:AlternateContent>
      <p:sp>
        <p:nvSpPr>
          <p:cNvPr id="32" name="Freeform: Shape 31">
            <a:extLst>
              <a:ext uri="{FF2B5EF4-FFF2-40B4-BE49-F238E27FC236}">
                <a16:creationId xmlns:a16="http://schemas.microsoft.com/office/drawing/2014/main" id="{B85CC860-8085-4134-8EBD-669E7032E2F6}"/>
              </a:ext>
            </a:extLst>
          </p:cNvPr>
          <p:cNvSpPr/>
          <p:nvPr/>
        </p:nvSpPr>
        <p:spPr>
          <a:xfrm rot="5400000">
            <a:off x="7103715" y="1828332"/>
            <a:ext cx="2086935" cy="6635971"/>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6" name="Group 35">
            <a:extLst>
              <a:ext uri="{FF2B5EF4-FFF2-40B4-BE49-F238E27FC236}">
                <a16:creationId xmlns:a16="http://schemas.microsoft.com/office/drawing/2014/main" id="{C737187B-6EBC-4ECD-8F67-383488C530F1}"/>
              </a:ext>
            </a:extLst>
          </p:cNvPr>
          <p:cNvGrpSpPr/>
          <p:nvPr/>
        </p:nvGrpSpPr>
        <p:grpSpPr>
          <a:xfrm rot="16200000">
            <a:off x="6780412" y="-590627"/>
            <a:ext cx="2634610" cy="4308233"/>
            <a:chOff x="7525956" y="686706"/>
            <a:chExt cx="1655234" cy="6249740"/>
          </a:xfrm>
        </p:grpSpPr>
        <p:sp>
          <p:nvSpPr>
            <p:cNvPr id="49" name="Freeform: Shape 48">
              <a:extLst>
                <a:ext uri="{FF2B5EF4-FFF2-40B4-BE49-F238E27FC236}">
                  <a16:creationId xmlns:a16="http://schemas.microsoft.com/office/drawing/2014/main" id="{D5AAEA4B-1511-46F7-89B6-63396433483D}"/>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Freeform: Shape 49">
              <a:extLst>
                <a:ext uri="{FF2B5EF4-FFF2-40B4-BE49-F238E27FC236}">
                  <a16:creationId xmlns:a16="http://schemas.microsoft.com/office/drawing/2014/main" id="{584CB236-9509-4730-A6EB-0294D0C34B7D}"/>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52" name="Freeform: Shape 51">
            <a:extLst>
              <a:ext uri="{FF2B5EF4-FFF2-40B4-BE49-F238E27FC236}">
                <a16:creationId xmlns:a16="http://schemas.microsoft.com/office/drawing/2014/main" id="{B6DD2D2B-08A4-4440-842D-9F093A96EFE8}"/>
              </a:ext>
            </a:extLst>
          </p:cNvPr>
          <p:cNvSpPr/>
          <p:nvPr/>
        </p:nvSpPr>
        <p:spPr>
          <a:xfrm rot="16200000">
            <a:off x="7671364" y="-567178"/>
            <a:ext cx="1151642" cy="6717322"/>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B62301CE-9966-4EBB-B08A-FD022AEC29BD}"/>
              </a:ext>
            </a:extLst>
          </p:cNvPr>
          <p:cNvGrpSpPr/>
          <p:nvPr/>
        </p:nvGrpSpPr>
        <p:grpSpPr>
          <a:xfrm>
            <a:off x="6704979" y="595646"/>
            <a:ext cx="2859134" cy="6115815"/>
            <a:chOff x="6671729" y="261539"/>
            <a:chExt cx="2859134" cy="6115815"/>
          </a:xfrm>
        </p:grpSpPr>
        <p:sp>
          <p:nvSpPr>
            <p:cNvPr id="55" name="Freeform: Shape 54">
              <a:extLst>
                <a:ext uri="{FF2B5EF4-FFF2-40B4-BE49-F238E27FC236}">
                  <a16:creationId xmlns:a16="http://schemas.microsoft.com/office/drawing/2014/main" id="{CC448CF3-3DF5-45F8-B774-41AE489BB55A}"/>
                </a:ext>
              </a:extLst>
            </p:cNvPr>
            <p:cNvSpPr/>
            <p:nvPr/>
          </p:nvSpPr>
          <p:spPr>
            <a:xfrm>
              <a:off x="6671729" y="3321262"/>
              <a:ext cx="1429567"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Freeform: Shape 55">
              <a:extLst>
                <a:ext uri="{FF2B5EF4-FFF2-40B4-BE49-F238E27FC236}">
                  <a16:creationId xmlns:a16="http://schemas.microsoft.com/office/drawing/2014/main" id="{C6346506-E231-4B94-840A-A65C9BAE7497}"/>
                </a:ext>
              </a:extLst>
            </p:cNvPr>
            <p:cNvSpPr/>
            <p:nvPr/>
          </p:nvSpPr>
          <p:spPr>
            <a:xfrm flipH="1" flipV="1">
              <a:off x="8101296" y="261539"/>
              <a:ext cx="1429567"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2" name="Group 11">
            <a:extLst>
              <a:ext uri="{FF2B5EF4-FFF2-40B4-BE49-F238E27FC236}">
                <a16:creationId xmlns:a16="http://schemas.microsoft.com/office/drawing/2014/main" id="{46C9B8DA-598A-4537-91D2-C92C99169492}"/>
              </a:ext>
            </a:extLst>
          </p:cNvPr>
          <p:cNvGrpSpPr/>
          <p:nvPr/>
        </p:nvGrpSpPr>
        <p:grpSpPr>
          <a:xfrm>
            <a:off x="232755" y="3424849"/>
            <a:ext cx="4256117" cy="3092335"/>
            <a:chOff x="182880" y="3624349"/>
            <a:chExt cx="4256117" cy="3092335"/>
          </a:xfrm>
        </p:grpSpPr>
        <p:grpSp>
          <p:nvGrpSpPr>
            <p:cNvPr id="60" name="Group 59">
              <a:extLst>
                <a:ext uri="{FF2B5EF4-FFF2-40B4-BE49-F238E27FC236}">
                  <a16:creationId xmlns:a16="http://schemas.microsoft.com/office/drawing/2014/main" id="{5F4637CF-BCC6-46FF-827F-BA2724CFE498}"/>
                </a:ext>
              </a:extLst>
            </p:cNvPr>
            <p:cNvGrpSpPr/>
            <p:nvPr/>
          </p:nvGrpSpPr>
          <p:grpSpPr>
            <a:xfrm>
              <a:off x="630553" y="4999806"/>
              <a:ext cx="1580633" cy="1648392"/>
              <a:chOff x="689604" y="2729848"/>
              <a:chExt cx="3885161" cy="4051713"/>
            </a:xfrm>
          </p:grpSpPr>
          <p:grpSp>
            <p:nvGrpSpPr>
              <p:cNvPr id="61" name="Group 60">
                <a:extLst>
                  <a:ext uri="{FF2B5EF4-FFF2-40B4-BE49-F238E27FC236}">
                    <a16:creationId xmlns:a16="http://schemas.microsoft.com/office/drawing/2014/main" id="{CF56246E-4872-476E-BF04-836506C38784}"/>
                  </a:ext>
                </a:extLst>
              </p:cNvPr>
              <p:cNvGrpSpPr/>
              <p:nvPr/>
            </p:nvGrpSpPr>
            <p:grpSpPr>
              <a:xfrm>
                <a:off x="689604" y="3181350"/>
                <a:ext cx="2744456" cy="2804857"/>
                <a:chOff x="4679631" y="3622369"/>
                <a:chExt cx="564759" cy="577189"/>
              </a:xfrm>
            </p:grpSpPr>
            <p:cxnSp>
              <p:nvCxnSpPr>
                <p:cNvPr id="64" name="Straight Arrow Connector 63">
                  <a:extLst>
                    <a:ext uri="{FF2B5EF4-FFF2-40B4-BE49-F238E27FC236}">
                      <a16:creationId xmlns:a16="http://schemas.microsoft.com/office/drawing/2014/main" id="{0227AF54-FC1E-4022-A760-466BB037A244}"/>
                    </a:ext>
                  </a:extLst>
                </p:cNvPr>
                <p:cNvCxnSpPr>
                  <a:cxnSpLocks/>
                </p:cNvCxnSpPr>
                <p:nvPr/>
              </p:nvCxnSpPr>
              <p:spPr>
                <a:xfrm>
                  <a:off x="4679631" y="4191689"/>
                  <a:ext cx="564759"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4B458D6A-444E-4C75-8120-15055D34F841}"/>
                    </a:ext>
                  </a:extLst>
                </p:cNvPr>
                <p:cNvCxnSpPr>
                  <a:cxnSpLocks/>
                </p:cNvCxnSpPr>
                <p:nvPr/>
              </p:nvCxnSpPr>
              <p:spPr>
                <a:xfrm flipV="1">
                  <a:off x="4690205" y="3622369"/>
                  <a:ext cx="0" cy="577189"/>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E1D30D1-8EB4-4419-A041-62A2184B1789}"/>
                      </a:ext>
                    </a:extLst>
                  </p:cNvPr>
                  <p:cNvSpPr txBox="1"/>
                  <p:nvPr/>
                </p:nvSpPr>
                <p:spPr>
                  <a:xfrm>
                    <a:off x="1329401" y="2729848"/>
                    <a:ext cx="1105085" cy="1891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smtClean="0">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oMath>
                      </m:oMathPara>
                    </a14:m>
                    <a:endParaRPr lang="en-US" sz="4400" dirty="0">
                      <a:solidFill>
                        <a:srgbClr val="002060"/>
                      </a:solidFill>
                    </a:endParaRPr>
                  </a:p>
                </p:txBody>
              </p:sp>
            </mc:Choice>
            <mc:Fallback xmlns="">
              <p:sp>
                <p:nvSpPr>
                  <p:cNvPr id="62" name="TextBox 61">
                    <a:extLst>
                      <a:ext uri="{FF2B5EF4-FFF2-40B4-BE49-F238E27FC236}">
                        <a16:creationId xmlns:a16="http://schemas.microsoft.com/office/drawing/2014/main" id="{FE1D30D1-8EB4-4419-A041-62A2184B1789}"/>
                      </a:ext>
                    </a:extLst>
                  </p:cNvPr>
                  <p:cNvSpPr txBox="1">
                    <a:spLocks noRot="1" noChangeAspect="1" noMove="1" noResize="1" noEditPoints="1" noAdjustHandles="1" noChangeArrowheads="1" noChangeShapeType="1" noTextEdit="1"/>
                  </p:cNvSpPr>
                  <p:nvPr/>
                </p:nvSpPr>
                <p:spPr>
                  <a:xfrm>
                    <a:off x="1329401" y="2729848"/>
                    <a:ext cx="1105085" cy="1891270"/>
                  </a:xfrm>
                  <a:prstGeom prst="rect">
                    <a:avLst/>
                  </a:prstGeom>
                  <a:blipFill>
                    <a:blip r:embed="rId8"/>
                    <a:stretch>
                      <a:fillRect r="-2702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BF868380-F0F6-4CF9-944B-FB7F65EC138B}"/>
                      </a:ext>
                    </a:extLst>
                  </p:cNvPr>
                  <p:cNvSpPr txBox="1"/>
                  <p:nvPr/>
                </p:nvSpPr>
                <p:spPr>
                  <a:xfrm>
                    <a:off x="3426024" y="4890291"/>
                    <a:ext cx="1148741" cy="1891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i="1" smtClean="0">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m:oMathPara>
                    </a14:m>
                    <a:endParaRPr lang="en-US" sz="4400" dirty="0">
                      <a:solidFill>
                        <a:srgbClr val="002060"/>
                      </a:solidFill>
                    </a:endParaRPr>
                  </a:p>
                </p:txBody>
              </p:sp>
            </mc:Choice>
            <mc:Fallback xmlns="">
              <p:sp>
                <p:nvSpPr>
                  <p:cNvPr id="63" name="TextBox 62">
                    <a:extLst>
                      <a:ext uri="{FF2B5EF4-FFF2-40B4-BE49-F238E27FC236}">
                        <a16:creationId xmlns:a16="http://schemas.microsoft.com/office/drawing/2014/main" id="{BF868380-F0F6-4CF9-944B-FB7F65EC138B}"/>
                      </a:ext>
                    </a:extLst>
                  </p:cNvPr>
                  <p:cNvSpPr txBox="1">
                    <a:spLocks noRot="1" noChangeAspect="1" noMove="1" noResize="1" noEditPoints="1" noAdjustHandles="1" noChangeArrowheads="1" noChangeShapeType="1" noTextEdit="1"/>
                  </p:cNvSpPr>
                  <p:nvPr/>
                </p:nvSpPr>
                <p:spPr>
                  <a:xfrm>
                    <a:off x="3426024" y="4890291"/>
                    <a:ext cx="1148741" cy="1891270"/>
                  </a:xfrm>
                  <a:prstGeom prst="rect">
                    <a:avLst/>
                  </a:prstGeom>
                  <a:blipFill>
                    <a:blip r:embed="rId9"/>
                    <a:stretch>
                      <a:fillRect r="-35065"/>
                    </a:stretch>
                  </a:blipFill>
                </p:spPr>
                <p:txBody>
                  <a:bodyPr/>
                  <a:lstStyle/>
                  <a:p>
                    <a:r>
                      <a:rPr lang="en-CA">
                        <a:noFill/>
                      </a:rPr>
                      <a:t> </a:t>
                    </a:r>
                  </a:p>
                </p:txBody>
              </p:sp>
            </mc:Fallback>
          </mc:AlternateContent>
        </p:grpSp>
        <p:cxnSp>
          <p:nvCxnSpPr>
            <p:cNvPr id="66" name="Straight Arrow Connector 65">
              <a:extLst>
                <a:ext uri="{FF2B5EF4-FFF2-40B4-BE49-F238E27FC236}">
                  <a16:creationId xmlns:a16="http://schemas.microsoft.com/office/drawing/2014/main" id="{9D7FF903-195A-49F7-9D55-DC2A14FBBE2E}"/>
                </a:ext>
              </a:extLst>
            </p:cNvPr>
            <p:cNvCxnSpPr>
              <a:cxnSpLocks/>
            </p:cNvCxnSpPr>
            <p:nvPr/>
          </p:nvCxnSpPr>
          <p:spPr>
            <a:xfrm flipV="1">
              <a:off x="2616395" y="4472097"/>
              <a:ext cx="0" cy="1780171"/>
            </a:xfrm>
            <a:prstGeom prst="straightConnector1">
              <a:avLst/>
            </a:prstGeom>
            <a:ln w="1270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0BD1E7-704B-4796-9F4D-2D76A4A33069}"/>
                    </a:ext>
                  </a:extLst>
                </p:cNvPr>
                <p:cNvSpPr txBox="1"/>
                <p:nvPr/>
              </p:nvSpPr>
              <p:spPr>
                <a:xfrm>
                  <a:off x="332510" y="3657004"/>
                  <a:ext cx="4106487" cy="7825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b="0" i="1" smtClean="0">
                            <a:solidFill>
                              <a:schemeClr val="tx1"/>
                            </a:solidFill>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4000" dirty="0">
                    <a:solidFill>
                      <a:srgbClr val="002060"/>
                    </a:solidFill>
                  </a:endParaRPr>
                </a:p>
              </p:txBody>
            </p:sp>
          </mc:Choice>
          <mc:Fallback xmlns="">
            <p:sp>
              <p:nvSpPr>
                <p:cNvPr id="10" name="TextBox 9">
                  <a:extLst>
                    <a:ext uri="{FF2B5EF4-FFF2-40B4-BE49-F238E27FC236}">
                      <a16:creationId xmlns:a16="http://schemas.microsoft.com/office/drawing/2014/main" id="{CE0BD1E7-704B-4796-9F4D-2D76A4A33069}"/>
                    </a:ext>
                  </a:extLst>
                </p:cNvPr>
                <p:cNvSpPr txBox="1">
                  <a:spLocks noRot="1" noChangeAspect="1" noMove="1" noResize="1" noEditPoints="1" noAdjustHandles="1" noChangeArrowheads="1" noChangeShapeType="1" noTextEdit="1"/>
                </p:cNvSpPr>
                <p:nvPr/>
              </p:nvSpPr>
              <p:spPr>
                <a:xfrm>
                  <a:off x="332510" y="3657004"/>
                  <a:ext cx="4106487" cy="782587"/>
                </a:xfrm>
                <a:prstGeom prst="rect">
                  <a:avLst/>
                </a:prstGeom>
                <a:blipFill>
                  <a:blip r:embed="rId10"/>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54EBDAAF-4331-4B78-8E84-3B9A17ED0BAF}"/>
                </a:ext>
              </a:extLst>
            </p:cNvPr>
            <p:cNvSpPr/>
            <p:nvPr/>
          </p:nvSpPr>
          <p:spPr>
            <a:xfrm>
              <a:off x="182880" y="3624349"/>
              <a:ext cx="4256116" cy="309233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3" name="Ink 12">
                <a:extLst>
                  <a:ext uri="{FF2B5EF4-FFF2-40B4-BE49-F238E27FC236}">
                    <a16:creationId xmlns:a16="http://schemas.microsoft.com/office/drawing/2014/main" id="{79D05EAA-3F3E-456A-AF9D-3E28A69F46C3}"/>
                  </a:ext>
                </a:extLst>
              </p14:cNvPr>
              <p14:cNvContentPartPr/>
              <p14:nvPr>
                <p:extLst>
                  <p:ext uri="{42D2F446-02D8-4167-A562-619A0277C38B}">
                    <p15:isNarration xmlns:p15="http://schemas.microsoft.com/office/powerpoint/2012/main" val="1"/>
                  </p:ext>
                </p:extLst>
              </p14:nvPr>
            </p14:nvContentPartPr>
            <p14:xfrm>
              <a:off x="2091600" y="254160"/>
              <a:ext cx="2586240" cy="3893040"/>
            </p14:xfrm>
          </p:contentPart>
        </mc:Choice>
        <mc:Fallback xmlns="">
          <p:pic>
            <p:nvPicPr>
              <p:cNvPr id="13" name="Ink 12">
                <a:extLst>
                  <a:ext uri="{FF2B5EF4-FFF2-40B4-BE49-F238E27FC236}">
                    <a16:creationId xmlns:a16="http://schemas.microsoft.com/office/drawing/2014/main" id="{79D05EAA-3F3E-456A-AF9D-3E28A69F46C3}"/>
                  </a:ext>
                </a:extLst>
              </p:cNvPr>
              <p:cNvPicPr>
                <a:picLocks noGrp="1" noRot="1" noChangeAspect="1" noMove="1" noResize="1" noEditPoints="1" noAdjustHandles="1" noChangeArrowheads="1" noChangeShapeType="1"/>
              </p:cNvPicPr>
              <p:nvPr/>
            </p:nvPicPr>
            <p:blipFill>
              <a:blip r:embed="rId12"/>
              <a:stretch>
                <a:fillRect/>
              </a:stretch>
            </p:blipFill>
            <p:spPr>
              <a:xfrm>
                <a:off x="2082240" y="244800"/>
                <a:ext cx="2604960" cy="3911760"/>
              </a:xfrm>
              <a:prstGeom prst="rect">
                <a:avLst/>
              </a:prstGeom>
            </p:spPr>
          </p:pic>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41E4290-B631-405A-BB0E-FFBD3A225790}"/>
                  </a:ext>
                </a:extLst>
              </p:cNvPr>
              <p:cNvSpPr txBox="1"/>
              <p:nvPr/>
            </p:nvSpPr>
            <p:spPr>
              <a:xfrm>
                <a:off x="500063" y="4158734"/>
                <a:ext cx="136683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x-IV_mathan" sz="3200" i="1" smtClean="0">
                          <a:solidFill>
                            <a:srgbClr val="FFC000"/>
                          </a:solidFill>
                          <a:latin typeface="Cambria Math" panose="02040503050406030204" pitchFamily="18" charset="0"/>
                        </a:rPr>
                        <m:t>𝜏</m:t>
                      </m:r>
                      <m:r>
                        <a:rPr lang="en-US" sz="3200">
                          <a:latin typeface="Cambria Math" panose="02040503050406030204" pitchFamily="18" charset="0"/>
                        </a:rPr>
                        <m:t>=</m:t>
                      </m:r>
                      <m:r>
                        <a:rPr lang="en-US" sz="3200" b="0" i="0" smtClean="0">
                          <a:latin typeface="Cambria Math" panose="02040503050406030204" pitchFamily="18" charset="0"/>
                        </a:rPr>
                        <m:t>0</m:t>
                      </m:r>
                    </m:oMath>
                  </m:oMathPara>
                </a14:m>
                <a:endParaRPr lang="en-CA" sz="3200" dirty="0"/>
              </a:p>
            </p:txBody>
          </p:sp>
        </mc:Choice>
        <mc:Fallback xmlns="">
          <p:sp>
            <p:nvSpPr>
              <p:cNvPr id="68" name="TextBox 67">
                <a:extLst>
                  <a:ext uri="{FF2B5EF4-FFF2-40B4-BE49-F238E27FC236}">
                    <a16:creationId xmlns:a16="http://schemas.microsoft.com/office/drawing/2014/main" id="{341E4290-B631-405A-BB0E-FFBD3A225790}"/>
                  </a:ext>
                </a:extLst>
              </p:cNvPr>
              <p:cNvSpPr txBox="1">
                <a:spLocks noRot="1" noChangeAspect="1" noMove="1" noResize="1" noEditPoints="1" noAdjustHandles="1" noChangeArrowheads="1" noChangeShapeType="1" noTextEdit="1"/>
              </p:cNvSpPr>
              <p:nvPr/>
            </p:nvSpPr>
            <p:spPr>
              <a:xfrm>
                <a:off x="500063" y="4158734"/>
                <a:ext cx="1366837" cy="584775"/>
              </a:xfrm>
              <a:prstGeom prst="rect">
                <a:avLst/>
              </a:prstGeom>
              <a:blipFill>
                <a:blip r:embed="rId13"/>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292835844"/>
      </p:ext>
    </p:extLst>
  </p:cSld>
  <p:clrMapOvr>
    <a:masterClrMapping/>
  </p:clrMapOvr>
  <mc:AlternateContent xmlns:mc="http://schemas.openxmlformats.org/markup-compatibility/2006" xmlns:p14="http://schemas.microsoft.com/office/powerpoint/2010/main">
    <mc:Choice Requires="p14">
      <p:transition spd="med" p14:dur="700" advTm="27799">
        <p:fade/>
      </p:transition>
    </mc:Choice>
    <mc:Fallback xmlns="">
      <p:transition spd="med" advTm="27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1000"/>
                                        <p:tgtEl>
                                          <p:spTgt spid="68"/>
                                        </p:tgtEl>
                                      </p:cBhvr>
                                    </p:animEffect>
                                    <p:anim calcmode="lin" valueType="num">
                                      <p:cBhvr>
                                        <p:cTn id="54" dur="1000" fill="hold"/>
                                        <p:tgtEl>
                                          <p:spTgt spid="68"/>
                                        </p:tgtEl>
                                        <p:attrNameLst>
                                          <p:attrName>ppt_x</p:attrName>
                                        </p:attrNameLst>
                                      </p:cBhvr>
                                      <p:tavLst>
                                        <p:tav tm="0">
                                          <p:val>
                                            <p:strVal val="#ppt_x"/>
                                          </p:val>
                                        </p:tav>
                                        <p:tav tm="100000">
                                          <p:val>
                                            <p:strVal val="#ppt_x"/>
                                          </p:val>
                                        </p:tav>
                                      </p:tavLst>
                                    </p:anim>
                                    <p:anim calcmode="lin" valueType="num">
                                      <p:cBhvr>
                                        <p:cTn id="5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9" grpId="0" animBg="1"/>
      <p:bldP spid="30" grpId="0"/>
      <p:bldP spid="32" grpId="0" animBg="1"/>
      <p:bldP spid="52" grpId="0" animBg="1"/>
      <p:bldP spid="6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A6055BF-030A-4647-860A-299F65F9AEE9}"/>
                  </a:ext>
                </a:extLst>
              </p:cNvPr>
              <p:cNvSpPr/>
              <p:nvPr/>
            </p:nvSpPr>
            <p:spPr>
              <a:xfrm>
                <a:off x="2304272" y="224344"/>
                <a:ext cx="2893549" cy="1320105"/>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oMath>
                  </m:oMathPara>
                </a14:m>
                <a:endParaRPr lang="x-IV_mathan" sz="4000" dirty="0"/>
              </a:p>
            </p:txBody>
          </p:sp>
        </mc:Choice>
        <mc:Fallback xmlns="">
          <p:sp>
            <p:nvSpPr>
              <p:cNvPr id="5" name="Rectangle 4">
                <a:extLst>
                  <a:ext uri="{FF2B5EF4-FFF2-40B4-BE49-F238E27FC236}">
                    <a16:creationId xmlns:a16="http://schemas.microsoft.com/office/drawing/2014/main" id="{BA6055BF-030A-4647-860A-299F65F9AEE9}"/>
                  </a:ext>
                </a:extLst>
              </p:cNvPr>
              <p:cNvSpPr>
                <a:spLocks noRot="1" noChangeAspect="1" noMove="1" noResize="1" noEditPoints="1" noAdjustHandles="1" noChangeArrowheads="1" noChangeShapeType="1" noTextEdit="1"/>
              </p:cNvSpPr>
              <p:nvPr/>
            </p:nvSpPr>
            <p:spPr>
              <a:xfrm>
                <a:off x="2304272" y="224344"/>
                <a:ext cx="2893549" cy="1320105"/>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27471E-76EC-43EB-BB99-52842980D0BE}"/>
                  </a:ext>
                </a:extLst>
              </p:cNvPr>
              <p:cNvSpPr/>
              <p:nvPr/>
            </p:nvSpPr>
            <p:spPr>
              <a:xfrm>
                <a:off x="727122" y="2034094"/>
                <a:ext cx="4587603" cy="2710678"/>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num>
                            <m:den>
                              <m:r>
                                <a:rPr lang="en-US" sz="4000" i="1">
                                  <a:latin typeface="Cambria Math" panose="02040503050406030204" pitchFamily="18" charset="0"/>
                                </a:rPr>
                                <m:t>𝛼</m:t>
                              </m:r>
                            </m:den>
                          </m:f>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e>
                      </m:d>
                    </m:oMath>
                  </m:oMathPara>
                </a14:m>
                <a:endParaRPr lang="en-CA" sz="4000" dirty="0"/>
              </a:p>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sSup>
                            <m:sSupPr>
                              <m:ctrlPr>
                                <a:rPr lang="en-US" sz="4000" i="1">
                                  <a:latin typeface="Cambria Math" panose="02040503050406030204" pitchFamily="18" charset="0"/>
                                </a:rPr>
                              </m:ctrlPr>
                            </m:sSupPr>
                            <m:e>
                              <m:r>
                                <a:rPr lang="x-IV_mathan" sz="4000">
                                  <a:latin typeface="Cambria Math" panose="02040503050406030204" pitchFamily="18" charset="0"/>
                                </a:rPr>
                                <m:t>𝑑</m:t>
                              </m:r>
                            </m:e>
                            <m:sup>
                              <m:r>
                                <a:rPr lang="en-US" sz="4000">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sSup>
                            <m:sSupPr>
                              <m:ctrlPr>
                                <a:rPr lang="en-US" sz="4000" i="1">
                                  <a:solidFill>
                                    <a:srgbClr val="FFC000"/>
                                  </a:solidFill>
                                  <a:latin typeface="Cambria Math" panose="02040503050406030204" pitchFamily="18" charset="0"/>
                                </a:rPr>
                              </m:ctrlPr>
                            </m:sSupPr>
                            <m:e>
                              <m:r>
                                <a:rPr lang="x-IV_mathan" sz="4000">
                                  <a:solidFill>
                                    <a:srgbClr val="FFC000"/>
                                  </a:solidFill>
                                  <a:latin typeface="Cambria Math" panose="02040503050406030204" pitchFamily="18" charset="0"/>
                                </a:rPr>
                                <m:t>𝜏</m:t>
                              </m:r>
                            </m:e>
                            <m:sup>
                              <m:r>
                                <a:rPr lang="en-US" sz="4000">
                                  <a:latin typeface="Cambria Math" panose="02040503050406030204" pitchFamily="18" charset="0"/>
                                </a:rPr>
                                <m:t>2</m:t>
                              </m:r>
                            </m:sup>
                          </m:sSup>
                        </m:den>
                      </m:f>
                    </m:oMath>
                  </m:oMathPara>
                </a14:m>
                <a:endParaRPr lang="en-CA" sz="4000" dirty="0"/>
              </a:p>
            </p:txBody>
          </p:sp>
        </mc:Choice>
        <mc:Fallback xmlns="">
          <p:sp>
            <p:nvSpPr>
              <p:cNvPr id="7" name="Rectangle 6">
                <a:extLst>
                  <a:ext uri="{FF2B5EF4-FFF2-40B4-BE49-F238E27FC236}">
                    <a16:creationId xmlns:a16="http://schemas.microsoft.com/office/drawing/2014/main" id="{0927471E-76EC-43EB-BB99-52842980D0BE}"/>
                  </a:ext>
                </a:extLst>
              </p:cNvPr>
              <p:cNvSpPr>
                <a:spLocks noRot="1" noChangeAspect="1" noMove="1" noResize="1" noEditPoints="1" noAdjustHandles="1" noChangeArrowheads="1" noChangeShapeType="1" noTextEdit="1"/>
              </p:cNvSpPr>
              <p:nvPr/>
            </p:nvSpPr>
            <p:spPr>
              <a:xfrm>
                <a:off x="727122" y="2034094"/>
                <a:ext cx="4587603" cy="2710678"/>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4CBA2-C6E8-4AA3-97FC-8178B091FE69}"/>
                  </a:ext>
                </a:extLst>
              </p:cNvPr>
              <p:cNvSpPr txBox="1"/>
              <p:nvPr/>
            </p:nvSpPr>
            <p:spPr>
              <a:xfrm>
                <a:off x="2024746" y="5068599"/>
                <a:ext cx="1625600" cy="939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9" name="TextBox 8">
                <a:extLst>
                  <a:ext uri="{FF2B5EF4-FFF2-40B4-BE49-F238E27FC236}">
                    <a16:creationId xmlns:a16="http://schemas.microsoft.com/office/drawing/2014/main" id="{0F24CBA2-C6E8-4AA3-97FC-8178B091FE69}"/>
                  </a:ext>
                </a:extLst>
              </p:cNvPr>
              <p:cNvSpPr txBox="1">
                <a:spLocks noRot="1" noChangeAspect="1" noMove="1" noResize="1" noEditPoints="1" noAdjustHandles="1" noChangeArrowheads="1" noChangeShapeType="1" noTextEdit="1"/>
              </p:cNvSpPr>
              <p:nvPr/>
            </p:nvSpPr>
            <p:spPr>
              <a:xfrm>
                <a:off x="2024746" y="5068599"/>
                <a:ext cx="1625600" cy="93904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95DC3C-0F77-4BEC-8FD0-DA8A63E02FFA}"/>
                  </a:ext>
                </a:extLst>
              </p:cNvPr>
              <p:cNvSpPr txBox="1"/>
              <p:nvPr/>
            </p:nvSpPr>
            <p:spPr>
              <a:xfrm>
                <a:off x="4362454" y="5075856"/>
                <a:ext cx="1625600" cy="939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11" name="TextBox 10">
                <a:extLst>
                  <a:ext uri="{FF2B5EF4-FFF2-40B4-BE49-F238E27FC236}">
                    <a16:creationId xmlns:a16="http://schemas.microsoft.com/office/drawing/2014/main" id="{6895DC3C-0F77-4BEC-8FD0-DA8A63E02FFA}"/>
                  </a:ext>
                </a:extLst>
              </p:cNvPr>
              <p:cNvSpPr txBox="1">
                <a:spLocks noRot="1" noChangeAspect="1" noMove="1" noResize="1" noEditPoints="1" noAdjustHandles="1" noChangeArrowheads="1" noChangeShapeType="1" noTextEdit="1"/>
              </p:cNvSpPr>
              <p:nvPr/>
            </p:nvSpPr>
            <p:spPr>
              <a:xfrm>
                <a:off x="4362454" y="5075856"/>
                <a:ext cx="1625600" cy="93904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FAFA4C-9454-4421-9E0D-4D4C011465CC}"/>
                  </a:ext>
                </a:extLst>
              </p:cNvPr>
              <p:cNvSpPr/>
              <p:nvPr/>
            </p:nvSpPr>
            <p:spPr>
              <a:xfrm>
                <a:off x="0" y="5188229"/>
                <a:ext cx="193847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x-IV_mathan" sz="3600" i="1" smtClean="0">
                              <a:solidFill>
                                <a:srgbClr val="FFC000"/>
                              </a:solidFill>
                              <a:latin typeface="Cambria Math" panose="02040503050406030204" pitchFamily="18" charset="0"/>
                            </a:rPr>
                            <m:t>𝜏</m:t>
                          </m:r>
                        </m:e>
                      </m:d>
                      <m:r>
                        <a:rPr lang="en-US" sz="3600" b="0" i="0" smtClean="0">
                          <a:latin typeface="Cambria Math" panose="02040503050406030204" pitchFamily="18" charset="0"/>
                        </a:rPr>
                        <m:t>=</m:t>
                      </m:r>
                    </m:oMath>
                  </m:oMathPara>
                </a14:m>
                <a:endParaRPr lang="x-IV_mathan" sz="3600" dirty="0"/>
              </a:p>
            </p:txBody>
          </p:sp>
        </mc:Choice>
        <mc:Fallback xmlns="">
          <p:sp>
            <p:nvSpPr>
              <p:cNvPr id="13" name="Rectangle 12">
                <a:extLst>
                  <a:ext uri="{FF2B5EF4-FFF2-40B4-BE49-F238E27FC236}">
                    <a16:creationId xmlns:a16="http://schemas.microsoft.com/office/drawing/2014/main" id="{B5FAFA4C-9454-4421-9E0D-4D4C011465CC}"/>
                  </a:ext>
                </a:extLst>
              </p:cNvPr>
              <p:cNvSpPr>
                <a:spLocks noRot="1" noChangeAspect="1" noMove="1" noResize="1" noEditPoints="1" noAdjustHandles="1" noChangeArrowheads="1" noChangeShapeType="1" noTextEdit="1"/>
              </p:cNvSpPr>
              <p:nvPr/>
            </p:nvSpPr>
            <p:spPr>
              <a:xfrm>
                <a:off x="0" y="5188229"/>
                <a:ext cx="1938479" cy="646331"/>
              </a:xfrm>
              <a:prstGeom prst="rect">
                <a:avLst/>
              </a:prstGeom>
              <a:blipFill>
                <a:blip r:embed="rId8"/>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FE330824-9A37-4C5C-8F41-44881529460B}"/>
              </a:ext>
            </a:extLst>
          </p:cNvPr>
          <p:cNvSpPr txBox="1"/>
          <p:nvPr/>
        </p:nvSpPr>
        <p:spPr>
          <a:xfrm>
            <a:off x="3586845" y="5135913"/>
            <a:ext cx="732972" cy="707886"/>
          </a:xfrm>
          <a:prstGeom prst="rect">
            <a:avLst/>
          </a:prstGeom>
          <a:noFill/>
        </p:spPr>
        <p:txBody>
          <a:bodyPr wrap="square">
            <a:spAutoFit/>
          </a:bodyPr>
          <a:lstStyle/>
          <a:p>
            <a:r>
              <a:rPr lang="en-US" sz="4000" dirty="0"/>
              <a:t>or</a:t>
            </a:r>
            <a:endParaRPr lang="en-CA" sz="40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933FC63-923C-4485-898A-AD9C0E763B85}"/>
                  </a:ext>
                </a:extLst>
              </p:cNvPr>
              <p:cNvSpPr/>
              <p:nvPr/>
            </p:nvSpPr>
            <p:spPr>
              <a:xfrm>
                <a:off x="14513" y="6019488"/>
                <a:ext cx="5769465" cy="853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i="1">
                          <a:solidFill>
                            <a:srgbClr val="FFC000"/>
                          </a:solidFill>
                          <a:latin typeface="Cambria Math" panose="02040503050406030204" pitchFamily="18" charset="0"/>
                        </a:rPr>
                        <m:t>  </m:t>
                      </m:r>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oMath>
                  </m:oMathPara>
                </a14:m>
                <a:endParaRPr lang="x-IV_mathan" sz="3600" i="1" dirty="0"/>
              </a:p>
            </p:txBody>
          </p:sp>
        </mc:Choice>
        <mc:Fallback xmlns="">
          <p:sp>
            <p:nvSpPr>
              <p:cNvPr id="17" name="Rectangle 16">
                <a:extLst>
                  <a:ext uri="{FF2B5EF4-FFF2-40B4-BE49-F238E27FC236}">
                    <a16:creationId xmlns:a16="http://schemas.microsoft.com/office/drawing/2014/main" id="{7933FC63-923C-4485-898A-AD9C0E763B85}"/>
                  </a:ext>
                </a:extLst>
              </p:cNvPr>
              <p:cNvSpPr>
                <a:spLocks noRot="1" noChangeAspect="1" noMove="1" noResize="1" noEditPoints="1" noAdjustHandles="1" noChangeArrowheads="1" noChangeShapeType="1" noTextEdit="1"/>
              </p:cNvSpPr>
              <p:nvPr/>
            </p:nvSpPr>
            <p:spPr>
              <a:xfrm>
                <a:off x="14513" y="6019488"/>
                <a:ext cx="5769465" cy="853888"/>
              </a:xfrm>
              <a:prstGeom prst="rect">
                <a:avLst/>
              </a:prstGeom>
              <a:blipFill>
                <a:blip r:embed="rId9"/>
                <a:stretch>
                  <a:fillRect/>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4644B0F1-C441-4EE2-B393-9D0C334EC23D}"/>
              </a:ext>
            </a:extLst>
          </p:cNvPr>
          <p:cNvSpPr/>
          <p:nvPr/>
        </p:nvSpPr>
        <p:spPr>
          <a:xfrm>
            <a:off x="6319764" y="608064"/>
            <a:ext cx="5845446" cy="707886"/>
          </a:xfrm>
          <a:prstGeom prst="rect">
            <a:avLst/>
          </a:prstGeom>
        </p:spPr>
        <p:txBody>
          <a:bodyPr wrap="none">
            <a:spAutoFit/>
          </a:bodyPr>
          <a:lstStyle/>
          <a:p>
            <a:r>
              <a:rPr lang="x-IV_mathan" sz="4000" dirty="0"/>
              <a:t>Choose an initial condition: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23A83FC-738A-4098-9AE2-8C9887CF994C}"/>
                  </a:ext>
                </a:extLst>
              </p:cNvPr>
              <p:cNvSpPr/>
              <p:nvPr/>
            </p:nvSpPr>
            <p:spPr>
              <a:xfrm>
                <a:off x="6771022" y="1994179"/>
                <a:ext cx="4492063" cy="707886"/>
              </a:xfrm>
              <a:prstGeom prst="rect">
                <a:avLst/>
              </a:prstGeom>
            </p:spPr>
            <p:txBody>
              <a:bodyPr wrap="none">
                <a:spAutoFit/>
              </a:bodyPr>
              <a:lstStyle/>
              <a:p>
                <a:pPr algn="r"/>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en-US" sz="4000" b="0" i="1" smtClean="0">
                        <a:solidFill>
                          <a:schemeClr val="tx1"/>
                        </a:solidFill>
                        <a:latin typeface="Cambria Math" panose="02040503050406030204" pitchFamily="18" charset="0"/>
                      </a:rPr>
                      <m:t>=0</m:t>
                    </m:r>
                  </m:oMath>
                </a14:m>
                <a:r>
                  <a:rPr lang="x-IV_mathan" sz="4000" dirty="0"/>
                  <a:t> when </a:t>
                </a:r>
                <a14:m>
                  <m:oMath xmlns:m="http://schemas.openxmlformats.org/officeDocument/2006/math">
                    <m:r>
                      <a:rPr lang="x-IV_mathan" sz="4000" i="1">
                        <a:solidFill>
                          <a:srgbClr val="FFC000"/>
                        </a:solidFill>
                        <a:latin typeface="Cambria Math" panose="02040503050406030204" pitchFamily="18" charset="0"/>
                      </a:rPr>
                      <m:t>𝜏</m:t>
                    </m:r>
                    <m:r>
                      <a:rPr lang="en-US" sz="4000">
                        <a:latin typeface="Cambria Math" panose="02040503050406030204" pitchFamily="18" charset="0"/>
                      </a:rPr>
                      <m:t>=</m:t>
                    </m:r>
                    <m:r>
                      <a:rPr lang="en-US" sz="4000" b="0" i="0" smtClean="0">
                        <a:latin typeface="Cambria Math" panose="02040503050406030204" pitchFamily="18" charset="0"/>
                      </a:rPr>
                      <m:t>0</m:t>
                    </m:r>
                  </m:oMath>
                </a14:m>
                <a:r>
                  <a:rPr lang="x-IV_mathan" sz="4000" dirty="0"/>
                  <a:t>.</a:t>
                </a:r>
              </a:p>
            </p:txBody>
          </p:sp>
        </mc:Choice>
        <mc:Fallback xmlns="">
          <p:sp>
            <p:nvSpPr>
              <p:cNvPr id="6" name="Rectangle 5">
                <a:extLst>
                  <a:ext uri="{FF2B5EF4-FFF2-40B4-BE49-F238E27FC236}">
                    <a16:creationId xmlns:a16="http://schemas.microsoft.com/office/drawing/2014/main" id="{723A83FC-738A-4098-9AE2-8C9887CF994C}"/>
                  </a:ext>
                </a:extLst>
              </p:cNvPr>
              <p:cNvSpPr>
                <a:spLocks noRot="1" noChangeAspect="1" noMove="1" noResize="1" noEditPoints="1" noAdjustHandles="1" noChangeArrowheads="1" noChangeShapeType="1" noTextEdit="1"/>
              </p:cNvSpPr>
              <p:nvPr/>
            </p:nvSpPr>
            <p:spPr>
              <a:xfrm>
                <a:off x="6771022" y="1994179"/>
                <a:ext cx="4492063" cy="707886"/>
              </a:xfrm>
              <a:prstGeom prst="rect">
                <a:avLst/>
              </a:prstGeom>
              <a:blipFill>
                <a:blip r:embed="rId10"/>
                <a:stretch>
                  <a:fillRect t="-15517" r="-4749"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B5D1B73-D380-48E2-A03B-F8DBA89B8958}"/>
                  </a:ext>
                </a:extLst>
              </p:cNvPr>
              <p:cNvSpPr/>
              <p:nvPr/>
            </p:nvSpPr>
            <p:spPr>
              <a:xfrm>
                <a:off x="6251142" y="1304750"/>
                <a:ext cx="5338514" cy="707886"/>
              </a:xfrm>
              <a:prstGeom prst="rect">
                <a:avLst/>
              </a:prstGeom>
            </p:spPr>
            <p:txBody>
              <a:bodyPr wrap="none">
                <a:spAutoFit/>
              </a:bodyPr>
              <a:lstStyle/>
              <a:p>
                <a:r>
                  <a:rPr lang="en-US" sz="4000" dirty="0"/>
                  <a:t> </a:t>
                </a:r>
                <a14:m>
                  <m:oMath xmlns:m="http://schemas.openxmlformats.org/officeDocument/2006/math">
                    <m:r>
                      <a:rPr lang="en-US" sz="4000" b="0" i="1" smtClean="0">
                        <a:latin typeface="Cambria Math" panose="02040503050406030204" pitchFamily="18" charset="0"/>
                      </a:rPr>
                      <m:t>→</m:t>
                    </m:r>
                  </m:oMath>
                </a14:m>
                <a:r>
                  <a:rPr lang="en-US" sz="4000" dirty="0"/>
                  <a:t> start with zero speed.</a:t>
                </a:r>
                <a:endParaRPr lang="x-IV_mathan" sz="4000" dirty="0"/>
              </a:p>
            </p:txBody>
          </p:sp>
        </mc:Choice>
        <mc:Fallback xmlns="">
          <p:sp>
            <p:nvSpPr>
              <p:cNvPr id="8" name="Rectangle 7">
                <a:extLst>
                  <a:ext uri="{FF2B5EF4-FFF2-40B4-BE49-F238E27FC236}">
                    <a16:creationId xmlns:a16="http://schemas.microsoft.com/office/drawing/2014/main" id="{7B5D1B73-D380-48E2-A03B-F8DBA89B8958}"/>
                  </a:ext>
                </a:extLst>
              </p:cNvPr>
              <p:cNvSpPr>
                <a:spLocks noRot="1" noChangeAspect="1" noMove="1" noResize="1" noEditPoints="1" noAdjustHandles="1" noChangeArrowheads="1" noChangeShapeType="1" noTextEdit="1"/>
              </p:cNvSpPr>
              <p:nvPr/>
            </p:nvSpPr>
            <p:spPr>
              <a:xfrm>
                <a:off x="6251142" y="1304750"/>
                <a:ext cx="5338514" cy="707886"/>
              </a:xfrm>
              <a:prstGeom prst="rect">
                <a:avLst/>
              </a:prstGeom>
              <a:blipFill>
                <a:blip r:embed="rId11"/>
                <a:stretch>
                  <a:fillRect t="-15517" r="-3082"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F6A5AA9-13C6-422B-B410-85FC505A296F}"/>
                  </a:ext>
                </a:extLst>
              </p:cNvPr>
              <p:cNvSpPr/>
              <p:nvPr/>
            </p:nvSpPr>
            <p:spPr>
              <a:xfrm>
                <a:off x="6161311" y="3132053"/>
                <a:ext cx="6045204" cy="3300519"/>
              </a:xfrm>
              <a:prstGeom prst="rect">
                <a:avLst/>
              </a:prstGeom>
            </p:spPr>
            <p:txBody>
              <a:bodyPr wrap="square">
                <a:spAutoFit/>
              </a:bodyPr>
              <a:lstStyle/>
              <a:p>
                <a:pPr>
                  <a:spcAft>
                    <a:spcPts val="1500"/>
                  </a:spcAft>
                </a:pPr>
                <a14:m>
                  <m:oMathPara xmlns:m="http://schemas.openxmlformats.org/officeDocument/2006/math">
                    <m:oMathParaPr>
                      <m:jc m:val="centerGroup"/>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x-IV_mathan" sz="3600" i="1" smtClean="0">
                              <a:solidFill>
                                <a:srgbClr val="FFC000"/>
                              </a:solidFill>
                              <a:latin typeface="Cambria Math" panose="02040503050406030204" pitchFamily="18" charset="0"/>
                            </a:rPr>
                            <m:t>𝜏</m:t>
                          </m:r>
                        </m:e>
                      </m:d>
                      <m:r>
                        <a:rPr lang="en-US" sz="3600" b="0" i="0"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𝑘</m:t>
                          </m:r>
                        </m:e>
                        <m:sub>
                          <m:r>
                            <a:rPr lang="en-US" sz="3600" b="0" i="1" smtClean="0">
                              <a:solidFill>
                                <a:schemeClr val="tx1"/>
                              </a:solidFill>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oMath>
                  </m:oMathPara>
                </a14:m>
                <a:endParaRPr lang="" sz="3600" i="1" dirty="0"/>
              </a:p>
              <a:p>
                <a:pPr>
                  <a:spcAft>
                    <a:spcPts val="1500"/>
                  </a:spcAft>
                </a:pPr>
                <a14:m>
                  <m:oMathPara xmlns:m="http://schemas.openxmlformats.org/officeDocument/2006/math">
                    <m:oMathParaPr>
                      <m:jc m:val="centerGroup"/>
                    </m:oMathParaPr>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0</m:t>
                          </m:r>
                        </m:e>
                      </m:d>
                      <m:r>
                        <a:rPr lang="en-US" sz="3600" b="0" i="0"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d>
                            <m:dPr>
                              <m:ctrlPr>
                                <a:rPr lang="en-US" sz="3600" i="1">
                                  <a:latin typeface="Cambria Math" panose="02040503050406030204" pitchFamily="18" charset="0"/>
                                </a:rPr>
                              </m:ctrlPr>
                            </m:dPr>
                            <m:e>
                              <m:r>
                                <a:rPr lang="en-US" sz="3600" i="1">
                                  <a:latin typeface="Cambria Math" panose="02040503050406030204" pitchFamily="18" charset="0"/>
                                </a:rPr>
                                <m:t>0</m:t>
                              </m:r>
                            </m:e>
                          </m:d>
                        </m:sup>
                      </m:sSup>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2</m:t>
                          </m:r>
                        </m:sub>
                      </m:sSub>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d>
                            <m:dPr>
                              <m:ctrlPr>
                                <a:rPr lang="en-US" sz="3600" i="1">
                                  <a:latin typeface="Cambria Math" panose="02040503050406030204" pitchFamily="18" charset="0"/>
                                </a:rPr>
                              </m:ctrlPr>
                            </m:dPr>
                            <m:e>
                              <m:r>
                                <a:rPr lang="en-US" sz="3600" i="1">
                                  <a:latin typeface="Cambria Math" panose="02040503050406030204" pitchFamily="18" charset="0"/>
                                </a:rPr>
                                <m:t>0</m:t>
                              </m:r>
                            </m:e>
                          </m:d>
                        </m:sup>
                      </m:sSup>
                    </m:oMath>
                  </m:oMathPara>
                </a14:m>
                <a:endParaRPr lang="x-IV_mathan" sz="3600" i="1" dirty="0"/>
              </a:p>
              <a:p>
                <a:pPr>
                  <a:spcAft>
                    <a:spcPts val="1500"/>
                  </a:spcAft>
                </a:pPr>
                <a14:m>
                  <m:oMathPara xmlns:m="http://schemas.openxmlformats.org/officeDocument/2006/math">
                    <m:oMathParaPr>
                      <m:jc m:val="centerGroup"/>
                    </m:oMathParaPr>
                    <m:oMath xmlns:m="http://schemas.openxmlformats.org/officeDocument/2006/math">
                      <m:r>
                        <a:rPr lang="en-US" sz="3600" i="1" smtClean="0">
                          <a:solidFill>
                            <a:schemeClr val="tx1"/>
                          </a:solidFill>
                          <a:latin typeface="Cambria Math" panose="02040503050406030204" pitchFamily="18" charset="0"/>
                        </a:rPr>
                        <m:t>0</m:t>
                      </m:r>
                      <m:r>
                        <a:rPr lang="en-US" sz="3600" b="0" i="0"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1</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𝑘</m:t>
                          </m:r>
                        </m:e>
                        <m:sub>
                          <m:r>
                            <a:rPr lang="en-US" sz="3600" b="0" i="1" smtClean="0">
                              <a:solidFill>
                                <a:schemeClr val="tx1"/>
                              </a:solidFill>
                              <a:latin typeface="Cambria Math" panose="02040503050406030204" pitchFamily="18" charset="0"/>
                            </a:rPr>
                            <m:t>2</m:t>
                          </m:r>
                        </m:sub>
                      </m:sSub>
                    </m:oMath>
                  </m:oMathPara>
                </a14:m>
                <a:endParaRPr lang="x-IV_mathan" sz="3600" i="1" dirty="0"/>
              </a:p>
              <a:p>
                <a:pPr>
                  <a:spcAft>
                    <a:spcPts val="1500"/>
                  </a:spcAft>
                </a:pP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𝑘</m:t>
                          </m:r>
                        </m:e>
                        <m:sub>
                          <m:r>
                            <a:rPr lang="en-US" sz="3600" b="0" i="1" smtClean="0">
                              <a:solidFill>
                                <a:schemeClr val="tx1"/>
                              </a:solidFill>
                              <a:latin typeface="Cambria Math" panose="02040503050406030204" pitchFamily="18" charset="0"/>
                            </a:rPr>
                            <m:t>1</m:t>
                          </m:r>
                        </m:sub>
                      </m:sSub>
                      <m:r>
                        <a:rPr lang="en-US" sz="3600" b="0" i="0"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𝑘</m:t>
                          </m:r>
                        </m:e>
                        <m:sub>
                          <m:r>
                            <a:rPr lang="en-US" sz="3600" b="0" i="1" smtClean="0">
                              <a:latin typeface="Cambria Math" panose="02040503050406030204" pitchFamily="18" charset="0"/>
                            </a:rPr>
                            <m:t>2</m:t>
                          </m:r>
                        </m:sub>
                      </m:sSub>
                    </m:oMath>
                  </m:oMathPara>
                </a14:m>
                <a:endParaRPr lang="x-IV_mathan" sz="3600" i="1" dirty="0"/>
              </a:p>
            </p:txBody>
          </p:sp>
        </mc:Choice>
        <mc:Fallback xmlns="">
          <p:sp>
            <p:nvSpPr>
              <p:cNvPr id="10" name="Rectangle 9">
                <a:extLst>
                  <a:ext uri="{FF2B5EF4-FFF2-40B4-BE49-F238E27FC236}">
                    <a16:creationId xmlns:a16="http://schemas.microsoft.com/office/drawing/2014/main" id="{DF6A5AA9-13C6-422B-B410-85FC505A296F}"/>
                  </a:ext>
                </a:extLst>
              </p:cNvPr>
              <p:cNvSpPr>
                <a:spLocks noRot="1" noChangeAspect="1" noMove="1" noResize="1" noEditPoints="1" noAdjustHandles="1" noChangeArrowheads="1" noChangeShapeType="1" noTextEdit="1"/>
              </p:cNvSpPr>
              <p:nvPr/>
            </p:nvSpPr>
            <p:spPr>
              <a:xfrm>
                <a:off x="6161311" y="3132053"/>
                <a:ext cx="6045204" cy="3300519"/>
              </a:xfrm>
              <a:prstGeom prst="rect">
                <a:avLst/>
              </a:prstGeom>
              <a:blipFill>
                <a:blip r:embed="rId12"/>
                <a:stretch>
                  <a:fillRect/>
                </a:stretch>
              </a:blipFill>
            </p:spPr>
            <p:txBody>
              <a:bodyPr/>
              <a:lstStyle/>
              <a:p>
                <a:r>
                  <a:rPr lang="en-CA">
                    <a:noFill/>
                  </a:rPr>
                  <a:t> </a:t>
                </a:r>
              </a:p>
            </p:txBody>
          </p:sp>
        </mc:Fallback>
      </mc:AlternateContent>
      <p:cxnSp>
        <p:nvCxnSpPr>
          <p:cNvPr id="27" name="Straight Connector 26">
            <a:extLst>
              <a:ext uri="{FF2B5EF4-FFF2-40B4-BE49-F238E27FC236}">
                <a16:creationId xmlns:a16="http://schemas.microsoft.com/office/drawing/2014/main" id="{99504DCE-2A8D-4477-84DE-7B7C9366AD98}"/>
              </a:ext>
            </a:extLst>
          </p:cNvPr>
          <p:cNvCxnSpPr>
            <a:cxnSpLocks/>
          </p:cNvCxnSpPr>
          <p:nvPr/>
        </p:nvCxnSpPr>
        <p:spPr>
          <a:xfrm flipV="1">
            <a:off x="6091466" y="609600"/>
            <a:ext cx="0" cy="6248401"/>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3" name="Ink 2">
                <a:extLst>
                  <a:ext uri="{FF2B5EF4-FFF2-40B4-BE49-F238E27FC236}">
                    <a16:creationId xmlns:a16="http://schemas.microsoft.com/office/drawing/2014/main" id="{FA90E740-D166-4F4C-AACF-947DE2ED5D1C}"/>
                  </a:ext>
                </a:extLst>
              </p14:cNvPr>
              <p14:cNvContentPartPr/>
              <p14:nvPr>
                <p:extLst>
                  <p:ext uri="{42D2F446-02D8-4167-A562-619A0277C38B}">
                    <p15:isNarration xmlns:p15="http://schemas.microsoft.com/office/powerpoint/2012/main" val="1"/>
                  </p:ext>
                </p:extLst>
              </p14:nvPr>
            </p14:nvContentPartPr>
            <p14:xfrm>
              <a:off x="5010840" y="5976000"/>
              <a:ext cx="5055840" cy="777960"/>
            </p14:xfrm>
          </p:contentPart>
        </mc:Choice>
        <mc:Fallback xmlns="">
          <p:pic>
            <p:nvPicPr>
              <p:cNvPr id="3" name="Ink 2">
                <a:extLst>
                  <a:ext uri="{FF2B5EF4-FFF2-40B4-BE49-F238E27FC236}">
                    <a16:creationId xmlns:a16="http://schemas.microsoft.com/office/drawing/2014/main" id="{FA90E740-D166-4F4C-AACF-947DE2ED5D1C}"/>
                  </a:ext>
                </a:extLst>
              </p:cNvPr>
              <p:cNvPicPr>
                <a:picLocks noGrp="1" noRot="1" noChangeAspect="1" noMove="1" noResize="1" noEditPoints="1" noAdjustHandles="1" noChangeArrowheads="1" noChangeShapeType="1"/>
              </p:cNvPicPr>
              <p:nvPr/>
            </p:nvPicPr>
            <p:blipFill>
              <a:blip r:embed="rId14"/>
              <a:stretch>
                <a:fillRect/>
              </a:stretch>
            </p:blipFill>
            <p:spPr>
              <a:xfrm>
                <a:off x="5001480" y="5966640"/>
                <a:ext cx="5074560" cy="796680"/>
              </a:xfrm>
              <a:prstGeom prst="rect">
                <a:avLst/>
              </a:prstGeom>
            </p:spPr>
          </p:pic>
        </mc:Fallback>
      </mc:AlternateContent>
    </p:spTree>
    <p:custDataLst>
      <p:tags r:id="rId1"/>
    </p:custDataLst>
    <p:extLst>
      <p:ext uri="{BB962C8B-B14F-4D97-AF65-F5344CB8AC3E}">
        <p14:creationId xmlns:p14="http://schemas.microsoft.com/office/powerpoint/2010/main" val="1045155647"/>
      </p:ext>
    </p:extLst>
  </p:cSld>
  <p:clrMapOvr>
    <a:masterClrMapping/>
  </p:clrMapOvr>
  <mc:AlternateContent xmlns:mc="http://schemas.openxmlformats.org/markup-compatibility/2006" xmlns:p14="http://schemas.microsoft.com/office/powerpoint/2010/main">
    <mc:Choice Requires="p14">
      <p:transition spd="med" p14:dur="700" advTm="11541">
        <p:fade/>
      </p:transition>
    </mc:Choice>
    <mc:Fallback xmlns="">
      <p:transition spd="med" advTm="115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A6055BF-030A-4647-860A-299F65F9AEE9}"/>
                  </a:ext>
                </a:extLst>
              </p:cNvPr>
              <p:cNvSpPr/>
              <p:nvPr/>
            </p:nvSpPr>
            <p:spPr>
              <a:xfrm>
                <a:off x="2304272" y="224344"/>
                <a:ext cx="2893549" cy="1320105"/>
              </a:xfrm>
              <a:prstGeom prst="rect">
                <a:avLst/>
              </a:prstGeom>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oMath>
                  </m:oMathPara>
                </a14:m>
                <a:endParaRPr lang="x-IV_mathan" sz="4000" dirty="0"/>
              </a:p>
            </p:txBody>
          </p:sp>
        </mc:Choice>
        <mc:Fallback xmlns="">
          <p:sp>
            <p:nvSpPr>
              <p:cNvPr id="5" name="Rectangle 4">
                <a:extLst>
                  <a:ext uri="{FF2B5EF4-FFF2-40B4-BE49-F238E27FC236}">
                    <a16:creationId xmlns:a16="http://schemas.microsoft.com/office/drawing/2014/main" id="{BA6055BF-030A-4647-860A-299F65F9AEE9}"/>
                  </a:ext>
                </a:extLst>
              </p:cNvPr>
              <p:cNvSpPr>
                <a:spLocks noRot="1" noChangeAspect="1" noMove="1" noResize="1" noEditPoints="1" noAdjustHandles="1" noChangeArrowheads="1" noChangeShapeType="1" noTextEdit="1"/>
              </p:cNvSpPr>
              <p:nvPr/>
            </p:nvSpPr>
            <p:spPr>
              <a:xfrm>
                <a:off x="2304272" y="224344"/>
                <a:ext cx="2893549" cy="1320105"/>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927471E-76EC-43EB-BB99-52842980D0BE}"/>
                  </a:ext>
                </a:extLst>
              </p:cNvPr>
              <p:cNvSpPr/>
              <p:nvPr/>
            </p:nvSpPr>
            <p:spPr>
              <a:xfrm>
                <a:off x="727122" y="2034094"/>
                <a:ext cx="4587603" cy="2710678"/>
              </a:xfrm>
              <a:prstGeom prst="rect">
                <a:avLst/>
              </a:prstGeom>
              <a:ln w="38100">
                <a:noFill/>
              </a:ln>
            </p:spPr>
            <p:txBody>
              <a:bodyPr wrap="none">
                <a:spAutoFit/>
              </a:bodyPr>
              <a:lstStyle/>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𝑐</m:t>
                              </m:r>
                            </m:num>
                            <m:den>
                              <m:r>
                                <a:rPr lang="en-US" sz="4000" i="1">
                                  <a:latin typeface="Cambria Math" panose="02040503050406030204" pitchFamily="18" charset="0"/>
                                </a:rPr>
                                <m:t>𝛼</m:t>
                              </m:r>
                            </m:den>
                          </m:f>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e>
                      </m:d>
                    </m:oMath>
                  </m:oMathPara>
                </a14:m>
                <a:endParaRPr lang="en-CA" sz="4000" dirty="0"/>
              </a:p>
              <a:p>
                <a:pPr/>
                <a14:m>
                  <m:oMathPara xmlns:m="http://schemas.openxmlformats.org/officeDocument/2006/math">
                    <m:oMathParaPr>
                      <m:jc m:val="left"/>
                    </m:oMathParaPr>
                    <m:oMath xmlns:m="http://schemas.openxmlformats.org/officeDocument/2006/math">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𝛼</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sSup>
                            <m:sSupPr>
                              <m:ctrlPr>
                                <a:rPr lang="en-US" sz="4000" i="1">
                                  <a:latin typeface="Cambria Math" panose="02040503050406030204" pitchFamily="18" charset="0"/>
                                </a:rPr>
                              </m:ctrlPr>
                            </m:sSupPr>
                            <m:e>
                              <m:r>
                                <a:rPr lang="x-IV_mathan" sz="4000">
                                  <a:latin typeface="Cambria Math" panose="02040503050406030204" pitchFamily="18" charset="0"/>
                                </a:rPr>
                                <m:t>𝑑</m:t>
                              </m:r>
                            </m:e>
                            <m:sup>
                              <m:r>
                                <a:rPr lang="en-US" sz="4000">
                                  <a:latin typeface="Cambria Math" panose="02040503050406030204" pitchFamily="18" charset="0"/>
                                </a:rPr>
                                <m:t>2</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sSup>
                            <m:sSupPr>
                              <m:ctrlPr>
                                <a:rPr lang="en-US" sz="4000" i="1">
                                  <a:solidFill>
                                    <a:srgbClr val="FFC000"/>
                                  </a:solidFill>
                                  <a:latin typeface="Cambria Math" panose="02040503050406030204" pitchFamily="18" charset="0"/>
                                </a:rPr>
                              </m:ctrlPr>
                            </m:sSupPr>
                            <m:e>
                              <m:r>
                                <a:rPr lang="x-IV_mathan" sz="4000">
                                  <a:solidFill>
                                    <a:srgbClr val="FFC000"/>
                                  </a:solidFill>
                                  <a:latin typeface="Cambria Math" panose="02040503050406030204" pitchFamily="18" charset="0"/>
                                </a:rPr>
                                <m:t>𝜏</m:t>
                              </m:r>
                            </m:e>
                            <m:sup>
                              <m:r>
                                <a:rPr lang="en-US" sz="4000">
                                  <a:latin typeface="Cambria Math" panose="02040503050406030204" pitchFamily="18" charset="0"/>
                                </a:rPr>
                                <m:t>2</m:t>
                              </m:r>
                            </m:sup>
                          </m:sSup>
                        </m:den>
                      </m:f>
                    </m:oMath>
                  </m:oMathPara>
                </a14:m>
                <a:endParaRPr lang="en-CA" sz="4000" dirty="0"/>
              </a:p>
            </p:txBody>
          </p:sp>
        </mc:Choice>
        <mc:Fallback xmlns="">
          <p:sp>
            <p:nvSpPr>
              <p:cNvPr id="7" name="Rectangle 6">
                <a:extLst>
                  <a:ext uri="{FF2B5EF4-FFF2-40B4-BE49-F238E27FC236}">
                    <a16:creationId xmlns:a16="http://schemas.microsoft.com/office/drawing/2014/main" id="{0927471E-76EC-43EB-BB99-52842980D0BE}"/>
                  </a:ext>
                </a:extLst>
              </p:cNvPr>
              <p:cNvSpPr>
                <a:spLocks noRot="1" noChangeAspect="1" noMove="1" noResize="1" noEditPoints="1" noAdjustHandles="1" noChangeArrowheads="1" noChangeShapeType="1" noTextEdit="1"/>
              </p:cNvSpPr>
              <p:nvPr/>
            </p:nvSpPr>
            <p:spPr>
              <a:xfrm>
                <a:off x="727122" y="2034094"/>
                <a:ext cx="4587603" cy="2710678"/>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4CBA2-C6E8-4AA3-97FC-8178B091FE69}"/>
                  </a:ext>
                </a:extLst>
              </p:cNvPr>
              <p:cNvSpPr txBox="1"/>
              <p:nvPr/>
            </p:nvSpPr>
            <p:spPr>
              <a:xfrm>
                <a:off x="2024746" y="5068599"/>
                <a:ext cx="1625600" cy="939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9" name="TextBox 8">
                <a:extLst>
                  <a:ext uri="{FF2B5EF4-FFF2-40B4-BE49-F238E27FC236}">
                    <a16:creationId xmlns:a16="http://schemas.microsoft.com/office/drawing/2014/main" id="{0F24CBA2-C6E8-4AA3-97FC-8178B091FE69}"/>
                  </a:ext>
                </a:extLst>
              </p:cNvPr>
              <p:cNvSpPr txBox="1">
                <a:spLocks noRot="1" noChangeAspect="1" noMove="1" noResize="1" noEditPoints="1" noAdjustHandles="1" noChangeArrowheads="1" noChangeShapeType="1" noTextEdit="1"/>
              </p:cNvSpPr>
              <p:nvPr/>
            </p:nvSpPr>
            <p:spPr>
              <a:xfrm>
                <a:off x="2024746" y="5068599"/>
                <a:ext cx="1625600" cy="93904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95DC3C-0F77-4BEC-8FD0-DA8A63E02FFA}"/>
                  </a:ext>
                </a:extLst>
              </p:cNvPr>
              <p:cNvSpPr txBox="1"/>
              <p:nvPr/>
            </p:nvSpPr>
            <p:spPr>
              <a:xfrm>
                <a:off x="4362454" y="5075856"/>
                <a:ext cx="1625600" cy="939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oMath>
                  </m:oMathPara>
                </a14:m>
                <a:endParaRPr lang="en-CA" sz="4000" dirty="0"/>
              </a:p>
            </p:txBody>
          </p:sp>
        </mc:Choice>
        <mc:Fallback xmlns="">
          <p:sp>
            <p:nvSpPr>
              <p:cNvPr id="11" name="TextBox 10">
                <a:extLst>
                  <a:ext uri="{FF2B5EF4-FFF2-40B4-BE49-F238E27FC236}">
                    <a16:creationId xmlns:a16="http://schemas.microsoft.com/office/drawing/2014/main" id="{6895DC3C-0F77-4BEC-8FD0-DA8A63E02FFA}"/>
                  </a:ext>
                </a:extLst>
              </p:cNvPr>
              <p:cNvSpPr txBox="1">
                <a:spLocks noRot="1" noChangeAspect="1" noMove="1" noResize="1" noEditPoints="1" noAdjustHandles="1" noChangeArrowheads="1" noChangeShapeType="1" noTextEdit="1"/>
              </p:cNvSpPr>
              <p:nvPr/>
            </p:nvSpPr>
            <p:spPr>
              <a:xfrm>
                <a:off x="4362454" y="5075856"/>
                <a:ext cx="1625600" cy="93904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5FAFA4C-9454-4421-9E0D-4D4C011465CC}"/>
                  </a:ext>
                </a:extLst>
              </p:cNvPr>
              <p:cNvSpPr/>
              <p:nvPr/>
            </p:nvSpPr>
            <p:spPr>
              <a:xfrm>
                <a:off x="0" y="5188229"/>
                <a:ext cx="193847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smtClean="0">
                              <a:solidFill>
                                <a:schemeClr val="tx1"/>
                              </a:solidFill>
                              <a:latin typeface="Cambria Math" panose="02040503050406030204" pitchFamily="18" charset="0"/>
                            </a:rPr>
                          </m:ctrlPr>
                        </m:dPr>
                        <m:e>
                          <m:r>
                            <a:rPr lang="x-IV_mathan" sz="3600" i="1" smtClean="0">
                              <a:solidFill>
                                <a:srgbClr val="FFC000"/>
                              </a:solidFill>
                              <a:latin typeface="Cambria Math" panose="02040503050406030204" pitchFamily="18" charset="0"/>
                            </a:rPr>
                            <m:t>𝜏</m:t>
                          </m:r>
                        </m:e>
                      </m:d>
                      <m:r>
                        <a:rPr lang="en-US" sz="3600" b="0" i="0" smtClean="0">
                          <a:latin typeface="Cambria Math" panose="02040503050406030204" pitchFamily="18" charset="0"/>
                        </a:rPr>
                        <m:t>=</m:t>
                      </m:r>
                    </m:oMath>
                  </m:oMathPara>
                </a14:m>
                <a:endParaRPr lang="x-IV_mathan" sz="3600" dirty="0"/>
              </a:p>
            </p:txBody>
          </p:sp>
        </mc:Choice>
        <mc:Fallback xmlns="">
          <p:sp>
            <p:nvSpPr>
              <p:cNvPr id="13" name="Rectangle 12">
                <a:extLst>
                  <a:ext uri="{FF2B5EF4-FFF2-40B4-BE49-F238E27FC236}">
                    <a16:creationId xmlns:a16="http://schemas.microsoft.com/office/drawing/2014/main" id="{B5FAFA4C-9454-4421-9E0D-4D4C011465CC}"/>
                  </a:ext>
                </a:extLst>
              </p:cNvPr>
              <p:cNvSpPr>
                <a:spLocks noRot="1" noChangeAspect="1" noMove="1" noResize="1" noEditPoints="1" noAdjustHandles="1" noChangeArrowheads="1" noChangeShapeType="1" noTextEdit="1"/>
              </p:cNvSpPr>
              <p:nvPr/>
            </p:nvSpPr>
            <p:spPr>
              <a:xfrm>
                <a:off x="0" y="5188229"/>
                <a:ext cx="1938479" cy="646331"/>
              </a:xfrm>
              <a:prstGeom prst="rect">
                <a:avLst/>
              </a:prstGeom>
              <a:blipFill>
                <a:blip r:embed="rId8"/>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FE330824-9A37-4C5C-8F41-44881529460B}"/>
              </a:ext>
            </a:extLst>
          </p:cNvPr>
          <p:cNvSpPr txBox="1"/>
          <p:nvPr/>
        </p:nvSpPr>
        <p:spPr>
          <a:xfrm>
            <a:off x="3586845" y="5135913"/>
            <a:ext cx="732972" cy="707886"/>
          </a:xfrm>
          <a:prstGeom prst="rect">
            <a:avLst/>
          </a:prstGeom>
          <a:noFill/>
        </p:spPr>
        <p:txBody>
          <a:bodyPr wrap="square">
            <a:spAutoFit/>
          </a:bodyPr>
          <a:lstStyle/>
          <a:p>
            <a:r>
              <a:rPr lang="en-US" sz="4000" dirty="0"/>
              <a:t>or</a:t>
            </a:r>
            <a:endParaRPr lang="en-CA" sz="40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933FC63-923C-4485-898A-AD9C0E763B85}"/>
                  </a:ext>
                </a:extLst>
              </p:cNvPr>
              <p:cNvSpPr/>
              <p:nvPr/>
            </p:nvSpPr>
            <p:spPr>
              <a:xfrm>
                <a:off x="14513" y="6019488"/>
                <a:ext cx="5209631" cy="853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 </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d>
                        <m:dPr>
                          <m:ctrlPr>
                            <a:rPr lang="en-US" sz="3600" b="0" i="1" smtClean="0">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m:oMathPara>
                </a14:m>
                <a:endParaRPr lang="x-IV_mathan" sz="3600" i="1" dirty="0"/>
              </a:p>
            </p:txBody>
          </p:sp>
        </mc:Choice>
        <mc:Fallback xmlns="">
          <p:sp>
            <p:nvSpPr>
              <p:cNvPr id="17" name="Rectangle 16">
                <a:extLst>
                  <a:ext uri="{FF2B5EF4-FFF2-40B4-BE49-F238E27FC236}">
                    <a16:creationId xmlns:a16="http://schemas.microsoft.com/office/drawing/2014/main" id="{7933FC63-923C-4485-898A-AD9C0E763B85}"/>
                  </a:ext>
                </a:extLst>
              </p:cNvPr>
              <p:cNvSpPr>
                <a:spLocks noRot="1" noChangeAspect="1" noMove="1" noResize="1" noEditPoints="1" noAdjustHandles="1" noChangeArrowheads="1" noChangeShapeType="1" noTextEdit="1"/>
              </p:cNvSpPr>
              <p:nvPr/>
            </p:nvSpPr>
            <p:spPr>
              <a:xfrm>
                <a:off x="14513" y="6019488"/>
                <a:ext cx="5209631" cy="8538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6E25C4A-667D-4352-AAB5-07DA53D7058E}"/>
                  </a:ext>
                </a:extLst>
              </p:cNvPr>
              <p:cNvSpPr/>
              <p:nvPr/>
            </p:nvSpPr>
            <p:spPr>
              <a:xfrm>
                <a:off x="7032672" y="262444"/>
                <a:ext cx="2893548" cy="1277466"/>
              </a:xfrm>
              <a:prstGeom prst="rect">
                <a:avLst/>
              </a:prstGeom>
              <a:ln w="38100">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𝑐</m:t>
                          </m:r>
                        </m:num>
                        <m:den>
                          <m:r>
                            <a:rPr lang="en-US" sz="4000" i="1">
                              <a:latin typeface="Cambria Math" panose="02040503050406030204" pitchFamily="18" charset="0"/>
                            </a:rPr>
                            <m:t>𝛼</m:t>
                          </m:r>
                        </m:den>
                      </m:f>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oMath>
                  </m:oMathPara>
                </a14:m>
                <a:endParaRPr lang="en-CA" sz="4000" dirty="0"/>
              </a:p>
            </p:txBody>
          </p:sp>
        </mc:Choice>
        <mc:Fallback xmlns="">
          <p:sp>
            <p:nvSpPr>
              <p:cNvPr id="2" name="Rectangle 1">
                <a:extLst>
                  <a:ext uri="{FF2B5EF4-FFF2-40B4-BE49-F238E27FC236}">
                    <a16:creationId xmlns:a16="http://schemas.microsoft.com/office/drawing/2014/main" id="{66E25C4A-667D-4352-AAB5-07DA53D7058E}"/>
                  </a:ext>
                </a:extLst>
              </p:cNvPr>
              <p:cNvSpPr>
                <a:spLocks noRot="1" noChangeAspect="1" noMove="1" noResize="1" noEditPoints="1" noAdjustHandles="1" noChangeArrowheads="1" noChangeShapeType="1" noTextEdit="1"/>
              </p:cNvSpPr>
              <p:nvPr/>
            </p:nvSpPr>
            <p:spPr>
              <a:xfrm>
                <a:off x="7032672" y="262444"/>
                <a:ext cx="2893548" cy="1277466"/>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3F156BB-F3B9-47B2-8DA9-5CC06A62FBCD}"/>
                  </a:ext>
                </a:extLst>
              </p:cNvPr>
              <p:cNvSpPr/>
              <p:nvPr/>
            </p:nvSpPr>
            <p:spPr>
              <a:xfrm>
                <a:off x="6132392" y="2304738"/>
                <a:ext cx="6059608" cy="453932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b="0" i="1" smtClean="0">
                              <a:solidFill>
                                <a:srgbClr val="0070C0"/>
                              </a:solidFill>
                              <a:latin typeface="Cambria Math" panose="02040503050406030204" pitchFamily="18" charset="0"/>
                            </a:rPr>
                            <m:t>𝑡</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𝑐</m:t>
                          </m:r>
                        </m:num>
                        <m:den>
                          <m:r>
                            <a:rPr lang="en-US" sz="3600" i="1">
                              <a:latin typeface="Cambria Math" panose="02040503050406030204" pitchFamily="18" charset="0"/>
                            </a:rPr>
                            <m:t>𝛼</m:t>
                          </m:r>
                        </m:den>
                      </m:f>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𝑑</m:t>
                          </m:r>
                        </m:num>
                        <m:den>
                          <m:r>
                            <a:rPr lang="en-US" sz="3600" b="0" i="1" smtClean="0">
                              <a:latin typeface="Cambria Math" panose="02040503050406030204" pitchFamily="18" charset="0"/>
                            </a:rPr>
                            <m:t>𝑑</m:t>
                          </m:r>
                          <m:r>
                            <a:rPr lang="en-US" sz="3600" b="0" i="1" smtClean="0">
                              <a:solidFill>
                                <a:srgbClr val="FFC000"/>
                              </a:solidFill>
                              <a:latin typeface="Cambria Math" panose="02040503050406030204" pitchFamily="18" charset="0"/>
                            </a:rPr>
                            <m:t>𝜏</m:t>
                          </m:r>
                        </m:den>
                      </m:f>
                      <m:d>
                        <m:dPr>
                          <m:ctrlPr>
                            <a:rPr lang="en-US" sz="3600" b="0" i="1" smtClean="0">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m:oMathPara>
                </a14:m>
                <a:endParaRPr lang="x-IV_mathan" sz="3600" i="1" dirty="0"/>
              </a:p>
              <a:p>
                <a:pPr/>
                <a14:m>
                  <m:oMathPara xmlns:m="http://schemas.openxmlformats.org/officeDocument/2006/math">
                    <m:oMathParaPr>
                      <m:jc m:val="left"/>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b="0" i="1" smtClean="0">
                              <a:solidFill>
                                <a:srgbClr val="0070C0"/>
                              </a:solidFill>
                              <a:latin typeface="Cambria Math" panose="02040503050406030204" pitchFamily="18" charset="0"/>
                            </a:rPr>
                            <m:t>𝑡</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𝑐</m:t>
                          </m:r>
                        </m:num>
                        <m:den>
                          <m:r>
                            <a:rPr lang="en-US" sz="3600" i="1">
                              <a:latin typeface="Cambria Math" panose="02040503050406030204" pitchFamily="18" charset="0"/>
                            </a:rPr>
                            <m:t>𝛼</m:t>
                          </m:r>
                        </m:den>
                      </m:f>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m:oMathPara>
                </a14:m>
                <a:endParaRPr lang="" sz="3600" i="1" dirty="0"/>
              </a:p>
              <a:p>
                <a:endParaRPr lang="" sz="3600" i="1" dirty="0"/>
              </a:p>
              <a:p>
                <a:endParaRPr lang="" sz="3600" i="1" dirty="0"/>
              </a:p>
              <a:p>
                <a:endParaRPr lang="" sz="3600" i="1" dirty="0"/>
              </a:p>
              <a:p>
                <a:pPr/>
                <a14:m>
                  <m:oMathPara xmlns:m="http://schemas.openxmlformats.org/officeDocument/2006/math">
                    <m:oMathParaPr>
                      <m:jc m:val="left"/>
                    </m:oMathParaPr>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b="0" i="1" smtClean="0">
                              <a:solidFill>
                                <a:srgbClr val="0070C0"/>
                              </a:solidFill>
                              <a:latin typeface="Cambria Math" panose="02040503050406030204" pitchFamily="18" charset="0"/>
                            </a:rPr>
                            <m:t>𝑡</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𝑘</m:t>
                          </m:r>
                        </m:e>
                        <m:sub>
                          <m:r>
                            <a:rPr lang="en-US" sz="3600" i="1">
                              <a:latin typeface="Cambria Math" panose="02040503050406030204" pitchFamily="18" charset="0"/>
                            </a:rPr>
                            <m:t>1</m:t>
                          </m:r>
                        </m:sub>
                      </m:sSub>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m:oMathPara>
                </a14:m>
                <a:endParaRPr lang="x-IV_mathan" sz="3600" i="1" dirty="0"/>
              </a:p>
            </p:txBody>
          </p:sp>
        </mc:Choice>
        <mc:Fallback xmlns="">
          <p:sp>
            <p:nvSpPr>
              <p:cNvPr id="3" name="Rectangle 2">
                <a:extLst>
                  <a:ext uri="{FF2B5EF4-FFF2-40B4-BE49-F238E27FC236}">
                    <a16:creationId xmlns:a16="http://schemas.microsoft.com/office/drawing/2014/main" id="{63F156BB-F3B9-47B2-8DA9-5CC06A62FBCD}"/>
                  </a:ext>
                </a:extLst>
              </p:cNvPr>
              <p:cNvSpPr>
                <a:spLocks noRot="1" noChangeAspect="1" noMove="1" noResize="1" noEditPoints="1" noAdjustHandles="1" noChangeArrowheads="1" noChangeShapeType="1" noTextEdit="1"/>
              </p:cNvSpPr>
              <p:nvPr/>
            </p:nvSpPr>
            <p:spPr>
              <a:xfrm>
                <a:off x="6132392" y="2304738"/>
                <a:ext cx="6059608" cy="4539320"/>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0" name="Ink 9">
                <a:extLst>
                  <a:ext uri="{FF2B5EF4-FFF2-40B4-BE49-F238E27FC236}">
                    <a16:creationId xmlns:a16="http://schemas.microsoft.com/office/drawing/2014/main" id="{1F3939D3-8258-4D82-98B3-8B23D43AE96B}"/>
                  </a:ext>
                </a:extLst>
              </p14:cNvPr>
              <p14:cNvContentPartPr/>
              <p14:nvPr>
                <p:extLst>
                  <p:ext uri="{42D2F446-02D8-4167-A562-619A0277C38B}">
                    <p15:isNarration xmlns:p15="http://schemas.microsoft.com/office/powerpoint/2012/main" val="1"/>
                  </p:ext>
                </p:extLst>
              </p14:nvPr>
            </p14:nvContentPartPr>
            <p14:xfrm>
              <a:off x="78480" y="76680"/>
              <a:ext cx="11075040" cy="6793920"/>
            </p14:xfrm>
          </p:contentPart>
        </mc:Choice>
        <mc:Fallback xmlns="">
          <p:pic>
            <p:nvPicPr>
              <p:cNvPr id="10" name="Ink 9">
                <a:extLst>
                  <a:ext uri="{FF2B5EF4-FFF2-40B4-BE49-F238E27FC236}">
                    <a16:creationId xmlns:a16="http://schemas.microsoft.com/office/drawing/2014/main" id="{1F3939D3-8258-4D82-98B3-8B23D43AE96B}"/>
                  </a:ext>
                </a:extLst>
              </p:cNvPr>
              <p:cNvPicPr>
                <a:picLocks noGrp="1" noRot="1" noChangeAspect="1" noMove="1" noResize="1" noEditPoints="1" noAdjustHandles="1" noChangeArrowheads="1" noChangeShapeType="1"/>
              </p:cNvPicPr>
              <p:nvPr/>
            </p:nvPicPr>
            <p:blipFill>
              <a:blip r:embed="rId13"/>
              <a:stretch>
                <a:fillRect/>
              </a:stretch>
            </p:blipFill>
            <p:spPr>
              <a:xfrm>
                <a:off x="69120" y="67320"/>
                <a:ext cx="11093760" cy="6812640"/>
              </a:xfrm>
              <a:prstGeom prst="rect">
                <a:avLst/>
              </a:prstGeom>
            </p:spPr>
          </p:pic>
        </mc:Fallback>
      </mc:AlternateContent>
    </p:spTree>
    <p:custDataLst>
      <p:tags r:id="rId1"/>
    </p:custDataLst>
    <p:extLst>
      <p:ext uri="{BB962C8B-B14F-4D97-AF65-F5344CB8AC3E}">
        <p14:creationId xmlns:p14="http://schemas.microsoft.com/office/powerpoint/2010/main" val="2804031796"/>
      </p:ext>
    </p:extLst>
  </p:cSld>
  <p:clrMapOvr>
    <a:masterClrMapping/>
  </p:clrMapOvr>
  <mc:AlternateContent xmlns:mc="http://schemas.openxmlformats.org/markup-compatibility/2006" xmlns:p14="http://schemas.microsoft.com/office/powerpoint/2010/main">
    <mc:Choice Requires="p14">
      <p:transition spd="med" p14:dur="700" advTm="37340">
        <p:fade/>
      </p:transition>
    </mc:Choice>
    <mc:Fallback xmlns="">
      <p:transition spd="med" advTm="37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AC8CCBB-D5D9-4FB9-9922-BF444EC822D1}"/>
              </a:ext>
            </a:extLst>
          </p:cNvPr>
          <p:cNvCxnSpPr>
            <a:cxnSpLocks/>
          </p:cNvCxnSpPr>
          <p:nvPr/>
        </p:nvCxnSpPr>
        <p:spPr>
          <a:xfrm flipV="1">
            <a:off x="6110516" y="0"/>
            <a:ext cx="0" cy="6858001"/>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1154A32-5E17-4A44-8AB4-65E81CB4A2FD}"/>
                  </a:ext>
                </a:extLst>
              </p:cNvPr>
              <p:cNvSpPr/>
              <p:nvPr/>
            </p:nvSpPr>
            <p:spPr>
              <a:xfrm>
                <a:off x="205013" y="3484024"/>
                <a:ext cx="5764207" cy="178574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i="1">
                              <a:latin typeface="Cambria Math" panose="02040503050406030204" pitchFamily="18" charset="0"/>
                            </a:rPr>
                          </m:ctrlPr>
                        </m:dPr>
                        <m:e>
                          <m:r>
                            <a:rPr lang="x-IV_mathan" sz="4000" i="1">
                              <a:solidFill>
                                <a:srgbClr val="FFC000"/>
                              </a:solidFill>
                              <a:latin typeface="Cambria Math" panose="02040503050406030204" pitchFamily="18" charset="0"/>
                            </a:rPr>
                            <m:t>𝜏</m:t>
                          </m:r>
                        </m:e>
                      </m:d>
                      <m:r>
                        <a:rPr lang="en-US" sz="400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1</m:t>
                          </m:r>
                        </m:sub>
                      </m:sSub>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e>
                      </m:d>
                    </m:oMath>
                  </m:oMathPara>
                </a14:m>
                <a:endParaRPr lang="x-IV_mathan" sz="4000" i="1" dirty="0"/>
              </a:p>
              <a:p>
                <a:pPr/>
                <a14:m>
                  <m:oMathPara xmlns:m="http://schemas.openxmlformats.org/officeDocument/2006/math">
                    <m:oMathParaPr>
                      <m:jc m:val="left"/>
                    </m:oMathParaPr>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x-IV_mathan" sz="4000" i="1">
                              <a:solidFill>
                                <a:srgbClr val="FFC000"/>
                              </a:solidFill>
                              <a:latin typeface="Cambria Math" panose="02040503050406030204" pitchFamily="18" charset="0"/>
                            </a:rPr>
                            <m:t>𝜏</m:t>
                          </m:r>
                        </m:e>
                      </m:d>
                      <m:r>
                        <a:rPr lang="en-US" sz="400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1</m:t>
                          </m:r>
                        </m:sub>
                      </m:sSub>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sup>
                          </m:sSup>
                        </m:e>
                      </m:d>
                    </m:oMath>
                  </m:oMathPara>
                </a14:m>
                <a:endParaRPr lang="x-IV_mathan" sz="4000" i="1" dirty="0"/>
              </a:p>
            </p:txBody>
          </p:sp>
        </mc:Choice>
        <mc:Fallback xmlns="">
          <p:sp>
            <p:nvSpPr>
              <p:cNvPr id="29" name="Rectangle 28">
                <a:extLst>
                  <a:ext uri="{FF2B5EF4-FFF2-40B4-BE49-F238E27FC236}">
                    <a16:creationId xmlns:a16="http://schemas.microsoft.com/office/drawing/2014/main" id="{61154A32-5E17-4A44-8AB4-65E81CB4A2FD}"/>
                  </a:ext>
                </a:extLst>
              </p:cNvPr>
              <p:cNvSpPr>
                <a:spLocks noRot="1" noChangeAspect="1" noMove="1" noResize="1" noEditPoints="1" noAdjustHandles="1" noChangeArrowheads="1" noChangeShapeType="1" noTextEdit="1"/>
              </p:cNvSpPr>
              <p:nvPr/>
            </p:nvSpPr>
            <p:spPr>
              <a:xfrm>
                <a:off x="205013" y="3484024"/>
                <a:ext cx="5764207" cy="178574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21DD6FE-394A-44D2-9D3B-799FCC864671}"/>
                  </a:ext>
                </a:extLst>
              </p:cNvPr>
              <p:cNvSpPr/>
              <p:nvPr/>
            </p:nvSpPr>
            <p:spPr>
              <a:xfrm>
                <a:off x="6319764" y="-76200"/>
                <a:ext cx="5677067" cy="782587"/>
              </a:xfrm>
              <a:prstGeom prst="rect">
                <a:avLst/>
              </a:prstGeom>
            </p:spPr>
            <p:txBody>
              <a:bodyPr wrap="none">
                <a:spAutoFit/>
              </a:bodyPr>
              <a:lstStyle/>
              <a:p>
                <a:r>
                  <a:rPr lang="x-IV_mathan" sz="4000" dirty="0"/>
                  <a:t>Law of physics: </a:t>
                </a:r>
                <a14:m>
                  <m:oMath xmlns:m="http://schemas.openxmlformats.org/officeDocument/2006/math">
                    <m:acc>
                      <m:accPr>
                        <m:chr m:val="⃗"/>
                        <m:ctrlPr>
                          <a:rPr lang="en-US" sz="4000" b="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r>
                      <a:rPr lang="en-US" sz="4000" b="0" i="1" dirty="0" smtClean="0">
                        <a:latin typeface="Cambria Math" panose="02040503050406030204" pitchFamily="18" charset="0"/>
                      </a:rPr>
                      <m:t>⋅</m:t>
                    </m:r>
                    <m:acc>
                      <m:accPr>
                        <m:chr m:val="⃗"/>
                        <m:ctrlPr>
                          <a:rPr lang="en-US" sz="4000" b="0" i="1" dirty="0" smtClean="0">
                            <a:solidFill>
                              <a:srgbClr val="7030A0"/>
                            </a:solidFill>
                            <a:latin typeface="Cambria Math" panose="02040503050406030204" pitchFamily="18" charset="0"/>
                          </a:rPr>
                        </m:ctrlPr>
                      </m:accPr>
                      <m:e>
                        <m:r>
                          <a:rPr lang="en-US" sz="4000" b="0" i="1" dirty="0" smtClean="0">
                            <a:solidFill>
                              <a:srgbClr val="7030A0"/>
                            </a:solidFill>
                            <a:latin typeface="Cambria Math" panose="02040503050406030204" pitchFamily="18" charset="0"/>
                          </a:rPr>
                          <m:t>𝑈</m:t>
                        </m:r>
                      </m:e>
                    </m:acc>
                    <m:r>
                      <a:rPr lang="en-US" sz="4000" b="0" i="1" dirty="0" smtClean="0">
                        <a:latin typeface="Cambria Math" panose="02040503050406030204" pitchFamily="18" charset="0"/>
                      </a:rPr>
                      <m:t>=</m:t>
                    </m:r>
                    <m:sSup>
                      <m:sSupPr>
                        <m:ctrlPr>
                          <a:rPr lang="en-US" sz="4000" b="0" i="1" dirty="0" smtClean="0">
                            <a:solidFill>
                              <a:srgbClr val="7030A0"/>
                            </a:solidFill>
                            <a:latin typeface="Cambria Math" panose="02040503050406030204" pitchFamily="18" charset="0"/>
                          </a:rPr>
                        </m:ctrlPr>
                      </m:sSupPr>
                      <m:e>
                        <m:r>
                          <a:rPr lang="en-US" sz="4000" b="0" i="1" dirty="0" smtClean="0">
                            <a:latin typeface="Cambria Math" panose="02040503050406030204" pitchFamily="18" charset="0"/>
                          </a:rPr>
                          <m:t>𝑐</m:t>
                        </m:r>
                      </m:e>
                      <m:sup>
                        <m:r>
                          <a:rPr lang="en-US" sz="4000" b="0" i="1" dirty="0" smtClean="0">
                            <a:latin typeface="Cambria Math" panose="02040503050406030204" pitchFamily="18" charset="0"/>
                          </a:rPr>
                          <m:t>2</m:t>
                        </m:r>
                      </m:sup>
                    </m:sSup>
                  </m:oMath>
                </a14:m>
                <a:endParaRPr lang="x-IV_mathan" sz="4000" dirty="0"/>
              </a:p>
            </p:txBody>
          </p:sp>
        </mc:Choice>
        <mc:Fallback xmlns="">
          <p:sp>
            <p:nvSpPr>
              <p:cNvPr id="6" name="Rectangle 5">
                <a:extLst>
                  <a:ext uri="{FF2B5EF4-FFF2-40B4-BE49-F238E27FC236}">
                    <a16:creationId xmlns:a16="http://schemas.microsoft.com/office/drawing/2014/main" id="{F21DD6FE-394A-44D2-9D3B-799FCC864671}"/>
                  </a:ext>
                </a:extLst>
              </p:cNvPr>
              <p:cNvSpPr>
                <a:spLocks noRot="1" noChangeAspect="1" noMove="1" noResize="1" noEditPoints="1" noAdjustHandles="1" noChangeArrowheads="1" noChangeShapeType="1" noTextEdit="1"/>
              </p:cNvSpPr>
              <p:nvPr/>
            </p:nvSpPr>
            <p:spPr>
              <a:xfrm>
                <a:off x="6319764" y="-76200"/>
                <a:ext cx="5677067" cy="782587"/>
              </a:xfrm>
              <a:prstGeom prst="rect">
                <a:avLst/>
              </a:prstGeom>
              <a:blipFill>
                <a:blip r:embed="rId5"/>
                <a:stretch>
                  <a:fillRect l="-3867" t="-3101" b="-3255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C70F803-EA0B-46DC-BE46-23B9EBA14775}"/>
                  </a:ext>
                </a:extLst>
              </p:cNvPr>
              <p:cNvSpPr/>
              <p:nvPr/>
            </p:nvSpPr>
            <p:spPr>
              <a:xfrm>
                <a:off x="6076736" y="654050"/>
                <a:ext cx="6023508" cy="908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000" b="0" i="1" dirty="0" smtClean="0">
                              <a:latin typeface="Cambria Math" panose="02040503050406030204" pitchFamily="18" charset="0"/>
                            </a:rPr>
                          </m:ctrlPr>
                        </m:sSupPr>
                        <m:e>
                          <m:d>
                            <m:dPr>
                              <m:ctrlPr>
                                <a:rPr lang="en-US" sz="4000" b="0" i="1" dirty="0" smtClean="0">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i="1">
                                      <a:latin typeface="Cambria Math" panose="02040503050406030204" pitchFamily="18" charset="0"/>
                                    </a:rPr>
                                  </m:ctrlPr>
                                </m:dPr>
                                <m:e>
                                  <m:r>
                                    <a:rPr lang="x-IV_mathan" sz="4000" i="1">
                                      <a:solidFill>
                                        <a:srgbClr val="FFC000"/>
                                      </a:solidFill>
                                      <a:latin typeface="Cambria Math" panose="02040503050406030204" pitchFamily="18" charset="0"/>
                                    </a:rPr>
                                    <m:t>𝜏</m:t>
                                  </m:r>
                                </m:e>
                              </m:d>
                            </m:e>
                          </m:d>
                        </m:e>
                        <m:sup>
                          <m:r>
                            <a:rPr lang="en-US" sz="4000" b="0" i="1" dirty="0" smtClean="0">
                              <a:latin typeface="Cambria Math" panose="02040503050406030204" pitchFamily="18" charset="0"/>
                            </a:rPr>
                            <m:t>2</m:t>
                          </m:r>
                        </m:sup>
                      </m:sSup>
                      <m:r>
                        <a:rPr lang="en-US" sz="4000" b="0" i="1" dirty="0" smtClean="0">
                          <a:latin typeface="Cambria Math" panose="02040503050406030204" pitchFamily="18" charset="0"/>
                        </a:rPr>
                        <m:t>−</m:t>
                      </m:r>
                      <m:sSup>
                        <m:sSupPr>
                          <m:ctrlPr>
                            <a:rPr lang="en-US" sz="4000" b="0" i="1" dirty="0" smtClean="0">
                              <a:latin typeface="Cambria Math" panose="02040503050406030204" pitchFamily="18" charset="0"/>
                            </a:rPr>
                          </m:ctrlPr>
                        </m:sSupPr>
                        <m:e>
                          <m:d>
                            <m:dPr>
                              <m:ctrlPr>
                                <a:rPr lang="en-US" sz="4000" b="0" i="1" dirty="0" smtClean="0">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x-IV_mathan" sz="4000" i="1">
                                      <a:solidFill>
                                        <a:srgbClr val="FFC000"/>
                                      </a:solidFill>
                                      <a:latin typeface="Cambria Math" panose="02040503050406030204" pitchFamily="18" charset="0"/>
                                    </a:rPr>
                                    <m:t>𝜏</m:t>
                                  </m:r>
                                </m:e>
                              </m:d>
                            </m:e>
                          </m:d>
                        </m:e>
                        <m:sup>
                          <m:r>
                            <a:rPr lang="en-US" sz="4000" b="0" i="1" dirty="0" smtClean="0">
                              <a:latin typeface="Cambria Math" panose="02040503050406030204" pitchFamily="18" charset="0"/>
                            </a:rPr>
                            <m:t>2</m:t>
                          </m:r>
                        </m:sup>
                      </m:sSup>
                      <m:r>
                        <a:rPr lang="en-US" sz="4000" b="0" i="1" dirty="0" smtClean="0">
                          <a:latin typeface="Cambria Math" panose="02040503050406030204" pitchFamily="18" charset="0"/>
                        </a:rPr>
                        <m:t>=</m:t>
                      </m:r>
                      <m:sSup>
                        <m:sSupPr>
                          <m:ctrlPr>
                            <a:rPr lang="en-US" sz="4000" b="0" i="1" dirty="0" smtClean="0">
                              <a:latin typeface="Cambria Math" panose="02040503050406030204" pitchFamily="18" charset="0"/>
                            </a:rPr>
                          </m:ctrlPr>
                        </m:sSupPr>
                        <m:e>
                          <m:r>
                            <a:rPr lang="en-US" sz="4000" b="0" i="1" dirty="0" smtClean="0">
                              <a:latin typeface="Cambria Math" panose="02040503050406030204" pitchFamily="18" charset="0"/>
                            </a:rPr>
                            <m:t>𝑐</m:t>
                          </m:r>
                        </m:e>
                        <m:sup>
                          <m:r>
                            <a:rPr lang="en-US" sz="4000" b="0" i="1" dirty="0" smtClean="0">
                              <a:latin typeface="Cambria Math" panose="02040503050406030204" pitchFamily="18" charset="0"/>
                            </a:rPr>
                            <m:t>2</m:t>
                          </m:r>
                        </m:sup>
                      </m:sSup>
                    </m:oMath>
                  </m:oMathPara>
                </a14:m>
                <a:endParaRPr lang="x-IV_mathan" sz="4000" dirty="0"/>
              </a:p>
            </p:txBody>
          </p:sp>
        </mc:Choice>
        <mc:Fallback xmlns="">
          <p:sp>
            <p:nvSpPr>
              <p:cNvPr id="7" name="Rectangle 6">
                <a:extLst>
                  <a:ext uri="{FF2B5EF4-FFF2-40B4-BE49-F238E27FC236}">
                    <a16:creationId xmlns:a16="http://schemas.microsoft.com/office/drawing/2014/main" id="{BC70F803-EA0B-46DC-BE46-23B9EBA14775}"/>
                  </a:ext>
                </a:extLst>
              </p:cNvPr>
              <p:cNvSpPr>
                <a:spLocks noRot="1" noChangeAspect="1" noMove="1" noResize="1" noEditPoints="1" noAdjustHandles="1" noChangeArrowheads="1" noChangeShapeType="1" noTextEdit="1"/>
              </p:cNvSpPr>
              <p:nvPr/>
            </p:nvSpPr>
            <p:spPr>
              <a:xfrm>
                <a:off x="6076736" y="654050"/>
                <a:ext cx="6023508" cy="90871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6D94C67-7EF1-4A21-94F1-C2D6DA98FF68}"/>
                  </a:ext>
                </a:extLst>
              </p:cNvPr>
              <p:cNvSpPr/>
              <p:nvPr/>
            </p:nvSpPr>
            <p:spPr>
              <a:xfrm>
                <a:off x="6515707" y="1500415"/>
                <a:ext cx="4835619" cy="707886"/>
              </a:xfrm>
              <a:prstGeom prst="rect">
                <a:avLst/>
              </a:prstGeom>
            </p:spPr>
            <p:txBody>
              <a:bodyPr wrap="none">
                <a:spAutoFit/>
              </a:bodyPr>
              <a:lstStyle/>
              <a:p>
                <a:r>
                  <a:rPr lang="en-US" sz="4000" dirty="0"/>
                  <a:t>enforce this at </a:t>
                </a:r>
                <a14:m>
                  <m:oMath xmlns:m="http://schemas.openxmlformats.org/officeDocument/2006/math">
                    <m:r>
                      <a:rPr lang="x-IV_mathan" sz="4000" i="1">
                        <a:solidFill>
                          <a:srgbClr val="FFC000"/>
                        </a:solidFill>
                        <a:latin typeface="Cambria Math" panose="02040503050406030204" pitchFamily="18" charset="0"/>
                      </a:rPr>
                      <m:t>𝜏</m:t>
                    </m:r>
                    <m:r>
                      <a:rPr lang="en-US" sz="4000">
                        <a:latin typeface="Cambria Math" panose="02040503050406030204" pitchFamily="18" charset="0"/>
                      </a:rPr>
                      <m:t>=</m:t>
                    </m:r>
                    <m:r>
                      <a:rPr lang="en-US" sz="4000" b="0" i="0" smtClean="0">
                        <a:latin typeface="Cambria Math" panose="02040503050406030204" pitchFamily="18" charset="0"/>
                      </a:rPr>
                      <m:t>0</m:t>
                    </m:r>
                  </m:oMath>
                </a14:m>
                <a:r>
                  <a:rPr lang="x-IV_mathan" sz="4000" dirty="0"/>
                  <a:t>…</a:t>
                </a:r>
              </a:p>
            </p:txBody>
          </p:sp>
        </mc:Choice>
        <mc:Fallback xmlns="">
          <p:sp>
            <p:nvSpPr>
              <p:cNvPr id="8" name="Rectangle 7">
                <a:extLst>
                  <a:ext uri="{FF2B5EF4-FFF2-40B4-BE49-F238E27FC236}">
                    <a16:creationId xmlns:a16="http://schemas.microsoft.com/office/drawing/2014/main" id="{26D94C67-7EF1-4A21-94F1-C2D6DA98FF68}"/>
                  </a:ext>
                </a:extLst>
              </p:cNvPr>
              <p:cNvSpPr>
                <a:spLocks noRot="1" noChangeAspect="1" noMove="1" noResize="1" noEditPoints="1" noAdjustHandles="1" noChangeArrowheads="1" noChangeShapeType="1" noTextEdit="1"/>
              </p:cNvSpPr>
              <p:nvPr/>
            </p:nvSpPr>
            <p:spPr>
              <a:xfrm>
                <a:off x="6515707" y="1500415"/>
                <a:ext cx="4835619" cy="707886"/>
              </a:xfrm>
              <a:prstGeom prst="rect">
                <a:avLst/>
              </a:prstGeom>
              <a:blipFill>
                <a:blip r:embed="rId7"/>
                <a:stretch>
                  <a:fillRect l="-4540" t="-15517" r="-3405"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BBC46A-8E03-4A6D-B209-C75060EBF513}"/>
                  </a:ext>
                </a:extLst>
              </p:cNvPr>
              <p:cNvSpPr/>
              <p:nvPr/>
            </p:nvSpPr>
            <p:spPr>
              <a:xfrm>
                <a:off x="6136607" y="2070100"/>
                <a:ext cx="6187976" cy="45120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800" b="0" i="1" dirty="0" smtClean="0">
                              <a:latin typeface="Cambria Math" panose="02040503050406030204" pitchFamily="18" charset="0"/>
                            </a:rPr>
                          </m:ctrlPr>
                        </m:sSupPr>
                        <m:e>
                          <m:d>
                            <m:dPr>
                              <m:ctrlPr>
                                <a:rPr lang="en-US" sz="3800" b="0" i="1" dirty="0" smtClean="0">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𝑡</m:t>
                                  </m:r>
                                </m:sup>
                              </m:sSup>
                              <m:d>
                                <m:dPr>
                                  <m:ctrlPr>
                                    <a:rPr lang="en-US" sz="3800" i="1">
                                      <a:latin typeface="Cambria Math" panose="02040503050406030204" pitchFamily="18" charset="0"/>
                                    </a:rPr>
                                  </m:ctrlPr>
                                </m:dPr>
                                <m:e>
                                  <m:r>
                                    <a:rPr lang="en-US" sz="3800" b="0" i="1" smtClean="0">
                                      <a:latin typeface="Cambria Math" panose="02040503050406030204" pitchFamily="18" charset="0"/>
                                    </a:rPr>
                                    <m:t>0</m:t>
                                  </m:r>
                                </m:e>
                              </m:d>
                            </m:e>
                          </m:d>
                        </m:e>
                        <m:sup>
                          <m:r>
                            <a:rPr lang="en-US" sz="3800" b="0" i="1" dirty="0" smtClean="0">
                              <a:latin typeface="Cambria Math" panose="02040503050406030204" pitchFamily="18" charset="0"/>
                            </a:rPr>
                            <m:t>2</m:t>
                          </m:r>
                        </m:sup>
                      </m:sSup>
                      <m:r>
                        <a:rPr lang="en-US" sz="3800" b="0" i="1" dirty="0" smtClean="0">
                          <a:latin typeface="Cambria Math" panose="02040503050406030204" pitchFamily="18" charset="0"/>
                        </a:rPr>
                        <m:t>−</m:t>
                      </m:r>
                      <m:sSup>
                        <m:sSupPr>
                          <m:ctrlPr>
                            <a:rPr lang="en-US" sz="3800" b="0" i="1" dirty="0" smtClean="0">
                              <a:latin typeface="Cambria Math" panose="02040503050406030204" pitchFamily="18" charset="0"/>
                            </a:rPr>
                          </m:ctrlPr>
                        </m:sSupPr>
                        <m:e>
                          <m:d>
                            <m:dPr>
                              <m:ctrlPr>
                                <a:rPr lang="en-US" sz="3800" b="0" i="1" dirty="0" smtClean="0">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800" i="1">
                                      <a:latin typeface="Cambria Math" panose="02040503050406030204" pitchFamily="18" charset="0"/>
                                    </a:rPr>
                                  </m:ctrlPr>
                                </m:dPr>
                                <m:e>
                                  <m:r>
                                    <a:rPr lang="en-US" sz="3800" b="0" i="1" smtClean="0">
                                      <a:latin typeface="Cambria Math" panose="02040503050406030204" pitchFamily="18" charset="0"/>
                                    </a:rPr>
                                    <m:t>0</m:t>
                                  </m:r>
                                </m:e>
                              </m:d>
                            </m:e>
                          </m:d>
                        </m:e>
                        <m:sup>
                          <m:r>
                            <a:rPr lang="en-US" sz="3800" b="0" i="1" dirty="0" smtClean="0">
                              <a:latin typeface="Cambria Math" panose="02040503050406030204" pitchFamily="18" charset="0"/>
                            </a:rPr>
                            <m:t>2</m:t>
                          </m:r>
                        </m:sup>
                      </m:sSup>
                      <m:r>
                        <a:rPr lang="en-US" sz="3800" b="0" i="1" dirty="0" smtClean="0">
                          <a:latin typeface="Cambria Math" panose="02040503050406030204" pitchFamily="18" charset="0"/>
                        </a:rPr>
                        <m:t>=</m:t>
                      </m:r>
                      <m:sSup>
                        <m:sSupPr>
                          <m:ctrlPr>
                            <a:rPr lang="en-US" sz="3600" i="1" dirty="0">
                              <a:latin typeface="Cambria Math" panose="02040503050406030204" pitchFamily="18" charset="0"/>
                            </a:rPr>
                          </m:ctrlPr>
                        </m:sSupPr>
                        <m:e>
                          <m:r>
                            <a:rPr lang="en-US" sz="3600" i="1" dirty="0">
                              <a:latin typeface="Cambria Math" panose="02040503050406030204" pitchFamily="18" charset="0"/>
                            </a:rPr>
                            <m:t>𝑐</m:t>
                          </m:r>
                        </m:e>
                        <m:sup>
                          <m:r>
                            <a:rPr lang="en-US" sz="3600" i="1" dirty="0">
                              <a:latin typeface="Cambria Math" panose="02040503050406030204" pitchFamily="18" charset="0"/>
                            </a:rPr>
                            <m:t>2</m:t>
                          </m:r>
                        </m:sup>
                      </m:sSup>
                    </m:oMath>
                  </m:oMathPara>
                </a14:m>
                <a:endParaRPr lang="x-IV_mathan" sz="3800" dirty="0"/>
              </a:p>
              <a:p>
                <a:pPr/>
                <a14:m>
                  <m:oMathPara xmlns:m="http://schemas.openxmlformats.org/officeDocument/2006/math">
                    <m:oMathParaPr>
                      <m:jc m:val="centerGroup"/>
                    </m:oMathParaPr>
                    <m:oMath xmlns:m="http://schemas.openxmlformats.org/officeDocument/2006/math">
                      <m:sSup>
                        <m:sSupPr>
                          <m:ctrlPr>
                            <a:rPr lang="en-US" sz="3800" b="0" i="1" dirty="0" smtClean="0">
                              <a:latin typeface="Cambria Math" panose="02040503050406030204" pitchFamily="18" charset="0"/>
                            </a:rPr>
                          </m:ctrlPr>
                        </m:sSupPr>
                        <m:e>
                          <m:sSup>
                            <m:sSupPr>
                              <m:ctrlPr>
                                <a:rPr lang="en-US" sz="3800" b="0" i="1" dirty="0" smtClean="0">
                                  <a:latin typeface="Cambria Math" panose="02040503050406030204" pitchFamily="18" charset="0"/>
                                </a:rPr>
                              </m:ctrlPr>
                            </m:sSupPr>
                            <m:e>
                              <m:d>
                                <m:dPr>
                                  <m:ctrlPr>
                                    <a:rPr lang="en-US" sz="3800" b="0" i="1" dirty="0" smtClean="0">
                                      <a:latin typeface="Cambria Math" panose="02040503050406030204" pitchFamily="18" charset="0"/>
                                    </a:rPr>
                                  </m:ctrlPr>
                                </m:dPr>
                                <m:e>
                                  <m:sSub>
                                    <m:sSubPr>
                                      <m:ctrlPr>
                                        <a:rPr lang="en-US" sz="3800" i="1">
                                          <a:latin typeface="Cambria Math" panose="02040503050406030204" pitchFamily="18" charset="0"/>
                                        </a:rPr>
                                      </m:ctrlPr>
                                    </m:sSubPr>
                                    <m:e>
                                      <m:r>
                                        <a:rPr lang="en-US" sz="3800" i="1">
                                          <a:latin typeface="Cambria Math" panose="02040503050406030204" pitchFamily="18" charset="0"/>
                                        </a:rPr>
                                        <m:t>𝑘</m:t>
                                      </m:r>
                                    </m:e>
                                    <m:sub>
                                      <m:r>
                                        <a:rPr lang="en-US" sz="3800" i="1">
                                          <a:latin typeface="Cambria Math" panose="02040503050406030204" pitchFamily="18" charset="0"/>
                                        </a:rPr>
                                        <m:t>1</m:t>
                                      </m:r>
                                    </m:sub>
                                  </m:sSub>
                                </m:e>
                              </m:d>
                            </m:e>
                            <m:sup>
                              <m:r>
                                <a:rPr lang="en-US" sz="3800" b="0" i="1" dirty="0" smtClean="0">
                                  <a:latin typeface="Cambria Math" panose="02040503050406030204" pitchFamily="18" charset="0"/>
                                </a:rPr>
                                <m:t>2</m:t>
                              </m:r>
                            </m:sup>
                          </m:sSup>
                          <m:d>
                            <m:dPr>
                              <m:ctrlPr>
                                <a:rPr lang="en-US" sz="3800" b="0" i="1" dirty="0" smtClean="0">
                                  <a:latin typeface="Cambria Math" panose="02040503050406030204" pitchFamily="18" charset="0"/>
                                </a:rPr>
                              </m:ctrlPr>
                            </m:dPr>
                            <m:e>
                              <m:sSup>
                                <m:sSupPr>
                                  <m:ctrlPr>
                                    <a:rPr lang="en-US" sz="3800" i="1">
                                      <a:latin typeface="Cambria Math" panose="02040503050406030204" pitchFamily="18" charset="0"/>
                                    </a:rPr>
                                  </m:ctrlPr>
                                </m:sSupPr>
                                <m:e>
                                  <m:r>
                                    <a:rPr lang="en-US" sz="38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d>
                                    <m:dPr>
                                      <m:ctrlPr>
                                        <a:rPr lang="en-US" sz="3800" i="1">
                                          <a:latin typeface="Cambria Math" panose="02040503050406030204" pitchFamily="18" charset="0"/>
                                        </a:rPr>
                                      </m:ctrlPr>
                                    </m:dPr>
                                    <m:e>
                                      <m:r>
                                        <a:rPr lang="en-US" sz="3800" b="0" i="1" smtClean="0">
                                          <a:latin typeface="Cambria Math" panose="02040503050406030204" pitchFamily="18" charset="0"/>
                                        </a:rPr>
                                        <m:t>0</m:t>
                                      </m:r>
                                    </m:e>
                                  </m:d>
                                </m:sup>
                              </m:sSup>
                              <m:r>
                                <a:rPr lang="en-US" sz="3800" i="1">
                                  <a:latin typeface="Cambria Math" panose="02040503050406030204" pitchFamily="18" charset="0"/>
                                </a:rPr>
                                <m:t>+</m:t>
                              </m:r>
                              <m:sSup>
                                <m:sSupPr>
                                  <m:ctrlPr>
                                    <a:rPr lang="en-US" sz="3800" i="1">
                                      <a:latin typeface="Cambria Math" panose="02040503050406030204" pitchFamily="18" charset="0"/>
                                    </a:rPr>
                                  </m:ctrlPr>
                                </m:sSupPr>
                                <m:e>
                                  <m:r>
                                    <a:rPr lang="en-US" sz="3800" i="1">
                                      <a:latin typeface="Cambria Math" panose="02040503050406030204" pitchFamily="18" charset="0"/>
                                    </a:rPr>
                                    <m:t>𝑒</m:t>
                                  </m:r>
                                </m:e>
                                <m:sup>
                                  <m:r>
                                    <a:rPr lang="en-US" sz="38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d>
                                    <m:dPr>
                                      <m:ctrlPr>
                                        <a:rPr lang="en-US" sz="3800" i="1">
                                          <a:latin typeface="Cambria Math" panose="02040503050406030204" pitchFamily="18" charset="0"/>
                                        </a:rPr>
                                      </m:ctrlPr>
                                    </m:dPr>
                                    <m:e>
                                      <m:r>
                                        <a:rPr lang="en-US" sz="3800" b="0" i="1" smtClean="0">
                                          <a:latin typeface="Cambria Math" panose="02040503050406030204" pitchFamily="18" charset="0"/>
                                        </a:rPr>
                                        <m:t>0</m:t>
                                      </m:r>
                                    </m:e>
                                  </m:d>
                                </m:sup>
                              </m:sSup>
                            </m:e>
                          </m:d>
                        </m:e>
                        <m:sup>
                          <m:r>
                            <a:rPr lang="en-US" sz="3800" b="0" i="1" dirty="0" smtClean="0">
                              <a:latin typeface="Cambria Math" panose="02040503050406030204" pitchFamily="18" charset="0"/>
                            </a:rPr>
                            <m:t>2</m:t>
                          </m:r>
                        </m:sup>
                      </m:sSup>
                      <m:r>
                        <a:rPr lang="en-US" sz="3800" b="0" i="1" dirty="0" smtClean="0">
                          <a:latin typeface="Cambria Math" panose="02040503050406030204" pitchFamily="18" charset="0"/>
                        </a:rPr>
                        <m:t>=</m:t>
                      </m:r>
                      <m:sSup>
                        <m:sSupPr>
                          <m:ctrlPr>
                            <a:rPr lang="en-US" sz="3800" b="0" i="1" dirty="0" smtClean="0">
                              <a:latin typeface="Cambria Math" panose="02040503050406030204" pitchFamily="18" charset="0"/>
                            </a:rPr>
                          </m:ctrlPr>
                        </m:sSupPr>
                        <m:e>
                          <m:r>
                            <a:rPr lang="en-US" sz="3800" b="0" i="1" dirty="0" smtClean="0">
                              <a:latin typeface="Cambria Math" panose="02040503050406030204" pitchFamily="18" charset="0"/>
                            </a:rPr>
                            <m:t>𝑐</m:t>
                          </m:r>
                        </m:e>
                        <m:sup>
                          <m:r>
                            <a:rPr lang="en-US" sz="3800" b="0" i="1" dirty="0" smtClean="0">
                              <a:latin typeface="Cambria Math" panose="02040503050406030204" pitchFamily="18" charset="0"/>
                            </a:rPr>
                            <m:t>2</m:t>
                          </m:r>
                        </m:sup>
                      </m:sSup>
                    </m:oMath>
                  </m:oMathPara>
                </a14:m>
                <a:endParaRPr lang="x-IV_mathan" sz="3800" dirty="0"/>
              </a:p>
              <a:p>
                <a:pPr/>
                <a14:m>
                  <m:oMathPara xmlns:m="http://schemas.openxmlformats.org/officeDocument/2006/math">
                    <m:oMathParaPr>
                      <m:jc m:val="centerGroup"/>
                    </m:oMathParaPr>
                    <m:oMath xmlns:m="http://schemas.openxmlformats.org/officeDocument/2006/math">
                      <m:sSup>
                        <m:sSupPr>
                          <m:ctrlPr>
                            <a:rPr lang="en-US" sz="3800" b="0" i="1" dirty="0" smtClean="0">
                              <a:latin typeface="Cambria Math" panose="02040503050406030204" pitchFamily="18" charset="0"/>
                            </a:rPr>
                          </m:ctrlPr>
                        </m:sSupPr>
                        <m:e>
                          <m:sSup>
                            <m:sSupPr>
                              <m:ctrlPr>
                                <a:rPr lang="en-US" sz="3800" b="0" i="1" dirty="0" smtClean="0">
                                  <a:latin typeface="Cambria Math" panose="02040503050406030204" pitchFamily="18" charset="0"/>
                                </a:rPr>
                              </m:ctrlPr>
                            </m:sSupPr>
                            <m:e>
                              <m:d>
                                <m:dPr>
                                  <m:ctrlPr>
                                    <a:rPr lang="en-US" sz="3800" b="0" i="1" dirty="0" smtClean="0">
                                      <a:latin typeface="Cambria Math" panose="02040503050406030204" pitchFamily="18" charset="0"/>
                                    </a:rPr>
                                  </m:ctrlPr>
                                </m:dPr>
                                <m:e>
                                  <m:sSub>
                                    <m:sSubPr>
                                      <m:ctrlPr>
                                        <a:rPr lang="en-US" sz="3800" i="1">
                                          <a:latin typeface="Cambria Math" panose="02040503050406030204" pitchFamily="18" charset="0"/>
                                        </a:rPr>
                                      </m:ctrlPr>
                                    </m:sSubPr>
                                    <m:e>
                                      <m:r>
                                        <a:rPr lang="en-US" sz="3800" i="1">
                                          <a:latin typeface="Cambria Math" panose="02040503050406030204" pitchFamily="18" charset="0"/>
                                        </a:rPr>
                                        <m:t>𝑘</m:t>
                                      </m:r>
                                    </m:e>
                                    <m:sub>
                                      <m:r>
                                        <a:rPr lang="en-US" sz="3800" i="1">
                                          <a:latin typeface="Cambria Math" panose="02040503050406030204" pitchFamily="18" charset="0"/>
                                        </a:rPr>
                                        <m:t>1</m:t>
                                      </m:r>
                                    </m:sub>
                                  </m:sSub>
                                </m:e>
                              </m:d>
                            </m:e>
                            <m:sup>
                              <m:r>
                                <a:rPr lang="en-US" sz="3800" b="0" i="1" dirty="0" smtClean="0">
                                  <a:latin typeface="Cambria Math" panose="02040503050406030204" pitchFamily="18" charset="0"/>
                                </a:rPr>
                                <m:t>2</m:t>
                              </m:r>
                            </m:sup>
                          </m:sSup>
                          <m:d>
                            <m:dPr>
                              <m:ctrlPr>
                                <a:rPr lang="en-US" sz="3800" b="0" i="1" dirty="0" smtClean="0">
                                  <a:latin typeface="Cambria Math" panose="02040503050406030204" pitchFamily="18" charset="0"/>
                                </a:rPr>
                              </m:ctrlPr>
                            </m:dPr>
                            <m:e>
                              <m:r>
                                <a:rPr lang="en-US" sz="3800" i="1" smtClean="0">
                                  <a:latin typeface="Cambria Math" panose="02040503050406030204" pitchFamily="18" charset="0"/>
                                </a:rPr>
                                <m:t>1</m:t>
                              </m:r>
                              <m:r>
                                <a:rPr lang="en-US" sz="3800" b="0" i="1" smtClean="0">
                                  <a:latin typeface="Cambria Math" panose="02040503050406030204" pitchFamily="18" charset="0"/>
                                </a:rPr>
                                <m:t>+1</m:t>
                              </m:r>
                            </m:e>
                          </m:d>
                        </m:e>
                        <m:sup>
                          <m:r>
                            <a:rPr lang="en-US" sz="3800" b="0" i="1" dirty="0" smtClean="0">
                              <a:latin typeface="Cambria Math" panose="02040503050406030204" pitchFamily="18" charset="0"/>
                            </a:rPr>
                            <m:t>2</m:t>
                          </m:r>
                        </m:sup>
                      </m:sSup>
                      <m:r>
                        <a:rPr lang="en-US" sz="3800" b="0" i="1" dirty="0" smtClean="0">
                          <a:latin typeface="Cambria Math" panose="02040503050406030204" pitchFamily="18" charset="0"/>
                        </a:rPr>
                        <m:t>=</m:t>
                      </m:r>
                      <m:sSup>
                        <m:sSupPr>
                          <m:ctrlPr>
                            <a:rPr lang="en-US" sz="3800" i="1" dirty="0">
                              <a:latin typeface="Cambria Math" panose="02040503050406030204" pitchFamily="18" charset="0"/>
                            </a:rPr>
                          </m:ctrlPr>
                        </m:sSupPr>
                        <m:e>
                          <m:r>
                            <a:rPr lang="en-US" sz="3800" i="1" dirty="0">
                              <a:latin typeface="Cambria Math" panose="02040503050406030204" pitchFamily="18" charset="0"/>
                            </a:rPr>
                            <m:t>𝑐</m:t>
                          </m:r>
                        </m:e>
                        <m:sup>
                          <m:r>
                            <a:rPr lang="en-US" sz="3800" i="1" dirty="0">
                              <a:latin typeface="Cambria Math" panose="02040503050406030204" pitchFamily="18" charset="0"/>
                            </a:rPr>
                            <m:t>2</m:t>
                          </m:r>
                        </m:sup>
                      </m:sSup>
                    </m:oMath>
                  </m:oMathPara>
                </a14:m>
                <a:endParaRPr lang="x-IV_mathan" sz="3800" dirty="0"/>
              </a:p>
              <a:p>
                <a:pPr/>
                <a14:m>
                  <m:oMathPara xmlns:m="http://schemas.openxmlformats.org/officeDocument/2006/math">
                    <m:oMathParaPr>
                      <m:jc m:val="centerGroup"/>
                    </m:oMathParaPr>
                    <m:oMath xmlns:m="http://schemas.openxmlformats.org/officeDocument/2006/math">
                      <m:sSup>
                        <m:sSupPr>
                          <m:ctrlPr>
                            <a:rPr lang="en-US" sz="3800" i="1" dirty="0">
                              <a:latin typeface="Cambria Math" panose="02040503050406030204" pitchFamily="18" charset="0"/>
                            </a:rPr>
                          </m:ctrlPr>
                        </m:sSupPr>
                        <m:e>
                          <m:d>
                            <m:dPr>
                              <m:ctrlPr>
                                <a:rPr lang="en-US" sz="3800" i="1" dirty="0">
                                  <a:latin typeface="Cambria Math" panose="02040503050406030204" pitchFamily="18" charset="0"/>
                                </a:rPr>
                              </m:ctrlPr>
                            </m:dPr>
                            <m:e>
                              <m:sSub>
                                <m:sSubPr>
                                  <m:ctrlPr>
                                    <a:rPr lang="en-US" sz="3800" i="1">
                                      <a:latin typeface="Cambria Math" panose="02040503050406030204" pitchFamily="18" charset="0"/>
                                    </a:rPr>
                                  </m:ctrlPr>
                                </m:sSubPr>
                                <m:e>
                                  <m:r>
                                    <a:rPr lang="en-US" sz="3800" i="1">
                                      <a:latin typeface="Cambria Math" panose="02040503050406030204" pitchFamily="18" charset="0"/>
                                    </a:rPr>
                                    <m:t>𝑘</m:t>
                                  </m:r>
                                </m:e>
                                <m:sub>
                                  <m:r>
                                    <a:rPr lang="en-US" sz="3800" i="1">
                                      <a:latin typeface="Cambria Math" panose="02040503050406030204" pitchFamily="18" charset="0"/>
                                    </a:rPr>
                                    <m:t>1</m:t>
                                  </m:r>
                                </m:sub>
                              </m:sSub>
                            </m:e>
                          </m:d>
                        </m:e>
                        <m:sup>
                          <m:r>
                            <a:rPr lang="en-US" sz="3800" i="1" dirty="0">
                              <a:latin typeface="Cambria Math" panose="02040503050406030204" pitchFamily="18" charset="0"/>
                            </a:rPr>
                            <m:t>2</m:t>
                          </m:r>
                        </m:sup>
                      </m:sSup>
                      <m:sSup>
                        <m:sSupPr>
                          <m:ctrlPr>
                            <a:rPr lang="en-US" sz="3800" b="0" i="1" dirty="0" smtClean="0">
                              <a:latin typeface="Cambria Math" panose="02040503050406030204" pitchFamily="18" charset="0"/>
                            </a:rPr>
                          </m:ctrlPr>
                        </m:sSupPr>
                        <m:e>
                          <m:d>
                            <m:dPr>
                              <m:ctrlPr>
                                <a:rPr lang="en-US" sz="3800" b="0" i="1" dirty="0" smtClean="0">
                                  <a:latin typeface="Cambria Math" panose="02040503050406030204" pitchFamily="18" charset="0"/>
                                </a:rPr>
                              </m:ctrlPr>
                            </m:dPr>
                            <m:e>
                              <m:r>
                                <a:rPr lang="en-US" sz="3800" b="0" i="1" dirty="0" smtClean="0">
                                  <a:latin typeface="Cambria Math" panose="02040503050406030204" pitchFamily="18" charset="0"/>
                                </a:rPr>
                                <m:t>2</m:t>
                              </m:r>
                            </m:e>
                          </m:d>
                        </m:e>
                        <m:sup>
                          <m:r>
                            <a:rPr lang="en-US" sz="3800" b="0" i="1" dirty="0" smtClean="0">
                              <a:latin typeface="Cambria Math" panose="02040503050406030204" pitchFamily="18" charset="0"/>
                            </a:rPr>
                            <m:t>2</m:t>
                          </m:r>
                        </m:sup>
                      </m:sSup>
                      <m:r>
                        <a:rPr lang="en-US" sz="3800" b="0" i="1" dirty="0" smtClean="0">
                          <a:latin typeface="Cambria Math" panose="02040503050406030204" pitchFamily="18" charset="0"/>
                        </a:rPr>
                        <m:t>=</m:t>
                      </m:r>
                      <m:sSup>
                        <m:sSupPr>
                          <m:ctrlPr>
                            <a:rPr lang="en-US" sz="3800" i="1" dirty="0">
                              <a:latin typeface="Cambria Math" panose="02040503050406030204" pitchFamily="18" charset="0"/>
                            </a:rPr>
                          </m:ctrlPr>
                        </m:sSupPr>
                        <m:e>
                          <m:r>
                            <a:rPr lang="en-US" sz="3800" i="1" dirty="0">
                              <a:latin typeface="Cambria Math" panose="02040503050406030204" pitchFamily="18" charset="0"/>
                            </a:rPr>
                            <m:t>𝑐</m:t>
                          </m:r>
                        </m:e>
                        <m:sup>
                          <m:r>
                            <a:rPr lang="en-US" sz="3800" i="1" dirty="0">
                              <a:latin typeface="Cambria Math" panose="02040503050406030204" pitchFamily="18" charset="0"/>
                            </a:rPr>
                            <m:t>2</m:t>
                          </m:r>
                        </m:sup>
                      </m:sSup>
                    </m:oMath>
                  </m:oMathPara>
                </a14:m>
                <a:endParaRPr lang="x-IV_mathan" sz="3800" dirty="0"/>
              </a:p>
              <a:p>
                <a:pPr algn="ctr"/>
                <a14:m>
                  <m:oMath xmlns:m="http://schemas.openxmlformats.org/officeDocument/2006/math">
                    <m:r>
                      <a:rPr lang="en-US" sz="3800" b="0" i="1" dirty="0" smtClean="0">
                        <a:latin typeface="Cambria Math" panose="02040503050406030204" pitchFamily="18" charset="0"/>
                      </a:rPr>
                      <m:t>(</m:t>
                    </m:r>
                    <m:sSub>
                      <m:sSubPr>
                        <m:ctrlPr>
                          <a:rPr lang="en-US" sz="3800" b="0" i="1" dirty="0" smtClean="0">
                            <a:latin typeface="Cambria Math" panose="02040503050406030204" pitchFamily="18" charset="0"/>
                          </a:rPr>
                        </m:ctrlPr>
                      </m:sSubPr>
                      <m:e>
                        <m:r>
                          <a:rPr lang="en-US" sz="3800" b="0" i="1" dirty="0" smtClean="0">
                            <a:latin typeface="Cambria Math" panose="02040503050406030204" pitchFamily="18" charset="0"/>
                          </a:rPr>
                          <m:t>𝑘</m:t>
                        </m:r>
                      </m:e>
                      <m:sub>
                        <m:r>
                          <a:rPr lang="en-US" sz="3800" b="0" i="1" dirty="0" smtClean="0">
                            <a:latin typeface="Cambria Math" panose="02040503050406030204" pitchFamily="18" charset="0"/>
                          </a:rPr>
                          <m:t>1</m:t>
                        </m:r>
                      </m:sub>
                    </m:sSub>
                    <m:r>
                      <a:rPr lang="en-US" sz="3800" b="0" i="1" dirty="0" smtClean="0">
                        <a:latin typeface="Cambria Math" panose="02040503050406030204" pitchFamily="18" charset="0"/>
                      </a:rPr>
                      <m:t>)(2)=</m:t>
                    </m:r>
                    <m:r>
                      <a:rPr lang="en-US" sz="3800" b="0" i="1" dirty="0" smtClean="0">
                        <a:latin typeface="Cambria Math" panose="02040503050406030204" pitchFamily="18" charset="0"/>
                      </a:rPr>
                      <m:t>𝑐</m:t>
                    </m:r>
                  </m:oMath>
                </a14:m>
                <a:r>
                  <a:rPr lang="x-IV_mathan" sz="3800" dirty="0"/>
                  <a:t> </a:t>
                </a:r>
              </a:p>
              <a:p>
                <a:pPr algn="ctr"/>
                <a14:m>
                  <m:oMath xmlns:m="http://schemas.openxmlformats.org/officeDocument/2006/math">
                    <m:sSub>
                      <m:sSubPr>
                        <m:ctrlPr>
                          <a:rPr lang="en-US" sz="3800" i="1">
                            <a:latin typeface="Cambria Math" panose="02040503050406030204" pitchFamily="18" charset="0"/>
                          </a:rPr>
                        </m:ctrlPr>
                      </m:sSubPr>
                      <m:e>
                        <m:r>
                          <a:rPr lang="en-US" sz="3800" i="1">
                            <a:latin typeface="Cambria Math" panose="02040503050406030204" pitchFamily="18" charset="0"/>
                          </a:rPr>
                          <m:t>𝑘</m:t>
                        </m:r>
                      </m:e>
                      <m:sub>
                        <m:r>
                          <a:rPr lang="en-US" sz="3800" i="1">
                            <a:latin typeface="Cambria Math" panose="02040503050406030204" pitchFamily="18" charset="0"/>
                          </a:rPr>
                          <m:t>1</m:t>
                        </m:r>
                      </m:sub>
                    </m:sSub>
                    <m:r>
                      <a:rPr lang="en-US" sz="3800" b="0" i="1" dirty="0" smtClean="0">
                        <a:latin typeface="Cambria Math" panose="02040503050406030204" pitchFamily="18" charset="0"/>
                      </a:rPr>
                      <m:t>=</m:t>
                    </m:r>
                    <m:f>
                      <m:fPr>
                        <m:ctrlPr>
                          <a:rPr lang="en-US" sz="3800" b="0" i="1" dirty="0" smtClean="0">
                            <a:latin typeface="Cambria Math" panose="02040503050406030204" pitchFamily="18" charset="0"/>
                          </a:rPr>
                        </m:ctrlPr>
                      </m:fPr>
                      <m:num>
                        <m:r>
                          <a:rPr lang="en-US" sz="3800" b="0" i="1" dirty="0" smtClean="0">
                            <a:latin typeface="Cambria Math" panose="02040503050406030204" pitchFamily="18" charset="0"/>
                          </a:rPr>
                          <m:t>1</m:t>
                        </m:r>
                      </m:num>
                      <m:den>
                        <m:r>
                          <a:rPr lang="en-US" sz="3800" b="0" i="1" dirty="0" smtClean="0">
                            <a:latin typeface="Cambria Math" panose="02040503050406030204" pitchFamily="18" charset="0"/>
                          </a:rPr>
                          <m:t>2</m:t>
                        </m:r>
                      </m:den>
                    </m:f>
                    <m:r>
                      <a:rPr lang="en-US" sz="3800" i="1" dirty="0">
                        <a:latin typeface="Cambria Math" panose="02040503050406030204" pitchFamily="18" charset="0"/>
                      </a:rPr>
                      <m:t>𝑐</m:t>
                    </m:r>
                  </m:oMath>
                </a14:m>
                <a:r>
                  <a:rPr lang="x-IV_mathan" sz="3800" dirty="0"/>
                  <a:t> </a:t>
                </a:r>
              </a:p>
            </p:txBody>
          </p:sp>
        </mc:Choice>
        <mc:Fallback xmlns="">
          <p:sp>
            <p:nvSpPr>
              <p:cNvPr id="10" name="Rectangle 9">
                <a:extLst>
                  <a:ext uri="{FF2B5EF4-FFF2-40B4-BE49-F238E27FC236}">
                    <a16:creationId xmlns:a16="http://schemas.microsoft.com/office/drawing/2014/main" id="{22BBC46A-8E03-4A6D-B209-C75060EBF513}"/>
                  </a:ext>
                </a:extLst>
              </p:cNvPr>
              <p:cNvSpPr>
                <a:spLocks noRot="1" noChangeAspect="1" noMove="1" noResize="1" noEditPoints="1" noAdjustHandles="1" noChangeArrowheads="1" noChangeShapeType="1" noTextEdit="1"/>
              </p:cNvSpPr>
              <p:nvPr/>
            </p:nvSpPr>
            <p:spPr>
              <a:xfrm>
                <a:off x="6136607" y="2070100"/>
                <a:ext cx="6187976" cy="4512004"/>
              </a:xfrm>
              <a:prstGeom prst="rect">
                <a:avLst/>
              </a:prstGeom>
              <a:blipFill>
                <a:blip r:embed="rId8"/>
                <a:stretch>
                  <a:fillRect/>
                </a:stretch>
              </a:blipFill>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3608512F-546E-4C5F-9848-0A1CE9402C8A}"/>
              </a:ext>
            </a:extLst>
          </p:cNvPr>
          <p:cNvGrpSpPr/>
          <p:nvPr/>
        </p:nvGrpSpPr>
        <p:grpSpPr>
          <a:xfrm>
            <a:off x="128383" y="857250"/>
            <a:ext cx="5815217" cy="2171700"/>
            <a:chOff x="204583" y="2019300"/>
            <a:chExt cx="5815217" cy="2171700"/>
          </a:xfrm>
        </p:grpSpPr>
        <p:grpSp>
          <p:nvGrpSpPr>
            <p:cNvPr id="21" name="Group 20">
              <a:extLst>
                <a:ext uri="{FF2B5EF4-FFF2-40B4-BE49-F238E27FC236}">
                  <a16:creationId xmlns:a16="http://schemas.microsoft.com/office/drawing/2014/main" id="{251BCC39-76A6-4FD1-8A68-B628AE20E1D3}"/>
                </a:ext>
              </a:extLst>
            </p:cNvPr>
            <p:cNvGrpSpPr/>
            <p:nvPr/>
          </p:nvGrpSpPr>
          <p:grpSpPr>
            <a:xfrm>
              <a:off x="204583" y="2074914"/>
              <a:ext cx="5700917" cy="2094001"/>
              <a:chOff x="166614" y="2074914"/>
              <a:chExt cx="5845446" cy="2094001"/>
            </a:xfrm>
          </p:grpSpPr>
          <p:sp>
            <p:nvSpPr>
              <p:cNvPr id="23" name="Rectangle 22">
                <a:extLst>
                  <a:ext uri="{FF2B5EF4-FFF2-40B4-BE49-F238E27FC236}">
                    <a16:creationId xmlns:a16="http://schemas.microsoft.com/office/drawing/2014/main" id="{FE2E21A4-0B04-495E-836D-4CB063254AA1}"/>
                  </a:ext>
                </a:extLst>
              </p:cNvPr>
              <p:cNvSpPr/>
              <p:nvPr/>
            </p:nvSpPr>
            <p:spPr>
              <a:xfrm>
                <a:off x="166614" y="2074914"/>
                <a:ext cx="5845446" cy="707886"/>
              </a:xfrm>
              <a:prstGeom prst="rect">
                <a:avLst/>
              </a:prstGeom>
            </p:spPr>
            <p:txBody>
              <a:bodyPr wrap="none">
                <a:spAutoFit/>
              </a:bodyPr>
              <a:lstStyle/>
              <a:p>
                <a:r>
                  <a:rPr lang="x-IV_mathan" sz="4000" dirty="0"/>
                  <a:t>Choose an initial condition:</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1512CF3-E129-4993-BF4B-1B43A316B580}"/>
                      </a:ext>
                    </a:extLst>
                  </p:cNvPr>
                  <p:cNvSpPr/>
                  <p:nvPr/>
                </p:nvSpPr>
                <p:spPr>
                  <a:xfrm>
                    <a:off x="738385" y="3461029"/>
                    <a:ext cx="4605945" cy="707886"/>
                  </a:xfrm>
                  <a:prstGeom prst="rect">
                    <a:avLst/>
                  </a:prstGeom>
                </p:spPr>
                <p:txBody>
                  <a:bodyPr wrap="none">
                    <a:spAutoFit/>
                  </a:bodyPr>
                  <a:lstStyle/>
                  <a:p>
                    <a:pPr algn="r"/>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en-US" sz="4000" b="0" i="1" smtClean="0">
                            <a:solidFill>
                              <a:schemeClr val="tx1"/>
                            </a:solidFill>
                            <a:latin typeface="Cambria Math" panose="02040503050406030204" pitchFamily="18" charset="0"/>
                          </a:rPr>
                          <m:t>=0</m:t>
                        </m:r>
                      </m:oMath>
                    </a14:m>
                    <a:r>
                      <a:rPr lang="x-IV_mathan" sz="4000" dirty="0"/>
                      <a:t> when </a:t>
                    </a:r>
                    <a14:m>
                      <m:oMath xmlns:m="http://schemas.openxmlformats.org/officeDocument/2006/math">
                        <m:r>
                          <a:rPr lang="x-IV_mathan" sz="4000" i="1">
                            <a:solidFill>
                              <a:srgbClr val="FFC000"/>
                            </a:solidFill>
                            <a:latin typeface="Cambria Math" panose="02040503050406030204" pitchFamily="18" charset="0"/>
                          </a:rPr>
                          <m:t>𝜏</m:t>
                        </m:r>
                        <m:r>
                          <a:rPr lang="en-US" sz="4000">
                            <a:latin typeface="Cambria Math" panose="02040503050406030204" pitchFamily="18" charset="0"/>
                          </a:rPr>
                          <m:t>=</m:t>
                        </m:r>
                        <m:r>
                          <a:rPr lang="en-US" sz="4000" b="0" i="0" smtClean="0">
                            <a:latin typeface="Cambria Math" panose="02040503050406030204" pitchFamily="18" charset="0"/>
                          </a:rPr>
                          <m:t>0</m:t>
                        </m:r>
                      </m:oMath>
                    </a14:m>
                    <a:r>
                      <a:rPr lang="x-IV_mathan" sz="4000" dirty="0"/>
                      <a:t>.</a:t>
                    </a:r>
                  </a:p>
                </p:txBody>
              </p:sp>
            </mc:Choice>
            <mc:Fallback xmlns="">
              <p:sp>
                <p:nvSpPr>
                  <p:cNvPr id="24" name="Rectangle 23">
                    <a:extLst>
                      <a:ext uri="{FF2B5EF4-FFF2-40B4-BE49-F238E27FC236}">
                        <a16:creationId xmlns:a16="http://schemas.microsoft.com/office/drawing/2014/main" id="{C1512CF3-E129-4993-BF4B-1B43A316B580}"/>
                      </a:ext>
                    </a:extLst>
                  </p:cNvPr>
                  <p:cNvSpPr>
                    <a:spLocks noRot="1" noChangeAspect="1" noMove="1" noResize="1" noEditPoints="1" noAdjustHandles="1" noChangeArrowheads="1" noChangeShapeType="1" noTextEdit="1"/>
                  </p:cNvSpPr>
                  <p:nvPr/>
                </p:nvSpPr>
                <p:spPr>
                  <a:xfrm>
                    <a:off x="738385" y="3461029"/>
                    <a:ext cx="4605945" cy="707886"/>
                  </a:xfrm>
                  <a:prstGeom prst="rect">
                    <a:avLst/>
                  </a:prstGeom>
                  <a:blipFill>
                    <a:blip r:embed="rId9"/>
                    <a:stretch>
                      <a:fillRect t="-15517" r="-4891"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00C8C65-54A4-48C4-9AF0-BA5A7085AA99}"/>
                      </a:ext>
                    </a:extLst>
                  </p:cNvPr>
                  <p:cNvSpPr/>
                  <p:nvPr/>
                </p:nvSpPr>
                <p:spPr>
                  <a:xfrm>
                    <a:off x="348795" y="2771600"/>
                    <a:ext cx="5338514" cy="707886"/>
                  </a:xfrm>
                  <a:prstGeom prst="rect">
                    <a:avLst/>
                  </a:prstGeom>
                </p:spPr>
                <p:txBody>
                  <a:bodyPr wrap="none">
                    <a:spAutoFit/>
                  </a:bodyPr>
                  <a:lstStyle/>
                  <a:p>
                    <a:r>
                      <a:rPr lang="en-US" sz="4000" dirty="0"/>
                      <a:t> </a:t>
                    </a:r>
                    <a14:m>
                      <m:oMath xmlns:m="http://schemas.openxmlformats.org/officeDocument/2006/math">
                        <m:r>
                          <a:rPr lang="en-US" sz="4000" b="0" i="1" smtClean="0">
                            <a:latin typeface="Cambria Math" panose="02040503050406030204" pitchFamily="18" charset="0"/>
                          </a:rPr>
                          <m:t>→</m:t>
                        </m:r>
                      </m:oMath>
                    </a14:m>
                    <a:r>
                      <a:rPr lang="en-US" sz="4000" dirty="0"/>
                      <a:t> start with zero speed.</a:t>
                    </a:r>
                    <a:endParaRPr lang="x-IV_mathan" sz="4000" dirty="0"/>
                  </a:p>
                </p:txBody>
              </p:sp>
            </mc:Choice>
            <mc:Fallback xmlns="">
              <p:sp>
                <p:nvSpPr>
                  <p:cNvPr id="25" name="Rectangle 24">
                    <a:extLst>
                      <a:ext uri="{FF2B5EF4-FFF2-40B4-BE49-F238E27FC236}">
                        <a16:creationId xmlns:a16="http://schemas.microsoft.com/office/drawing/2014/main" id="{800C8C65-54A4-48C4-9AF0-BA5A7085AA99}"/>
                      </a:ext>
                    </a:extLst>
                  </p:cNvPr>
                  <p:cNvSpPr>
                    <a:spLocks noRot="1" noChangeAspect="1" noMove="1" noResize="1" noEditPoints="1" noAdjustHandles="1" noChangeArrowheads="1" noChangeShapeType="1" noTextEdit="1"/>
                  </p:cNvSpPr>
                  <p:nvPr/>
                </p:nvSpPr>
                <p:spPr>
                  <a:xfrm>
                    <a:off x="348795" y="2771600"/>
                    <a:ext cx="5338514" cy="707886"/>
                  </a:xfrm>
                  <a:prstGeom prst="rect">
                    <a:avLst/>
                  </a:prstGeom>
                  <a:blipFill>
                    <a:blip r:embed="rId11"/>
                    <a:stretch>
                      <a:fillRect t="-15517" r="-5614" b="-36207"/>
                    </a:stretch>
                  </a:blipFill>
                </p:spPr>
                <p:txBody>
                  <a:bodyPr/>
                  <a:lstStyle/>
                  <a:p>
                    <a:r>
                      <a:rPr lang="en-CA">
                        <a:noFill/>
                      </a:rPr>
                      <a:t> </a:t>
                    </a:r>
                  </a:p>
                </p:txBody>
              </p:sp>
            </mc:Fallback>
          </mc:AlternateContent>
        </p:grpSp>
        <p:sp>
          <p:nvSpPr>
            <p:cNvPr id="22" name="Rectangle 21">
              <a:extLst>
                <a:ext uri="{FF2B5EF4-FFF2-40B4-BE49-F238E27FC236}">
                  <a16:creationId xmlns:a16="http://schemas.microsoft.com/office/drawing/2014/main" id="{0930A840-360C-4C1A-AED5-9E5ECABB19D5}"/>
                </a:ext>
              </a:extLst>
            </p:cNvPr>
            <p:cNvSpPr/>
            <p:nvPr/>
          </p:nvSpPr>
          <p:spPr>
            <a:xfrm>
              <a:off x="228600" y="2019300"/>
              <a:ext cx="5791200" cy="2171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5" name="Ink 4">
                <a:extLst>
                  <a:ext uri="{FF2B5EF4-FFF2-40B4-BE49-F238E27FC236}">
                    <a16:creationId xmlns:a16="http://schemas.microsoft.com/office/drawing/2014/main" id="{F8BBBA4C-63D2-4504-AAB9-72A6313F9AD4}"/>
                  </a:ext>
                </a:extLst>
              </p14:cNvPr>
              <p14:cNvContentPartPr/>
              <p14:nvPr>
                <p:extLst>
                  <p:ext uri="{42D2F446-02D8-4167-A562-619A0277C38B}">
                    <p15:isNarration xmlns:p15="http://schemas.microsoft.com/office/powerpoint/2012/main" val="1"/>
                  </p:ext>
                </p:extLst>
              </p14:nvPr>
            </p14:nvContentPartPr>
            <p14:xfrm>
              <a:off x="858960" y="1438200"/>
              <a:ext cx="11160720" cy="5212080"/>
            </p14:xfrm>
          </p:contentPart>
        </mc:Choice>
        <mc:Fallback xmlns="">
          <p:pic>
            <p:nvPicPr>
              <p:cNvPr id="5" name="Ink 4">
                <a:extLst>
                  <a:ext uri="{FF2B5EF4-FFF2-40B4-BE49-F238E27FC236}">
                    <a16:creationId xmlns:a16="http://schemas.microsoft.com/office/drawing/2014/main" id="{F8BBBA4C-63D2-4504-AAB9-72A6313F9AD4}"/>
                  </a:ext>
                </a:extLst>
              </p:cNvPr>
              <p:cNvPicPr>
                <a:picLocks noGrp="1" noRot="1" noChangeAspect="1" noMove="1" noResize="1" noEditPoints="1" noAdjustHandles="1" noChangeArrowheads="1" noChangeShapeType="1"/>
              </p:cNvPicPr>
              <p:nvPr/>
            </p:nvPicPr>
            <p:blipFill>
              <a:blip r:embed="rId13"/>
              <a:stretch>
                <a:fillRect/>
              </a:stretch>
            </p:blipFill>
            <p:spPr>
              <a:xfrm>
                <a:off x="849600" y="1428840"/>
                <a:ext cx="11179440" cy="5230800"/>
              </a:xfrm>
              <a:prstGeom prst="rect">
                <a:avLst/>
              </a:prstGeom>
            </p:spPr>
          </p:pic>
        </mc:Fallback>
      </mc:AlternateContent>
    </p:spTree>
    <p:custDataLst>
      <p:tags r:id="rId1"/>
    </p:custDataLst>
    <p:extLst>
      <p:ext uri="{BB962C8B-B14F-4D97-AF65-F5344CB8AC3E}">
        <p14:creationId xmlns:p14="http://schemas.microsoft.com/office/powerpoint/2010/main" val="4074442273"/>
      </p:ext>
    </p:extLst>
  </p:cSld>
  <p:clrMapOvr>
    <a:masterClrMapping/>
  </p:clrMapOvr>
  <mc:AlternateContent xmlns:mc="http://schemas.openxmlformats.org/markup-compatibility/2006" xmlns:p14="http://schemas.microsoft.com/office/powerpoint/2010/main">
    <mc:Choice Requires="p14">
      <p:transition spd="slow" p14:dur="2000" advTm="71407"/>
    </mc:Choice>
    <mc:Fallback xmlns="">
      <p:transition spd="slow" advTm="71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6" grpId="0"/>
      <p:bldP spid="7" grpId="0"/>
      <p:bldP spid="8" grpId="0"/>
      <p:bldP spid="10"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1154A32-5E17-4A44-8AB4-65E81CB4A2FD}"/>
                  </a:ext>
                </a:extLst>
              </p:cNvPr>
              <p:cNvSpPr/>
              <p:nvPr/>
            </p:nvSpPr>
            <p:spPr>
              <a:xfrm>
                <a:off x="166913" y="3941224"/>
                <a:ext cx="5871937" cy="1856277"/>
              </a:xfrm>
              <a:prstGeom prst="rect">
                <a:avLst/>
              </a:prstGeom>
            </p:spPr>
            <p:txBody>
              <a:bodyPr wrap="square">
                <a:spAutoFit/>
              </a:bodyPr>
              <a:lstStyle/>
              <a:p>
                <a14:m>
                  <m:oMath xmlns:m="http://schemas.openxmlformats.org/officeDocument/2006/math">
                    <m:sSup>
                      <m:sSupPr>
                        <m:ctrlPr>
                          <a:rPr lang="en-US" sz="3600" i="1" smtClean="0">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𝑡</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m:t>
                    </m:r>
                    <m:r>
                      <a:rPr lang="en-US" sz="3600" b="0" i="1" smtClean="0">
                        <a:latin typeface="Cambria Math" panose="02040503050406030204" pitchFamily="18" charset="0"/>
                      </a:rPr>
                      <m:t>𝑐</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2</m:t>
                        </m:r>
                      </m:den>
                    </m:f>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a14:m>
                <a:r>
                  <a:rPr lang="x-IV_mathan" sz="3600" i="1" dirty="0"/>
                  <a:t> </a:t>
                </a:r>
              </a:p>
              <a:p>
                <a14:m>
                  <m:oMath xmlns:m="http://schemas.openxmlformats.org/officeDocument/2006/math">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𝑈</m:t>
                        </m:r>
                      </m:e>
                      <m:sup>
                        <m:r>
                          <a:rPr lang="en-US" sz="3600" i="1">
                            <a:solidFill>
                              <a:srgbClr val="0070C0"/>
                            </a:solidFill>
                            <a:latin typeface="Cambria Math" panose="02040503050406030204" pitchFamily="18" charset="0"/>
                          </a:rPr>
                          <m:t>𝑥</m:t>
                        </m:r>
                      </m:sup>
                    </m:sSup>
                    <m:d>
                      <m:dPr>
                        <m:ctrlPr>
                          <a:rPr lang="en-US" sz="3600" i="1">
                            <a:latin typeface="Cambria Math" panose="02040503050406030204" pitchFamily="18" charset="0"/>
                          </a:rPr>
                        </m:ctrlPr>
                      </m:dPr>
                      <m:e>
                        <m:r>
                          <a:rPr lang="x-IV_mathan" sz="3600" i="1">
                            <a:solidFill>
                              <a:srgbClr val="FFC000"/>
                            </a:solidFill>
                            <a:latin typeface="Cambria Math" panose="02040503050406030204" pitchFamily="18" charset="0"/>
                          </a:rPr>
                          <m:t>𝜏</m:t>
                        </m:r>
                      </m:e>
                    </m:d>
                    <m:r>
                      <a:rPr lang="en-US" sz="3600">
                        <a:latin typeface="Cambria Math" panose="02040503050406030204" pitchFamily="18" charset="0"/>
                      </a:rPr>
                      <m:t>=</m:t>
                    </m:r>
                    <m:r>
                      <a:rPr lang="en-US" sz="3600" i="1">
                        <a:latin typeface="Cambria Math" panose="02040503050406030204" pitchFamily="18" charset="0"/>
                      </a:rPr>
                      <m:t>𝑐</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2</m:t>
                        </m:r>
                      </m:den>
                    </m:f>
                    <m:d>
                      <m:dPr>
                        <m:ctrlPr>
                          <a:rPr lang="en-US" sz="3600" i="1">
                            <a:latin typeface="Cambria Math" panose="02040503050406030204" pitchFamily="18" charset="0"/>
                          </a:rPr>
                        </m:ctrlPr>
                      </m:dPr>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𝛼</m:t>
                                </m:r>
                              </m:num>
                              <m:den>
                                <m:r>
                                  <a:rPr lang="en-US" sz="3600" i="1">
                                    <a:latin typeface="Cambria Math" panose="02040503050406030204" pitchFamily="18" charset="0"/>
                                  </a:rPr>
                                  <m:t>𝑐</m:t>
                                </m:r>
                              </m:den>
                            </m:f>
                            <m:r>
                              <a:rPr lang="x-IV_mathan" sz="3600" i="1">
                                <a:solidFill>
                                  <a:srgbClr val="FFC000"/>
                                </a:solidFill>
                                <a:latin typeface="Cambria Math" panose="02040503050406030204" pitchFamily="18" charset="0"/>
                              </a:rPr>
                              <m:t>𝜏</m:t>
                            </m:r>
                          </m:sup>
                        </m:sSup>
                      </m:e>
                    </m:d>
                  </m:oMath>
                </a14:m>
                <a:r>
                  <a:rPr lang="x-IV_mathan" sz="3600" i="1" dirty="0"/>
                  <a:t> </a:t>
                </a:r>
              </a:p>
            </p:txBody>
          </p:sp>
        </mc:Choice>
        <mc:Fallback xmlns="">
          <p:sp>
            <p:nvSpPr>
              <p:cNvPr id="29" name="Rectangle 28">
                <a:extLst>
                  <a:ext uri="{FF2B5EF4-FFF2-40B4-BE49-F238E27FC236}">
                    <a16:creationId xmlns:a16="http://schemas.microsoft.com/office/drawing/2014/main" id="{61154A32-5E17-4A44-8AB4-65E81CB4A2FD}"/>
                  </a:ext>
                </a:extLst>
              </p:cNvPr>
              <p:cNvSpPr>
                <a:spLocks noRot="1" noChangeAspect="1" noMove="1" noResize="1" noEditPoints="1" noAdjustHandles="1" noChangeArrowheads="1" noChangeShapeType="1" noTextEdit="1"/>
              </p:cNvSpPr>
              <p:nvPr/>
            </p:nvSpPr>
            <p:spPr>
              <a:xfrm>
                <a:off x="166913" y="3941224"/>
                <a:ext cx="5871937" cy="1856277"/>
              </a:xfrm>
              <a:prstGeom prst="rect">
                <a:avLst/>
              </a:prstGeom>
              <a:blipFill>
                <a:blip r:embed="rId4"/>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71E3BB7F-AF22-4915-ACC8-4398C2D38C16}"/>
              </a:ext>
            </a:extLst>
          </p:cNvPr>
          <p:cNvGrpSpPr/>
          <p:nvPr/>
        </p:nvGrpSpPr>
        <p:grpSpPr>
          <a:xfrm>
            <a:off x="166483" y="1143000"/>
            <a:ext cx="5815217" cy="2171700"/>
            <a:chOff x="204583" y="2019300"/>
            <a:chExt cx="5815217" cy="2171700"/>
          </a:xfrm>
        </p:grpSpPr>
        <p:grpSp>
          <p:nvGrpSpPr>
            <p:cNvPr id="12" name="Group 11">
              <a:extLst>
                <a:ext uri="{FF2B5EF4-FFF2-40B4-BE49-F238E27FC236}">
                  <a16:creationId xmlns:a16="http://schemas.microsoft.com/office/drawing/2014/main" id="{4FE18327-F0E9-40BC-8491-81C55B5A4F26}"/>
                </a:ext>
              </a:extLst>
            </p:cNvPr>
            <p:cNvGrpSpPr/>
            <p:nvPr/>
          </p:nvGrpSpPr>
          <p:grpSpPr>
            <a:xfrm>
              <a:off x="204583" y="2074914"/>
              <a:ext cx="5700917" cy="2094001"/>
              <a:chOff x="166614" y="2074914"/>
              <a:chExt cx="5845446" cy="2094001"/>
            </a:xfrm>
          </p:grpSpPr>
          <p:sp>
            <p:nvSpPr>
              <p:cNvPr id="15" name="Rectangle 14">
                <a:extLst>
                  <a:ext uri="{FF2B5EF4-FFF2-40B4-BE49-F238E27FC236}">
                    <a16:creationId xmlns:a16="http://schemas.microsoft.com/office/drawing/2014/main" id="{D26F1266-15E9-4E0F-8758-F31804B8CBA3}"/>
                  </a:ext>
                </a:extLst>
              </p:cNvPr>
              <p:cNvSpPr/>
              <p:nvPr/>
            </p:nvSpPr>
            <p:spPr>
              <a:xfrm>
                <a:off x="166614" y="2074914"/>
                <a:ext cx="5845446" cy="707886"/>
              </a:xfrm>
              <a:prstGeom prst="rect">
                <a:avLst/>
              </a:prstGeom>
            </p:spPr>
            <p:txBody>
              <a:bodyPr wrap="none">
                <a:spAutoFit/>
              </a:bodyPr>
              <a:lstStyle/>
              <a:p>
                <a:r>
                  <a:rPr lang="x-IV_mathan" sz="4000" dirty="0"/>
                  <a:t>Choose an initial condition: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EE7A042-FC46-4E7B-BE1A-BC0F72F4153A}"/>
                      </a:ext>
                    </a:extLst>
                  </p:cNvPr>
                  <p:cNvSpPr/>
                  <p:nvPr/>
                </p:nvSpPr>
                <p:spPr>
                  <a:xfrm>
                    <a:off x="496769" y="3461029"/>
                    <a:ext cx="4847561" cy="707886"/>
                  </a:xfrm>
                  <a:prstGeom prst="rect">
                    <a:avLst/>
                  </a:prstGeom>
                </p:spPr>
                <p:txBody>
                  <a:bodyPr wrap="none">
                    <a:spAutoFit/>
                  </a:bodyPr>
                  <a:lstStyle/>
                  <a:p>
                    <a:pPr algn="r"/>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r>
                          <a:rPr lang="en-US" sz="4000" b="0" i="1" smtClean="0">
                            <a:solidFill>
                              <a:schemeClr val="tx1"/>
                            </a:solidFill>
                            <a:latin typeface="Cambria Math" panose="02040503050406030204" pitchFamily="18" charset="0"/>
                          </a:rPr>
                          <m:t>=0</m:t>
                        </m:r>
                      </m:oMath>
                    </a14:m>
                    <a:r>
                      <a:rPr lang="x-IV_mathan" sz="4000" dirty="0"/>
                      <a:t> when </a:t>
                    </a:r>
                    <a14:m>
                      <m:oMath xmlns:m="http://schemas.openxmlformats.org/officeDocument/2006/math">
                        <m:r>
                          <a:rPr lang="en-US" sz="4000" i="1">
                            <a:latin typeface="Cambria Math" panose="02040503050406030204" pitchFamily="18" charset="0"/>
                          </a:rPr>
                          <m:t>𝑐</m:t>
                        </m:r>
                        <m:r>
                          <a:rPr lang="x-IV_mathan" sz="4000" i="1">
                            <a:solidFill>
                              <a:srgbClr val="FFC000"/>
                            </a:solidFill>
                            <a:latin typeface="Cambria Math" panose="02040503050406030204" pitchFamily="18" charset="0"/>
                          </a:rPr>
                          <m:t>𝜏</m:t>
                        </m:r>
                        <m:r>
                          <a:rPr lang="en-US" sz="4000">
                            <a:latin typeface="Cambria Math" panose="02040503050406030204" pitchFamily="18" charset="0"/>
                          </a:rPr>
                          <m:t>=</m:t>
                        </m:r>
                        <m:r>
                          <a:rPr lang="en-US" sz="4000" b="0" i="0" smtClean="0">
                            <a:latin typeface="Cambria Math" panose="02040503050406030204" pitchFamily="18" charset="0"/>
                          </a:rPr>
                          <m:t>0</m:t>
                        </m:r>
                      </m:oMath>
                    </a14:m>
                    <a:r>
                      <a:rPr lang="x-IV_mathan" sz="4000" dirty="0"/>
                      <a:t>.</a:t>
                    </a:r>
                  </a:p>
                </p:txBody>
              </p:sp>
            </mc:Choice>
            <mc:Fallback xmlns="">
              <p:sp>
                <p:nvSpPr>
                  <p:cNvPr id="16" name="Rectangle 15">
                    <a:extLst>
                      <a:ext uri="{FF2B5EF4-FFF2-40B4-BE49-F238E27FC236}">
                        <a16:creationId xmlns:a16="http://schemas.microsoft.com/office/drawing/2014/main" id="{4EE7A042-FC46-4E7B-BE1A-BC0F72F4153A}"/>
                      </a:ext>
                    </a:extLst>
                  </p:cNvPr>
                  <p:cNvSpPr>
                    <a:spLocks noRot="1" noChangeAspect="1" noMove="1" noResize="1" noEditPoints="1" noAdjustHandles="1" noChangeArrowheads="1" noChangeShapeType="1" noTextEdit="1"/>
                  </p:cNvSpPr>
                  <p:nvPr/>
                </p:nvSpPr>
                <p:spPr>
                  <a:xfrm>
                    <a:off x="496769" y="3461029"/>
                    <a:ext cx="4847561" cy="707886"/>
                  </a:xfrm>
                  <a:prstGeom prst="rect">
                    <a:avLst/>
                  </a:prstGeom>
                  <a:blipFill>
                    <a:blip r:embed="rId5"/>
                    <a:stretch>
                      <a:fillRect t="-15517" r="-4510"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C38EB9D-64B6-464E-8CE2-17B6C5D8AC31}"/>
                      </a:ext>
                    </a:extLst>
                  </p:cNvPr>
                  <p:cNvSpPr/>
                  <p:nvPr/>
                </p:nvSpPr>
                <p:spPr>
                  <a:xfrm>
                    <a:off x="348795" y="2771600"/>
                    <a:ext cx="5338514" cy="707886"/>
                  </a:xfrm>
                  <a:prstGeom prst="rect">
                    <a:avLst/>
                  </a:prstGeom>
                </p:spPr>
                <p:txBody>
                  <a:bodyPr wrap="none">
                    <a:spAutoFit/>
                  </a:bodyPr>
                  <a:lstStyle/>
                  <a:p>
                    <a:r>
                      <a:rPr lang="en-US" sz="4000" dirty="0"/>
                      <a:t> </a:t>
                    </a:r>
                    <a14:m>
                      <m:oMath xmlns:m="http://schemas.openxmlformats.org/officeDocument/2006/math">
                        <m:r>
                          <a:rPr lang="en-US" sz="4000" b="0" i="1" smtClean="0">
                            <a:latin typeface="Cambria Math" panose="02040503050406030204" pitchFamily="18" charset="0"/>
                          </a:rPr>
                          <m:t>→</m:t>
                        </m:r>
                      </m:oMath>
                    </a14:m>
                    <a:r>
                      <a:rPr lang="en-US" sz="4000" dirty="0"/>
                      <a:t> start with zero speed.</a:t>
                    </a:r>
                    <a:endParaRPr lang="x-IV_mathan" sz="4000" dirty="0"/>
                  </a:p>
                </p:txBody>
              </p:sp>
            </mc:Choice>
            <mc:Fallback xmlns="">
              <p:sp>
                <p:nvSpPr>
                  <p:cNvPr id="17" name="Rectangle 16">
                    <a:extLst>
                      <a:ext uri="{FF2B5EF4-FFF2-40B4-BE49-F238E27FC236}">
                        <a16:creationId xmlns:a16="http://schemas.microsoft.com/office/drawing/2014/main" id="{CC38EB9D-64B6-464E-8CE2-17B6C5D8AC31}"/>
                      </a:ext>
                    </a:extLst>
                  </p:cNvPr>
                  <p:cNvSpPr>
                    <a:spLocks noRot="1" noChangeAspect="1" noMove="1" noResize="1" noEditPoints="1" noAdjustHandles="1" noChangeArrowheads="1" noChangeShapeType="1" noTextEdit="1"/>
                  </p:cNvSpPr>
                  <p:nvPr/>
                </p:nvSpPr>
                <p:spPr>
                  <a:xfrm>
                    <a:off x="348795" y="2771600"/>
                    <a:ext cx="5338514" cy="707886"/>
                  </a:xfrm>
                  <a:prstGeom prst="rect">
                    <a:avLst/>
                  </a:prstGeom>
                  <a:blipFill>
                    <a:blip r:embed="rId7"/>
                    <a:stretch>
                      <a:fillRect t="-15517" r="-5614" b="-36207"/>
                    </a:stretch>
                  </a:blipFill>
                </p:spPr>
                <p:txBody>
                  <a:bodyPr/>
                  <a:lstStyle/>
                  <a:p>
                    <a:r>
                      <a:rPr lang="en-CA">
                        <a:noFill/>
                      </a:rPr>
                      <a:t> </a:t>
                    </a:r>
                  </a:p>
                </p:txBody>
              </p:sp>
            </mc:Fallback>
          </mc:AlternateContent>
        </p:grpSp>
        <p:sp>
          <p:nvSpPr>
            <p:cNvPr id="13" name="Rectangle 12">
              <a:extLst>
                <a:ext uri="{FF2B5EF4-FFF2-40B4-BE49-F238E27FC236}">
                  <a16:creationId xmlns:a16="http://schemas.microsoft.com/office/drawing/2014/main" id="{ED8C60EE-E806-4CD5-96EA-D50FE3C66361}"/>
                </a:ext>
              </a:extLst>
            </p:cNvPr>
            <p:cNvSpPr/>
            <p:nvPr/>
          </p:nvSpPr>
          <p:spPr>
            <a:xfrm>
              <a:off x="228600" y="2019300"/>
              <a:ext cx="5791200" cy="21717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7E8FE20-C10C-4A47-A6F7-20F7AA6E25C9}"/>
                  </a:ext>
                </a:extLst>
              </p:cNvPr>
              <p:cNvSpPr/>
              <p:nvPr/>
            </p:nvSpPr>
            <p:spPr>
              <a:xfrm>
                <a:off x="5367563" y="3903124"/>
                <a:ext cx="3814537" cy="2063001"/>
              </a:xfrm>
              <a:prstGeom prst="rect">
                <a:avLst/>
              </a:prstGeom>
            </p:spPr>
            <p:txBody>
              <a:bodyPr wrap="square">
                <a:spAutoFit/>
              </a:bodyPr>
              <a:lstStyle/>
              <a:p>
                <a:pPr>
                  <a:spcAft>
                    <a:spcPts val="1000"/>
                  </a:spcAft>
                </a:pP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𝑐</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cosh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e>
                        </m:d>
                      </m:e>
                    </m:func>
                  </m:oMath>
                </a14:m>
                <a:r>
                  <a:rPr lang="x-IV_mathan" sz="4000" i="1" dirty="0"/>
                  <a:t>  </a:t>
                </a:r>
              </a:p>
              <a:p>
                <a:pPr>
                  <a:spcAft>
                    <a:spcPts val="1000"/>
                  </a:spcAft>
                </a:pPr>
                <a14:m>
                  <m:oMath xmlns:m="http://schemas.openxmlformats.org/officeDocument/2006/math">
                    <m:r>
                      <a:rPr lang="en-US" sz="4000" i="1">
                        <a:latin typeface="Cambria Math" panose="02040503050406030204" pitchFamily="18" charset="0"/>
                      </a:rPr>
                      <m:t>≡</m:t>
                    </m:r>
                    <m:r>
                      <a:rPr lang="en-US" sz="4000" b="0" i="1" smtClean="0">
                        <a:latin typeface="Cambria Math" panose="02040503050406030204" pitchFamily="18" charset="0"/>
                      </a:rPr>
                      <m:t>𝑐</m:t>
                    </m:r>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i="1">
                                <a:solidFill>
                                  <a:srgbClr val="FFC000"/>
                                </a:solidFill>
                                <a:latin typeface="Cambria Math" panose="02040503050406030204" pitchFamily="18" charset="0"/>
                              </a:rPr>
                              <m:t>𝜏</m:t>
                            </m:r>
                          </m:e>
                        </m:d>
                      </m:e>
                    </m:func>
                  </m:oMath>
                </a14:m>
                <a:r>
                  <a:rPr lang="x-IV_mathan" sz="4000" i="1" dirty="0"/>
                  <a:t>  </a:t>
                </a:r>
              </a:p>
            </p:txBody>
          </p:sp>
        </mc:Choice>
        <mc:Fallback xmlns="">
          <p:sp>
            <p:nvSpPr>
              <p:cNvPr id="3" name="Rectangle 2">
                <a:extLst>
                  <a:ext uri="{FF2B5EF4-FFF2-40B4-BE49-F238E27FC236}">
                    <a16:creationId xmlns:a16="http://schemas.microsoft.com/office/drawing/2014/main" id="{27E8FE20-C10C-4A47-A6F7-20F7AA6E25C9}"/>
                  </a:ext>
                </a:extLst>
              </p:cNvPr>
              <p:cNvSpPr>
                <a:spLocks noRot="1" noChangeAspect="1" noMove="1" noResize="1" noEditPoints="1" noAdjustHandles="1" noChangeArrowheads="1" noChangeShapeType="1" noTextEdit="1"/>
              </p:cNvSpPr>
              <p:nvPr/>
            </p:nvSpPr>
            <p:spPr>
              <a:xfrm>
                <a:off x="5367563" y="3903124"/>
                <a:ext cx="3814537" cy="2063001"/>
              </a:xfrm>
              <a:prstGeom prst="rect">
                <a:avLst/>
              </a:prstGeom>
              <a:blipFill>
                <a:blip r:embed="rId8"/>
                <a:stretch>
                  <a:fillRect/>
                </a:stretch>
              </a:blipFill>
            </p:spPr>
            <p:txBody>
              <a:bodyPr/>
              <a:lstStyle/>
              <a:p>
                <a:r>
                  <a:rPr lang="en-CA">
                    <a:noFill/>
                  </a:rPr>
                  <a:t> </a:t>
                </a:r>
              </a:p>
            </p:txBody>
          </p:sp>
        </mc:Fallback>
      </mc:AlternateContent>
      <p:grpSp>
        <p:nvGrpSpPr>
          <p:cNvPr id="24" name="Group 23">
            <a:extLst>
              <a:ext uri="{FF2B5EF4-FFF2-40B4-BE49-F238E27FC236}">
                <a16:creationId xmlns:a16="http://schemas.microsoft.com/office/drawing/2014/main" id="{24D91652-93EC-4E98-BE8C-1D1F14BF4486}"/>
              </a:ext>
            </a:extLst>
          </p:cNvPr>
          <p:cNvGrpSpPr/>
          <p:nvPr/>
        </p:nvGrpSpPr>
        <p:grpSpPr>
          <a:xfrm>
            <a:off x="6229349" y="664624"/>
            <a:ext cx="5886451" cy="2878676"/>
            <a:chOff x="6134099" y="1636174"/>
            <a:chExt cx="5886451" cy="2878676"/>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5D79CC0-AF5D-414B-80DE-CA1C53FA0E45}"/>
                    </a:ext>
                  </a:extLst>
                </p:cNvPr>
                <p:cNvSpPr/>
                <p:nvPr/>
              </p:nvSpPr>
              <p:spPr>
                <a:xfrm>
                  <a:off x="6134099" y="3712624"/>
                  <a:ext cx="5886451" cy="707886"/>
                </a:xfrm>
                <a:prstGeom prst="rect">
                  <a:avLst/>
                </a:prstGeom>
              </p:spPr>
              <p:txBody>
                <a:bodyPr wrap="square">
                  <a:spAutoFit/>
                </a:bodyPr>
                <a:lstStyle/>
                <a:p>
                  <a14:m>
                    <m:oMath xmlns:m="http://schemas.openxmlformats.org/officeDocument/2006/math">
                      <m:sSup>
                        <m:sSupPr>
                          <m:ctrlPr>
                            <a:rPr lang="en-US" sz="4000" b="0" i="1" smtClean="0">
                              <a:solidFill>
                                <a:srgbClr val="FFC000"/>
                              </a:solidFill>
                              <a:latin typeface="Cambria Math" panose="02040503050406030204" pitchFamily="18" charset="0"/>
                            </a:rPr>
                          </m:ctrlPr>
                        </m:sSupPr>
                        <m:e>
                          <m:d>
                            <m:dPr>
                              <m:ctrlPr>
                                <a:rPr lang="en-US" sz="4000" b="0" i="1" smtClean="0">
                                  <a:latin typeface="Cambria Math" panose="02040503050406030204" pitchFamily="18" charset="0"/>
                                </a:rPr>
                              </m:ctrlPr>
                            </m:dPr>
                            <m:e>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cosh</m:t>
                                  </m:r>
                                </m:fName>
                                <m:e>
                                  <m:r>
                                    <a:rPr lang="en-US" sz="4000" i="1">
                                      <a:solidFill>
                                        <a:srgbClr val="00B050"/>
                                      </a:solidFill>
                                      <a:latin typeface="Cambria Math" panose="02040503050406030204" pitchFamily="18" charset="0"/>
                                    </a:rPr>
                                    <m:t>𝜙</m:t>
                                  </m:r>
                                </m:e>
                              </m:func>
                            </m:e>
                          </m:d>
                        </m:e>
                        <m:sup>
                          <m:r>
                            <a:rPr lang="en-US" sz="4000" b="0" i="1" smtClean="0">
                              <a:solidFill>
                                <a:schemeClr val="tx1"/>
                              </a:solidFill>
                              <a:latin typeface="Cambria Math" panose="02040503050406030204" pitchFamily="18" charset="0"/>
                            </a:rPr>
                            <m:t>2</m:t>
                          </m:r>
                        </m:sup>
                      </m:sSup>
                    </m:oMath>
                  </a14:m>
                  <a:r>
                    <a:rPr lang="x-IV_mathan" sz="4000" i="1" dirty="0"/>
                    <a:t> </a:t>
                  </a:r>
                  <a14:m>
                    <m:oMath xmlns:m="http://schemas.openxmlformats.org/officeDocument/2006/math">
                      <m:r>
                        <a:rPr lang="en-US" sz="4000" b="0" i="1" smtClean="0">
                          <a:latin typeface="Cambria Math" panose="02040503050406030204" pitchFamily="18" charset="0"/>
                        </a:rPr>
                        <m:t>−</m:t>
                      </m:r>
                      <m:sSup>
                        <m:sSupPr>
                          <m:ctrlPr>
                            <a:rPr lang="en-US" sz="4000" i="1">
                              <a:solidFill>
                                <a:srgbClr val="FFC000"/>
                              </a:solidFill>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b="0" i="0" smtClean="0">
                                      <a:latin typeface="Cambria Math" panose="02040503050406030204" pitchFamily="18" charset="0"/>
                                    </a:rPr>
                                    <m:t>sinh</m:t>
                                  </m:r>
                                </m:fName>
                                <m:e>
                                  <m:r>
                                    <a:rPr lang="en-US" sz="4000" b="0" i="1" smtClean="0">
                                      <a:latin typeface="Cambria Math" panose="02040503050406030204" pitchFamily="18" charset="0"/>
                                    </a:rPr>
                                    <m:t> </m:t>
                                  </m:r>
                                  <m:r>
                                    <a:rPr lang="en-US" sz="4000" b="0" i="1" smtClean="0">
                                      <a:solidFill>
                                        <a:srgbClr val="00B050"/>
                                      </a:solidFill>
                                      <a:latin typeface="Cambria Math" panose="02040503050406030204" pitchFamily="18" charset="0"/>
                                    </a:rPr>
                                    <m:t>𝜙</m:t>
                                  </m:r>
                                </m:e>
                              </m:func>
                            </m:e>
                          </m:d>
                        </m:e>
                        <m:sup>
                          <m:r>
                            <a:rPr lang="en-US" sz="4000" i="1">
                              <a:latin typeface="Cambria Math" panose="02040503050406030204" pitchFamily="18" charset="0"/>
                            </a:rPr>
                            <m:t>2</m:t>
                          </m:r>
                        </m:sup>
                      </m:sSup>
                      <m:r>
                        <a:rPr lang="en-US" sz="4000" b="0" i="1" smtClean="0">
                          <a:latin typeface="Cambria Math" panose="02040503050406030204" pitchFamily="18" charset="0"/>
                        </a:rPr>
                        <m:t>=1</m:t>
                      </m:r>
                    </m:oMath>
                  </a14:m>
                  <a:endParaRPr lang="x-IV_mathan" sz="4000" i="1" dirty="0"/>
                </a:p>
              </p:txBody>
            </p:sp>
          </mc:Choice>
          <mc:Fallback xmlns="">
            <p:sp>
              <p:nvSpPr>
                <p:cNvPr id="9" name="Rectangle 8">
                  <a:extLst>
                    <a:ext uri="{FF2B5EF4-FFF2-40B4-BE49-F238E27FC236}">
                      <a16:creationId xmlns:a16="http://schemas.microsoft.com/office/drawing/2014/main" id="{B5D79CC0-AF5D-414B-80DE-CA1C53FA0E45}"/>
                    </a:ext>
                  </a:extLst>
                </p:cNvPr>
                <p:cNvSpPr>
                  <a:spLocks noRot="1" noChangeAspect="1" noMove="1" noResize="1" noEditPoints="1" noAdjustHandles="1" noChangeArrowheads="1" noChangeShapeType="1" noTextEdit="1"/>
                </p:cNvSpPr>
                <p:nvPr/>
              </p:nvSpPr>
              <p:spPr>
                <a:xfrm>
                  <a:off x="6134099" y="3712624"/>
                  <a:ext cx="5886451" cy="70788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5053BA3-B32E-4FB6-B7DA-7755DF774148}"/>
                    </a:ext>
                  </a:extLst>
                </p:cNvPr>
                <p:cNvSpPr/>
                <p:nvPr/>
              </p:nvSpPr>
              <p:spPr>
                <a:xfrm>
                  <a:off x="6591299" y="1636174"/>
                  <a:ext cx="5238751" cy="1830758"/>
                </a:xfrm>
                <a:prstGeom prst="rect">
                  <a:avLst/>
                </a:prstGeom>
              </p:spPr>
              <p:txBody>
                <a:bodyPr wrap="square">
                  <a:spAutoFit/>
                </a:bodyPr>
                <a:lstStyle/>
                <a:p>
                  <a14:m>
                    <m:oMath xmlns:m="http://schemas.openxmlformats.org/officeDocument/2006/math">
                      <m:func>
                        <m:funcPr>
                          <m:ctrlPr>
                            <a:rPr lang="en-US" sz="4000" i="1" smtClean="0">
                              <a:latin typeface="Cambria Math" panose="02040503050406030204" pitchFamily="18" charset="0"/>
                            </a:rPr>
                          </m:ctrlPr>
                        </m:funcPr>
                        <m:fName>
                          <m:r>
                            <m:rPr>
                              <m:sty m:val="p"/>
                            </m:rPr>
                            <a:rPr lang="en-US" sz="4000">
                              <a:latin typeface="Cambria Math" panose="02040503050406030204" pitchFamily="18" charset="0"/>
                            </a:rPr>
                            <m:t>cosh</m:t>
                          </m:r>
                        </m:fName>
                        <m:e>
                          <m:r>
                            <a:rPr lang="en-US" sz="4000" i="1">
                              <a:solidFill>
                                <a:srgbClr val="00B050"/>
                              </a:solidFill>
                              <a:latin typeface="Cambria Math" panose="02040503050406030204" pitchFamily="18" charset="0"/>
                            </a:rPr>
                            <m:t>𝜙</m:t>
                          </m:r>
                        </m:e>
                      </m:func>
                      <m:r>
                        <a:rPr lang="en-US" sz="400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2</m:t>
                          </m:r>
                        </m:den>
                      </m:f>
                      <m:d>
                        <m:dPr>
                          <m:ctrlPr>
                            <a:rPr lang="en-US" sz="4000" b="0" i="1" smtClean="0">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solidFill>
                                    <a:srgbClr val="00B050"/>
                                  </a:solidFill>
                                  <a:latin typeface="Cambria Math" panose="02040503050406030204" pitchFamily="18" charset="0"/>
                                </a:rPr>
                                <m:t>𝜙</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r>
                                <a:rPr lang="en-US" sz="4000" i="1">
                                  <a:solidFill>
                                    <a:srgbClr val="00B050"/>
                                  </a:solidFill>
                                  <a:latin typeface="Cambria Math" panose="02040503050406030204" pitchFamily="18" charset="0"/>
                                </a:rPr>
                                <m:t>𝜙</m:t>
                              </m:r>
                            </m:sup>
                          </m:sSup>
                        </m:e>
                      </m:d>
                    </m:oMath>
                  </a14:m>
                  <a:r>
                    <a:rPr lang="en-US" sz="4000" i="1" dirty="0">
                      <a:solidFill>
                        <a:srgbClr val="00B050"/>
                      </a:solidFill>
                      <a:latin typeface="Cambria Math" panose="02040503050406030204" pitchFamily="18" charset="0"/>
                    </a:rPr>
                    <a:t> </a:t>
                  </a:r>
                </a:p>
                <a:p>
                  <a14:m>
                    <m:oMath xmlns:m="http://schemas.openxmlformats.org/officeDocument/2006/math">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r>
                            <a:rPr lang="en-US" sz="4000" i="1">
                              <a:solidFill>
                                <a:srgbClr val="00B050"/>
                              </a:solidFill>
                              <a:latin typeface="Cambria Math" panose="02040503050406030204" pitchFamily="18" charset="0"/>
                            </a:rPr>
                            <m:t>𝜙</m:t>
                          </m:r>
                        </m:e>
                      </m:func>
                      <m:r>
                        <a:rPr lang="en-US" sz="4000" b="0" i="1" smtClean="0">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2</m:t>
                          </m:r>
                        </m:den>
                      </m:f>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solidFill>
                                    <a:srgbClr val="00B050"/>
                                  </a:solidFill>
                                  <a:latin typeface="Cambria Math" panose="02040503050406030204" pitchFamily="18" charset="0"/>
                                </a:rPr>
                                <m:t>𝜙</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m:t>
                              </m:r>
                              <m:r>
                                <a:rPr lang="en-US" sz="4000" i="1">
                                  <a:solidFill>
                                    <a:srgbClr val="00B050"/>
                                  </a:solidFill>
                                  <a:latin typeface="Cambria Math" panose="02040503050406030204" pitchFamily="18" charset="0"/>
                                </a:rPr>
                                <m:t>𝜙</m:t>
                              </m:r>
                            </m:sup>
                          </m:sSup>
                        </m:e>
                      </m:d>
                    </m:oMath>
                  </a14:m>
                  <a:r>
                    <a:rPr lang="x-IV_mathan" sz="4000" i="1" dirty="0"/>
                    <a:t> </a:t>
                  </a:r>
                </a:p>
              </p:txBody>
            </p:sp>
          </mc:Choice>
          <mc:Fallback xmlns="">
            <p:sp>
              <p:nvSpPr>
                <p:cNvPr id="20" name="Rectangle 19">
                  <a:extLst>
                    <a:ext uri="{FF2B5EF4-FFF2-40B4-BE49-F238E27FC236}">
                      <a16:creationId xmlns:a16="http://schemas.microsoft.com/office/drawing/2014/main" id="{A5053BA3-B32E-4FB6-B7DA-7755DF774148}"/>
                    </a:ext>
                  </a:extLst>
                </p:cNvPr>
                <p:cNvSpPr>
                  <a:spLocks noRot="1" noChangeAspect="1" noMove="1" noResize="1" noEditPoints="1" noAdjustHandles="1" noChangeArrowheads="1" noChangeShapeType="1" noTextEdit="1"/>
                </p:cNvSpPr>
                <p:nvPr/>
              </p:nvSpPr>
              <p:spPr>
                <a:xfrm>
                  <a:off x="6591299" y="1636174"/>
                  <a:ext cx="5238751" cy="1830758"/>
                </a:xfrm>
                <a:prstGeom prst="rect">
                  <a:avLst/>
                </a:prstGeom>
                <a:blipFill>
                  <a:blip r:embed="rId10"/>
                  <a:stretch>
                    <a:fillRect/>
                  </a:stretch>
                </a:blipFill>
              </p:spPr>
              <p:txBody>
                <a:bodyPr/>
                <a:lstStyle/>
                <a:p>
                  <a:r>
                    <a:rPr lang="en-CA">
                      <a:noFill/>
                    </a:rPr>
                    <a:t> </a:t>
                  </a:r>
                </a:p>
              </p:txBody>
            </p:sp>
          </mc:Fallback>
        </mc:AlternateContent>
        <p:sp>
          <p:nvSpPr>
            <p:cNvPr id="22" name="Rectangle 21">
              <a:extLst>
                <a:ext uri="{FF2B5EF4-FFF2-40B4-BE49-F238E27FC236}">
                  <a16:creationId xmlns:a16="http://schemas.microsoft.com/office/drawing/2014/main" id="{02E9FE1B-BEE0-44F4-BA70-1462A3009715}"/>
                </a:ext>
              </a:extLst>
            </p:cNvPr>
            <p:cNvSpPr/>
            <p:nvPr/>
          </p:nvSpPr>
          <p:spPr>
            <a:xfrm>
              <a:off x="6153150" y="1676400"/>
              <a:ext cx="5848350" cy="283845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 name="Rectangle 4">
            <a:extLst>
              <a:ext uri="{FF2B5EF4-FFF2-40B4-BE49-F238E27FC236}">
                <a16:creationId xmlns:a16="http://schemas.microsoft.com/office/drawing/2014/main" id="{0A8925CE-F6D0-43BD-9F9F-25A8E1C29559}"/>
              </a:ext>
            </a:extLst>
          </p:cNvPr>
          <p:cNvSpPr/>
          <p:nvPr/>
        </p:nvSpPr>
        <p:spPr>
          <a:xfrm>
            <a:off x="6445625" y="851646"/>
            <a:ext cx="2321858" cy="735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8" name="Ink 7">
                <a:extLst>
                  <a:ext uri="{FF2B5EF4-FFF2-40B4-BE49-F238E27FC236}">
                    <a16:creationId xmlns:a16="http://schemas.microsoft.com/office/drawing/2014/main" id="{ED3B7D16-1EAD-4F29-90DF-546CFE5C946D}"/>
                  </a:ext>
                </a:extLst>
              </p14:cNvPr>
              <p14:cNvContentPartPr/>
              <p14:nvPr>
                <p:extLst>
                  <p:ext uri="{42D2F446-02D8-4167-A562-619A0277C38B}">
                    <p15:isNarration xmlns:p15="http://schemas.microsoft.com/office/powerpoint/2012/main" val="1"/>
                  </p:ext>
                </p:extLst>
              </p14:nvPr>
            </p14:nvContentPartPr>
            <p14:xfrm>
              <a:off x="258840" y="651960"/>
              <a:ext cx="11487600" cy="5454720"/>
            </p14:xfrm>
          </p:contentPart>
        </mc:Choice>
        <mc:Fallback xmlns="">
          <p:pic>
            <p:nvPicPr>
              <p:cNvPr id="8" name="Ink 7">
                <a:extLst>
                  <a:ext uri="{FF2B5EF4-FFF2-40B4-BE49-F238E27FC236}">
                    <a16:creationId xmlns:a16="http://schemas.microsoft.com/office/drawing/2014/main" id="{ED3B7D16-1EAD-4F29-90DF-546CFE5C946D}"/>
                  </a:ext>
                </a:extLst>
              </p:cNvPr>
              <p:cNvPicPr>
                <a:picLocks noGrp="1" noRot="1" noChangeAspect="1" noMove="1" noResize="1" noEditPoints="1" noAdjustHandles="1" noChangeArrowheads="1" noChangeShapeType="1"/>
              </p:cNvPicPr>
              <p:nvPr/>
            </p:nvPicPr>
            <p:blipFill>
              <a:blip r:embed="rId12"/>
              <a:stretch>
                <a:fillRect/>
              </a:stretch>
            </p:blipFill>
            <p:spPr>
              <a:xfrm>
                <a:off x="249480" y="642600"/>
                <a:ext cx="11506320" cy="5473440"/>
              </a:xfrm>
              <a:prstGeom prst="rect">
                <a:avLst/>
              </a:prstGeom>
            </p:spPr>
          </p:pic>
        </mc:Fallback>
      </mc:AlternateContent>
    </p:spTree>
    <p:custDataLst>
      <p:tags r:id="rId1"/>
    </p:custDataLst>
    <p:extLst>
      <p:ext uri="{BB962C8B-B14F-4D97-AF65-F5344CB8AC3E}">
        <p14:creationId xmlns:p14="http://schemas.microsoft.com/office/powerpoint/2010/main" val="1506926483"/>
      </p:ext>
    </p:extLst>
  </p:cSld>
  <p:clrMapOvr>
    <a:masterClrMapping/>
  </p:clrMapOvr>
  <mc:AlternateContent xmlns:mc="http://schemas.openxmlformats.org/markup-compatibility/2006" xmlns:p14="http://schemas.microsoft.com/office/powerpoint/2010/main">
    <mc:Choice Requires="p14">
      <p:transition spd="med" p14:dur="700" advTm="52886">
        <p:fade/>
      </p:transition>
    </mc:Choice>
    <mc:Fallback xmlns="">
      <p:transition spd="med" advTm="528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9CEC7C-69CA-465C-8311-673668BF32B5}"/>
              </a:ext>
            </a:extLst>
          </p:cNvPr>
          <p:cNvSpPr txBox="1"/>
          <p:nvPr/>
        </p:nvSpPr>
        <p:spPr>
          <a:xfrm>
            <a:off x="5530150" y="1788604"/>
            <a:ext cx="6661850" cy="3416320"/>
          </a:xfrm>
          <a:prstGeom prst="rect">
            <a:avLst/>
          </a:prstGeom>
          <a:noFill/>
        </p:spPr>
        <p:txBody>
          <a:bodyPr wrap="square" rtlCol="0">
            <a:spAutoFit/>
          </a:bodyPr>
          <a:lstStyle/>
          <a:p>
            <a:pPr algn="ctr"/>
            <a:r>
              <a:rPr lang="en-US" sz="5400" b="1" dirty="0"/>
              <a:t>Won’t see </a:t>
            </a:r>
            <a:br>
              <a:rPr lang="en-US" sz="5400" b="1" dirty="0"/>
            </a:br>
            <a:r>
              <a:rPr lang="en-US" sz="5400" b="1" u="sng" dirty="0">
                <a:solidFill>
                  <a:srgbClr val="FF0000"/>
                </a:solidFill>
              </a:rPr>
              <a:t>truly curved geometry </a:t>
            </a:r>
            <a:r>
              <a:rPr lang="en-US" sz="5400" b="1" dirty="0"/>
              <a:t>until </a:t>
            </a:r>
            <a:br>
              <a:rPr lang="en-US" sz="5400" b="1" dirty="0"/>
            </a:br>
            <a:r>
              <a:rPr lang="en-US" sz="5400" b="1" u="sng" dirty="0"/>
              <a:t>General Relativity</a:t>
            </a:r>
            <a:r>
              <a:rPr lang="en-US" sz="5400" b="1" dirty="0"/>
              <a:t>!</a:t>
            </a:r>
            <a:endParaRPr lang="en-CA" sz="5400" b="1" dirty="0"/>
          </a:p>
        </p:txBody>
      </p:sp>
      <p:pic>
        <p:nvPicPr>
          <p:cNvPr id="7" name="Picture 6">
            <a:extLst>
              <a:ext uri="{FF2B5EF4-FFF2-40B4-BE49-F238E27FC236}">
                <a16:creationId xmlns:a16="http://schemas.microsoft.com/office/drawing/2014/main" id="{FDCE7684-C4F4-4A08-B135-801D091C0655}"/>
              </a:ext>
            </a:extLst>
          </p:cNvPr>
          <p:cNvPicPr>
            <a:picLocks noChangeAspect="1"/>
          </p:cNvPicPr>
          <p:nvPr/>
        </p:nvPicPr>
        <p:blipFill>
          <a:blip r:embed="rId2"/>
          <a:stretch>
            <a:fillRect/>
          </a:stretch>
        </p:blipFill>
        <p:spPr>
          <a:xfrm>
            <a:off x="0" y="1002878"/>
            <a:ext cx="5711118" cy="4455007"/>
          </a:xfrm>
          <a:prstGeom prst="rect">
            <a:avLst/>
          </a:prstGeom>
        </p:spPr>
      </p:pic>
    </p:spTree>
    <p:extLst>
      <p:ext uri="{BB962C8B-B14F-4D97-AF65-F5344CB8AC3E}">
        <p14:creationId xmlns:p14="http://schemas.microsoft.com/office/powerpoint/2010/main" val="3920493842"/>
      </p:ext>
    </p:extLst>
  </p:cSld>
  <p:clrMapOvr>
    <a:masterClrMapping/>
  </p:clrMapOvr>
  <mc:AlternateContent xmlns:mc="http://schemas.openxmlformats.org/markup-compatibility/2006" xmlns:p14="http://schemas.microsoft.com/office/powerpoint/2010/main">
    <mc:Choice Requires="p14">
      <p:transition spd="slow" p14:dur="2000" advTm="6405"/>
    </mc:Choice>
    <mc:Fallback xmlns="">
      <p:transition spd="slow" advTm="640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2E4A734-7E33-4342-B7F3-342717F83FC9}"/>
                  </a:ext>
                </a:extLst>
              </p:cNvPr>
              <p:cNvSpPr txBox="1"/>
              <p:nvPr/>
            </p:nvSpPr>
            <p:spPr>
              <a:xfrm>
                <a:off x="419100" y="391437"/>
                <a:ext cx="8229600" cy="2400016"/>
              </a:xfrm>
              <a:prstGeom prst="rect">
                <a:avLst/>
              </a:prstGeom>
              <a:noFill/>
            </p:spPr>
            <p:txBody>
              <a:bodyPr wrap="square">
                <a:spAutoFit/>
              </a:bodyPr>
              <a:lstStyle/>
              <a:p>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func>
                      <m:funcPr>
                        <m:ctrlPr>
                          <a:rPr lang="en-US" sz="4800" i="1" smtClean="0">
                            <a:latin typeface="Cambria Math" panose="02040503050406030204" pitchFamily="18" charset="0"/>
                          </a:rPr>
                        </m:ctrlPr>
                      </m:funcPr>
                      <m:fName>
                        <m:r>
                          <m:rPr>
                            <m:sty m:val="p"/>
                          </m:rPr>
                          <a:rPr lang="en-US" sz="4800" i="0">
                            <a:latin typeface="Cambria Math" panose="02040503050406030204" pitchFamily="18" charset="0"/>
                          </a:rPr>
                          <m:t>cosh</m:t>
                        </m:r>
                      </m:fName>
                      <m:e>
                        <m:r>
                          <a:rPr lang="en-US" sz="4800" i="1">
                            <a:solidFill>
                              <a:srgbClr val="00B050"/>
                            </a:solidFill>
                            <a:latin typeface="Cambria Math" panose="02040503050406030204" pitchFamily="18" charset="0"/>
                          </a:rPr>
                          <m:t>𝜙</m:t>
                        </m:r>
                      </m:e>
                    </m:func>
                    <m:r>
                      <a:rPr lang="en-US" sz="4800" i="1"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r>
                      <a:rPr lang="en-US" sz="4800" b="0" i="1" smtClean="0">
                        <a:solidFill>
                          <a:srgbClr val="00B050"/>
                        </a:solidFill>
                        <a:latin typeface="Cambria Math" panose="02040503050406030204" pitchFamily="18" charset="0"/>
                      </a:rPr>
                      <m:t>  </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e>
                    </m:d>
                  </m:oMath>
                </a14:m>
                <a:r>
                  <a:rPr lang="en-CA" sz="4800" i="1" dirty="0"/>
                  <a:t> </a:t>
                </a:r>
              </a:p>
              <a:p>
                <a14:m>
                  <m:oMath xmlns:m="http://schemas.openxmlformats.org/officeDocument/2006/math">
                    <m:func>
                      <m:funcPr>
                        <m:ctrlPr>
                          <a:rPr lang="en-US" sz="4800" i="1" smtClean="0">
                            <a:solidFill>
                              <a:schemeClr val="bg1"/>
                            </a:solidFill>
                            <a:latin typeface="Cambria Math" panose="02040503050406030204" pitchFamily="18" charset="0"/>
                          </a:rPr>
                        </m:ctrlPr>
                      </m:funcPr>
                      <m:fName>
                        <m:f>
                          <m:fPr>
                            <m:ctrlPr>
                              <a:rPr lang="en-US" sz="4800" b="0" i="1" smtClean="0">
                                <a:solidFill>
                                  <a:schemeClr val="bg1"/>
                                </a:solidFill>
                                <a:latin typeface="Cambria Math" panose="02040503050406030204" pitchFamily="18" charset="0"/>
                              </a:rPr>
                            </m:ctrlPr>
                          </m:fPr>
                          <m:num>
                            <m:r>
                              <a:rPr lang="en-US" sz="4800" b="0" i="1" smtClean="0">
                                <a:solidFill>
                                  <a:schemeClr val="bg1"/>
                                </a:solidFill>
                                <a:latin typeface="Cambria Math" panose="02040503050406030204" pitchFamily="18" charset="0"/>
                              </a:rPr>
                              <m:t>𝑑</m:t>
                            </m:r>
                          </m:num>
                          <m:den>
                            <m:r>
                              <a:rPr lang="en-US" sz="4800" b="0" i="1" smtClean="0">
                                <a:solidFill>
                                  <a:schemeClr val="bg1"/>
                                </a:solidFill>
                                <a:latin typeface="Cambria Math" panose="02040503050406030204" pitchFamily="18" charset="0"/>
                              </a:rPr>
                              <m:t>𝑑</m:t>
                            </m:r>
                            <m:r>
                              <a:rPr lang="en-US" sz="4800" b="0" i="1" smtClean="0">
                                <a:solidFill>
                                  <a:schemeClr val="bg1"/>
                                </a:solidFill>
                                <a:latin typeface="Cambria Math" panose="02040503050406030204" pitchFamily="18" charset="0"/>
                              </a:rPr>
                              <m:t>𝜙</m:t>
                            </m:r>
                          </m:den>
                        </m:f>
                        <m:r>
                          <a:rPr lang="en-US" sz="4800" i="1">
                            <a:solidFill>
                              <a:schemeClr val="bg1"/>
                            </a:solidFill>
                            <a:latin typeface="Cambria Math" panose="02040503050406030204" pitchFamily="18" charset="0"/>
                          </a:rPr>
                          <m:t>𝑐𝑜𝑠h</m:t>
                        </m:r>
                      </m:fName>
                      <m:e>
                        <m:r>
                          <a:rPr lang="en-US" sz="4800" i="1">
                            <a:solidFill>
                              <a:schemeClr val="bg1"/>
                            </a:solidFill>
                            <a:latin typeface="Cambria Math" panose="02040503050406030204" pitchFamily="18" charset="0"/>
                          </a:rPr>
                          <m:t>𝜙</m:t>
                        </m:r>
                      </m:e>
                    </m:func>
                    <m:r>
                      <a:rPr lang="en-US" sz="4800" i="1" smtClean="0">
                        <a:latin typeface="Cambria Math" panose="02040503050406030204" pitchFamily="18" charset="0"/>
                      </a:rPr>
                      <m:t>=</m:t>
                    </m:r>
                    <m:r>
                      <a:rPr lang="en-US" sz="4800" b="0" i="1" smtClean="0">
                        <a:latin typeface="Cambria Math" panose="02040503050406030204" pitchFamily="18" charset="0"/>
                      </a:rPr>
                      <m:t>       </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e>
                    </m:d>
                  </m:oMath>
                </a14:m>
                <a:r>
                  <a:rPr lang="en-CA" sz="4800" i="1" dirty="0"/>
                  <a:t> </a:t>
                </a:r>
              </a:p>
            </p:txBody>
          </p:sp>
        </mc:Choice>
        <mc:Fallback xmlns="">
          <p:sp>
            <p:nvSpPr>
              <p:cNvPr id="26" name="TextBox 25">
                <a:extLst>
                  <a:ext uri="{FF2B5EF4-FFF2-40B4-BE49-F238E27FC236}">
                    <a16:creationId xmlns:a16="http://schemas.microsoft.com/office/drawing/2014/main" id="{E2E4A734-7E33-4342-B7F3-342717F83FC9}"/>
                  </a:ext>
                </a:extLst>
              </p:cNvPr>
              <p:cNvSpPr txBox="1">
                <a:spLocks noRot="1" noChangeAspect="1" noMove="1" noResize="1" noEditPoints="1" noAdjustHandles="1" noChangeArrowheads="1" noChangeShapeType="1" noTextEdit="1"/>
              </p:cNvSpPr>
              <p:nvPr/>
            </p:nvSpPr>
            <p:spPr>
              <a:xfrm>
                <a:off x="419100" y="391437"/>
                <a:ext cx="8229600" cy="240001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E9EE2D-04A2-47C8-9907-A2F79C31DF5E}"/>
                  </a:ext>
                </a:extLst>
              </p:cNvPr>
              <p:cNvSpPr txBox="1"/>
              <p:nvPr/>
            </p:nvSpPr>
            <p:spPr>
              <a:xfrm>
                <a:off x="8724900" y="1572537"/>
                <a:ext cx="3162300" cy="1015663"/>
              </a:xfrm>
              <a:prstGeom prst="rect">
                <a:avLst/>
              </a:prstGeom>
              <a:noFill/>
            </p:spPr>
            <p:txBody>
              <a:bodyPr wrap="square">
                <a:spAutoFit/>
              </a:bodyPr>
              <a:lstStyle/>
              <a:p>
                <a14:m>
                  <m:oMath xmlns:m="http://schemas.openxmlformats.org/officeDocument/2006/math">
                    <m:r>
                      <a:rPr lang="en-US" sz="6000" b="0" i="1" smtClean="0">
                        <a:latin typeface="Cambria Math" panose="02040503050406030204" pitchFamily="18" charset="0"/>
                      </a:rPr>
                      <m:t>=</m:t>
                    </m:r>
                    <m:func>
                      <m:funcPr>
                        <m:ctrlPr>
                          <a:rPr lang="en-US" sz="6000" i="1" smtClean="0">
                            <a:latin typeface="Cambria Math" panose="02040503050406030204" pitchFamily="18" charset="0"/>
                          </a:rPr>
                        </m:ctrlPr>
                      </m:funcPr>
                      <m:fName>
                        <m:r>
                          <m:rPr>
                            <m:sty m:val="p"/>
                          </m:rPr>
                          <a:rPr lang="en-US" sz="6000" b="0" i="0" smtClean="0">
                            <a:latin typeface="Cambria Math" panose="02040503050406030204" pitchFamily="18" charset="0"/>
                          </a:rPr>
                          <m:t>sin</m:t>
                        </m:r>
                        <m:r>
                          <m:rPr>
                            <m:sty m:val="p"/>
                          </m:rPr>
                          <a:rPr lang="en-US" sz="6000" i="0">
                            <a:latin typeface="Cambria Math" panose="02040503050406030204" pitchFamily="18" charset="0"/>
                          </a:rPr>
                          <m:t>h</m:t>
                        </m:r>
                      </m:fName>
                      <m:e>
                        <m:r>
                          <a:rPr lang="en-US" sz="6000" i="1">
                            <a:solidFill>
                              <a:srgbClr val="00B050"/>
                            </a:solidFill>
                            <a:latin typeface="Cambria Math" panose="02040503050406030204" pitchFamily="18" charset="0"/>
                          </a:rPr>
                          <m:t>𝜙</m:t>
                        </m:r>
                      </m:e>
                    </m:func>
                  </m:oMath>
                </a14:m>
                <a:r>
                  <a:rPr lang="en-CA" sz="6000" i="1" dirty="0"/>
                  <a:t> </a:t>
                </a:r>
              </a:p>
            </p:txBody>
          </p:sp>
        </mc:Choice>
        <mc:Fallback xmlns="">
          <p:sp>
            <p:nvSpPr>
              <p:cNvPr id="21" name="TextBox 20">
                <a:extLst>
                  <a:ext uri="{FF2B5EF4-FFF2-40B4-BE49-F238E27FC236}">
                    <a16:creationId xmlns:a16="http://schemas.microsoft.com/office/drawing/2014/main" id="{17E9EE2D-04A2-47C8-9907-A2F79C31DF5E}"/>
                  </a:ext>
                </a:extLst>
              </p:cNvPr>
              <p:cNvSpPr txBox="1">
                <a:spLocks noRot="1" noChangeAspect="1" noMove="1" noResize="1" noEditPoints="1" noAdjustHandles="1" noChangeArrowheads="1" noChangeShapeType="1" noTextEdit="1"/>
              </p:cNvSpPr>
              <p:nvPr/>
            </p:nvSpPr>
            <p:spPr>
              <a:xfrm>
                <a:off x="8724900" y="1572537"/>
                <a:ext cx="3162300" cy="1015663"/>
              </a:xfrm>
              <a:prstGeom prst="rect">
                <a:avLst/>
              </a:prstGeom>
              <a:blipFill>
                <a:blip r:embed="rId5"/>
                <a:stretch>
                  <a:fillRect/>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1D7646E6-F088-4C28-BE67-1E452DDB1F9A}"/>
              </a:ext>
            </a:extLst>
          </p:cNvPr>
          <p:cNvCxnSpPr/>
          <p:nvPr/>
        </p:nvCxnSpPr>
        <p:spPr>
          <a:xfrm>
            <a:off x="0" y="34290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3635BF9-C3ED-4953-B5E0-925614EEF179}"/>
                  </a:ext>
                </a:extLst>
              </p:cNvPr>
              <p:cNvSpPr txBox="1"/>
              <p:nvPr/>
            </p:nvSpPr>
            <p:spPr>
              <a:xfrm>
                <a:off x="419100" y="4087137"/>
                <a:ext cx="8229600" cy="2400016"/>
              </a:xfrm>
              <a:prstGeom prst="rect">
                <a:avLst/>
              </a:prstGeom>
              <a:noFill/>
            </p:spPr>
            <p:txBody>
              <a:bodyPr wrap="square">
                <a:spAutoFit/>
              </a:bodyPr>
              <a:lstStyle/>
              <a:p>
                <a14:m>
                  <m:oMath xmlns:m="http://schemas.openxmlformats.org/officeDocument/2006/math">
                    <m:f>
                      <m:fPr>
                        <m:ctrlPr>
                          <a:rPr lang="en-US" sz="4800" i="1" smtClean="0">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func>
                      <m:funcPr>
                        <m:ctrlPr>
                          <a:rPr lang="en-US" sz="4800" i="1" smtClean="0">
                            <a:latin typeface="Cambria Math" panose="02040503050406030204" pitchFamily="18" charset="0"/>
                          </a:rPr>
                        </m:ctrlPr>
                      </m:funcPr>
                      <m:fName>
                        <m:r>
                          <m:rPr>
                            <m:sty m:val="p"/>
                          </m:rPr>
                          <a:rPr lang="en-US" sz="4800" b="0" i="0" smtClean="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r>
                      <a:rPr lang="en-US" sz="4800" i="1" smtClean="0">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num>
                      <m:den>
                        <m:r>
                          <a:rPr lang="en-US" sz="4800" i="1">
                            <a:latin typeface="Cambria Math" panose="02040503050406030204" pitchFamily="18" charset="0"/>
                          </a:rPr>
                          <m:t>𝑑</m:t>
                        </m:r>
                        <m:r>
                          <a:rPr lang="en-US" sz="4800" i="1">
                            <a:solidFill>
                              <a:srgbClr val="00B050"/>
                            </a:solidFill>
                            <a:latin typeface="Cambria Math" panose="02040503050406030204" pitchFamily="18" charset="0"/>
                          </a:rPr>
                          <m:t>𝜙</m:t>
                        </m:r>
                      </m:den>
                    </m:f>
                    <m:r>
                      <a:rPr lang="en-US" sz="4800" b="0" i="1" smtClean="0">
                        <a:solidFill>
                          <a:srgbClr val="00B050"/>
                        </a:solidFill>
                        <a:latin typeface="Cambria Math" panose="02040503050406030204" pitchFamily="18" charset="0"/>
                      </a:rPr>
                      <m:t>  </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e>
                    </m:d>
                  </m:oMath>
                </a14:m>
                <a:r>
                  <a:rPr lang="en-CA" sz="4800" i="1" dirty="0"/>
                  <a:t> </a:t>
                </a:r>
              </a:p>
              <a:p>
                <a14:m>
                  <m:oMath xmlns:m="http://schemas.openxmlformats.org/officeDocument/2006/math">
                    <m:func>
                      <m:funcPr>
                        <m:ctrlPr>
                          <a:rPr lang="en-US" sz="4800" i="1" smtClean="0">
                            <a:solidFill>
                              <a:schemeClr val="bg1"/>
                            </a:solidFill>
                            <a:latin typeface="Cambria Math" panose="02040503050406030204" pitchFamily="18" charset="0"/>
                          </a:rPr>
                        </m:ctrlPr>
                      </m:funcPr>
                      <m:fName>
                        <m:f>
                          <m:fPr>
                            <m:ctrlPr>
                              <a:rPr lang="en-US" sz="4800" b="0" i="1" smtClean="0">
                                <a:solidFill>
                                  <a:schemeClr val="bg1"/>
                                </a:solidFill>
                                <a:latin typeface="Cambria Math" panose="02040503050406030204" pitchFamily="18" charset="0"/>
                              </a:rPr>
                            </m:ctrlPr>
                          </m:fPr>
                          <m:num>
                            <m:r>
                              <a:rPr lang="en-US" sz="4800" b="0" i="1" smtClean="0">
                                <a:solidFill>
                                  <a:schemeClr val="bg1"/>
                                </a:solidFill>
                                <a:latin typeface="Cambria Math" panose="02040503050406030204" pitchFamily="18" charset="0"/>
                              </a:rPr>
                              <m:t>𝑑</m:t>
                            </m:r>
                          </m:num>
                          <m:den>
                            <m:r>
                              <a:rPr lang="en-US" sz="4800" b="0" i="1" smtClean="0">
                                <a:solidFill>
                                  <a:schemeClr val="bg1"/>
                                </a:solidFill>
                                <a:latin typeface="Cambria Math" panose="02040503050406030204" pitchFamily="18" charset="0"/>
                              </a:rPr>
                              <m:t>𝑑</m:t>
                            </m:r>
                            <m:r>
                              <a:rPr lang="en-US" sz="4800" b="0" i="1" smtClean="0">
                                <a:solidFill>
                                  <a:schemeClr val="bg1"/>
                                </a:solidFill>
                                <a:latin typeface="Cambria Math" panose="02040503050406030204" pitchFamily="18" charset="0"/>
                              </a:rPr>
                              <m:t>𝜙</m:t>
                            </m:r>
                          </m:den>
                        </m:f>
                        <m:r>
                          <a:rPr lang="en-US" sz="4800" i="1">
                            <a:solidFill>
                              <a:schemeClr val="bg1"/>
                            </a:solidFill>
                            <a:latin typeface="Cambria Math" panose="02040503050406030204" pitchFamily="18" charset="0"/>
                          </a:rPr>
                          <m:t>𝑐𝑜𝑠h</m:t>
                        </m:r>
                      </m:fName>
                      <m:e>
                        <m:r>
                          <a:rPr lang="en-US" sz="4800" i="1">
                            <a:solidFill>
                              <a:schemeClr val="bg1"/>
                            </a:solidFill>
                            <a:latin typeface="Cambria Math" panose="02040503050406030204" pitchFamily="18" charset="0"/>
                          </a:rPr>
                          <m:t>𝜙</m:t>
                        </m:r>
                      </m:e>
                    </m:func>
                    <m:r>
                      <a:rPr lang="en-US" sz="4800" i="1" smtClean="0">
                        <a:latin typeface="Cambria Math" panose="02040503050406030204" pitchFamily="18" charset="0"/>
                      </a:rPr>
                      <m:t>=</m:t>
                    </m:r>
                    <m:r>
                      <a:rPr lang="en-US" sz="4800" b="0" i="1" smtClean="0">
                        <a:latin typeface="Cambria Math" panose="02040503050406030204" pitchFamily="18" charset="0"/>
                      </a:rPr>
                      <m:t>       </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
                          <a:rPr lang="en-US" sz="4800" b="0" i="1" smtClean="0">
                            <a:latin typeface="Cambria Math" panose="02040503050406030204" pitchFamily="18" charset="0"/>
                          </a:rPr>
                          <m:t>2</m:t>
                        </m:r>
                      </m:den>
                    </m:f>
                    <m:d>
                      <m:dPr>
                        <m:ctrlPr>
                          <a:rPr lang="en-US" sz="4800" b="0" i="1" smtClean="0">
                            <a:latin typeface="Cambria Math" panose="02040503050406030204" pitchFamily="18" charset="0"/>
                          </a:rPr>
                        </m:ctrlPr>
                      </m:dPr>
                      <m:e>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e>
                    </m:d>
                  </m:oMath>
                </a14:m>
                <a:r>
                  <a:rPr lang="en-CA" sz="4800" i="1" dirty="0"/>
                  <a:t> </a:t>
                </a:r>
              </a:p>
            </p:txBody>
          </p:sp>
        </mc:Choice>
        <mc:Fallback xmlns="">
          <p:sp>
            <p:nvSpPr>
              <p:cNvPr id="32" name="TextBox 31">
                <a:extLst>
                  <a:ext uri="{FF2B5EF4-FFF2-40B4-BE49-F238E27FC236}">
                    <a16:creationId xmlns:a16="http://schemas.microsoft.com/office/drawing/2014/main" id="{F3635BF9-C3ED-4953-B5E0-925614EEF179}"/>
                  </a:ext>
                </a:extLst>
              </p:cNvPr>
              <p:cNvSpPr txBox="1">
                <a:spLocks noRot="1" noChangeAspect="1" noMove="1" noResize="1" noEditPoints="1" noAdjustHandles="1" noChangeArrowheads="1" noChangeShapeType="1" noTextEdit="1"/>
              </p:cNvSpPr>
              <p:nvPr/>
            </p:nvSpPr>
            <p:spPr>
              <a:xfrm>
                <a:off x="419100" y="4087137"/>
                <a:ext cx="8229600" cy="240001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4F48A0-0548-40D7-A7ED-2D736D72A4E1}"/>
                  </a:ext>
                </a:extLst>
              </p:cNvPr>
              <p:cNvSpPr txBox="1"/>
              <p:nvPr/>
            </p:nvSpPr>
            <p:spPr>
              <a:xfrm>
                <a:off x="8724900" y="5268237"/>
                <a:ext cx="3162300" cy="1015663"/>
              </a:xfrm>
              <a:prstGeom prst="rect">
                <a:avLst/>
              </a:prstGeom>
              <a:noFill/>
            </p:spPr>
            <p:txBody>
              <a:bodyPr wrap="square">
                <a:spAutoFit/>
              </a:bodyPr>
              <a:lstStyle/>
              <a:p>
                <a14:m>
                  <m:oMath xmlns:m="http://schemas.openxmlformats.org/officeDocument/2006/math">
                    <m:r>
                      <a:rPr lang="en-US" sz="6000" b="0" i="1" smtClean="0">
                        <a:latin typeface="Cambria Math" panose="02040503050406030204" pitchFamily="18" charset="0"/>
                      </a:rPr>
                      <m:t>=</m:t>
                    </m:r>
                    <m:func>
                      <m:funcPr>
                        <m:ctrlPr>
                          <a:rPr lang="en-US" sz="6000" i="1" smtClean="0">
                            <a:latin typeface="Cambria Math" panose="02040503050406030204" pitchFamily="18" charset="0"/>
                          </a:rPr>
                        </m:ctrlPr>
                      </m:funcPr>
                      <m:fName>
                        <m:r>
                          <m:rPr>
                            <m:sty m:val="p"/>
                          </m:rPr>
                          <a:rPr lang="en-US" sz="6000" b="0" i="0" smtClean="0">
                            <a:latin typeface="Cambria Math" panose="02040503050406030204" pitchFamily="18" charset="0"/>
                          </a:rPr>
                          <m:t>cosh</m:t>
                        </m:r>
                      </m:fName>
                      <m:e>
                        <m:r>
                          <a:rPr lang="en-US" sz="6000" i="1">
                            <a:solidFill>
                              <a:srgbClr val="00B050"/>
                            </a:solidFill>
                            <a:latin typeface="Cambria Math" panose="02040503050406030204" pitchFamily="18" charset="0"/>
                          </a:rPr>
                          <m:t>𝜙</m:t>
                        </m:r>
                      </m:e>
                    </m:func>
                  </m:oMath>
                </a14:m>
                <a:r>
                  <a:rPr lang="en-CA" sz="6000" i="1" dirty="0"/>
                  <a:t> </a:t>
                </a:r>
              </a:p>
            </p:txBody>
          </p:sp>
        </mc:Choice>
        <mc:Fallback xmlns="">
          <p:sp>
            <p:nvSpPr>
              <p:cNvPr id="34" name="TextBox 33">
                <a:extLst>
                  <a:ext uri="{FF2B5EF4-FFF2-40B4-BE49-F238E27FC236}">
                    <a16:creationId xmlns:a16="http://schemas.microsoft.com/office/drawing/2014/main" id="{9D4F48A0-0548-40D7-A7ED-2D736D72A4E1}"/>
                  </a:ext>
                </a:extLst>
              </p:cNvPr>
              <p:cNvSpPr txBox="1">
                <a:spLocks noRot="1" noChangeAspect="1" noMove="1" noResize="1" noEditPoints="1" noAdjustHandles="1" noChangeArrowheads="1" noChangeShapeType="1" noTextEdit="1"/>
              </p:cNvSpPr>
              <p:nvPr/>
            </p:nvSpPr>
            <p:spPr>
              <a:xfrm>
                <a:off x="8724900" y="5268237"/>
                <a:ext cx="3162300"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6" name="Ink 35">
                <a:extLst>
                  <a:ext uri="{FF2B5EF4-FFF2-40B4-BE49-F238E27FC236}">
                    <a16:creationId xmlns:a16="http://schemas.microsoft.com/office/drawing/2014/main" id="{7EA74CA2-0BF7-4107-B2C9-F20456F8ACE6}"/>
                  </a:ext>
                </a:extLst>
              </p14:cNvPr>
              <p14:cNvContentPartPr/>
              <p14:nvPr>
                <p:extLst>
                  <p:ext uri="{42D2F446-02D8-4167-A562-619A0277C38B}">
                    <p15:isNarration xmlns:p15="http://schemas.microsoft.com/office/powerpoint/2012/main" val="1"/>
                  </p:ext>
                </p:extLst>
              </p14:nvPr>
            </p14:nvContentPartPr>
            <p14:xfrm>
              <a:off x="9408360" y="2419920"/>
              <a:ext cx="2364480" cy="3971160"/>
            </p14:xfrm>
          </p:contentPart>
        </mc:Choice>
        <mc:Fallback xmlns="">
          <p:pic>
            <p:nvPicPr>
              <p:cNvPr id="36" name="Ink 35">
                <a:extLst>
                  <a:ext uri="{FF2B5EF4-FFF2-40B4-BE49-F238E27FC236}">
                    <a16:creationId xmlns:a16="http://schemas.microsoft.com/office/drawing/2014/main" id="{7EA74CA2-0BF7-4107-B2C9-F20456F8ACE6}"/>
                  </a:ext>
                </a:extLst>
              </p:cNvPr>
              <p:cNvPicPr>
                <a:picLocks noGrp="1" noRot="1" noChangeAspect="1" noMove="1" noResize="1" noEditPoints="1" noAdjustHandles="1" noChangeArrowheads="1" noChangeShapeType="1"/>
              </p:cNvPicPr>
              <p:nvPr/>
            </p:nvPicPr>
            <p:blipFill>
              <a:blip r:embed="rId9"/>
              <a:stretch>
                <a:fillRect/>
              </a:stretch>
            </p:blipFill>
            <p:spPr>
              <a:xfrm>
                <a:off x="9399000" y="2410560"/>
                <a:ext cx="2383200" cy="3989880"/>
              </a:xfrm>
              <a:prstGeom prst="rect">
                <a:avLst/>
              </a:prstGeom>
            </p:spPr>
          </p:pic>
        </mc:Fallback>
      </mc:AlternateContent>
    </p:spTree>
    <p:custDataLst>
      <p:tags r:id="rId1"/>
    </p:custDataLst>
    <p:extLst>
      <p:ext uri="{BB962C8B-B14F-4D97-AF65-F5344CB8AC3E}">
        <p14:creationId xmlns:p14="http://schemas.microsoft.com/office/powerpoint/2010/main" val="1559472146"/>
      </p:ext>
    </p:extLst>
  </p:cSld>
  <p:clrMapOvr>
    <a:masterClrMapping/>
  </p:clrMapOvr>
  <mc:AlternateContent xmlns:mc="http://schemas.openxmlformats.org/markup-compatibility/2006" xmlns:p14="http://schemas.microsoft.com/office/powerpoint/2010/main">
    <mc:Choice Requires="p14">
      <p:transition p14:dur="0" advTm="19512"/>
    </mc:Choice>
    <mc:Fallback xmlns="">
      <p:transition advTm="19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md type="call" cmd="playFrom(0.0)">
                                      <p:cBhvr>
                                        <p:cTn id="7" dur="1" fill="hold"/>
                                        <p:tgtEl>
                                          <p:spTgt spid="3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21" grpId="0"/>
      <p:bldP spid="32" grpId="0" uiExpand="1" build="p"/>
      <p:bldP spid="3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0A0BD84-7F29-4A2B-9D87-B4802D17498B}"/>
                  </a:ext>
                </a:extLst>
              </p:cNvPr>
              <p:cNvSpPr/>
              <p:nvPr/>
            </p:nvSpPr>
            <p:spPr>
              <a:xfrm>
                <a:off x="4648200" y="0"/>
                <a:ext cx="7288845" cy="2043380"/>
              </a:xfrm>
              <a:prstGeom prst="rect">
                <a:avLst/>
              </a:prstGeom>
            </p:spPr>
            <p:txBody>
              <a:bodyPr wrap="square">
                <a:spAutoFit/>
              </a:bodyPr>
              <a:lstStyle/>
              <a:p>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x-IV_mathan" sz="4000">
                        <a:latin typeface="Cambria Math" panose="02040503050406030204" pitchFamily="18" charset="0"/>
                      </a:rPr>
                      <m:t>=</m:t>
                    </m:r>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b="0" i="1" smtClean="0">
                        <a:latin typeface="Cambria Math" panose="02040503050406030204" pitchFamily="18" charset="0"/>
                      </a:rPr>
                      <m:t>𝑑</m:t>
                    </m:r>
                    <m:r>
                      <a:rPr lang="en-US" sz="4000" b="0" i="1" smtClean="0">
                        <a:solidFill>
                          <a:srgbClr val="FFC000"/>
                        </a:solidFill>
                        <a:latin typeface="Cambria Math" panose="02040503050406030204" pitchFamily="18" charset="0"/>
                      </a:rPr>
                      <m:t>𝜏</m:t>
                    </m:r>
                    <m:r>
                      <a:rPr lang="en-US" sz="4000" b="0" i="0"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r>
                      <a:rPr lang="en-US" sz="4000" b="0" i="1" smtClean="0">
                        <a:solidFill>
                          <a:schemeClr val="tx1"/>
                        </a:solidFill>
                        <a:latin typeface="Cambria Math" panose="02040503050406030204" pitchFamily="18" charset="0"/>
                      </a:rPr>
                      <m:t>+</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𝑘</m:t>
                        </m:r>
                      </m:e>
                      <m:sub>
                        <m:r>
                          <a:rPr lang="en-US" sz="4000" b="0" i="1" smtClean="0">
                            <a:solidFill>
                              <a:schemeClr val="tx1"/>
                            </a:solidFill>
                            <a:latin typeface="Cambria Math" panose="02040503050406030204" pitchFamily="18" charset="0"/>
                          </a:rPr>
                          <m:t>𝑡</m:t>
                        </m:r>
                      </m:sub>
                    </m:sSub>
                  </m:oMath>
                </a14:m>
                <a:r>
                  <a:rPr lang="x-IV_mathan" sz="4000" dirty="0"/>
                  <a:t> </a:t>
                </a:r>
              </a:p>
              <a:p>
                <a:r>
                  <a:rPr lang="en-US" sz="4000" dirty="0">
                    <a:solidFill>
                      <a:srgbClr val="0070C0"/>
                    </a:solidFill>
                  </a:rPr>
                  <a:t> </a:t>
                </a:r>
                <a14:m>
                  <m:oMath xmlns:m="http://schemas.openxmlformats.org/officeDocument/2006/math">
                    <m:r>
                      <a:rPr lang="en-US" sz="4000" i="1">
                        <a:solidFill>
                          <a:srgbClr val="0070C0"/>
                        </a:solidFill>
                        <a:latin typeface="Cambria Math" panose="02040503050406030204" pitchFamily="18" charset="0"/>
                      </a:rPr>
                      <m:t>𝑥</m:t>
                    </m:r>
                    <m:r>
                      <a:rPr lang="x-IV_mathan" sz="4000">
                        <a:latin typeface="Cambria Math" panose="02040503050406030204" pitchFamily="18" charset="0"/>
                      </a:rPr>
                      <m:t>=</m:t>
                    </m:r>
                    <m:r>
                      <a:rPr lang="en-US" sz="4000" i="1">
                        <a:latin typeface="Cambria Math" panose="02040503050406030204" pitchFamily="18" charset="0"/>
                      </a:rPr>
                      <m:t>∫</m:t>
                    </m:r>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𝑑</m:t>
                    </m:r>
                    <m:r>
                      <a:rPr lang="en-US" sz="4000" i="1" smtClean="0">
                        <a:solidFill>
                          <a:srgbClr val="FFC000"/>
                        </a:solidFill>
                        <a:latin typeface="Cambria Math" panose="02040503050406030204" pitchFamily="18" charset="0"/>
                      </a:rPr>
                      <m:t>𝜏</m:t>
                    </m:r>
                    <m:r>
                      <a:rPr lang="x-IV_mathan"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b="0" i="1" smtClean="0">
                            <a:latin typeface="Cambria Math" panose="02040503050406030204" pitchFamily="18" charset="0"/>
                          </a:rPr>
                          <m:t>𝑥</m:t>
                        </m:r>
                      </m:sub>
                    </m:sSub>
                  </m:oMath>
                </a14:m>
                <a:r>
                  <a:rPr lang="x-IV_mathan" sz="4000" dirty="0"/>
                  <a:t> </a:t>
                </a:r>
              </a:p>
            </p:txBody>
          </p:sp>
        </mc:Choice>
        <mc:Fallback xmlns="">
          <p:sp>
            <p:nvSpPr>
              <p:cNvPr id="5" name="Rectangle 4">
                <a:extLst>
                  <a:ext uri="{FF2B5EF4-FFF2-40B4-BE49-F238E27FC236}">
                    <a16:creationId xmlns:a16="http://schemas.microsoft.com/office/drawing/2014/main" id="{60A0BD84-7F29-4A2B-9D87-B4802D17498B}"/>
                  </a:ext>
                </a:extLst>
              </p:cNvPr>
              <p:cNvSpPr>
                <a:spLocks noRot="1" noChangeAspect="1" noMove="1" noResize="1" noEditPoints="1" noAdjustHandles="1" noChangeArrowheads="1" noChangeShapeType="1" noTextEdit="1"/>
              </p:cNvSpPr>
              <p:nvPr/>
            </p:nvSpPr>
            <p:spPr>
              <a:xfrm>
                <a:off x="4648200" y="0"/>
                <a:ext cx="7288845" cy="204338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C32200A-0FB2-42C5-A657-F7BD457D9F6F}"/>
                  </a:ext>
                </a:extLst>
              </p:cNvPr>
              <p:cNvSpPr/>
              <p:nvPr/>
            </p:nvSpPr>
            <p:spPr>
              <a:xfrm>
                <a:off x="6670841" y="2464986"/>
                <a:ext cx="5521159" cy="1946174"/>
              </a:xfrm>
              <a:prstGeom prst="rect">
                <a:avLst/>
              </a:prstGeom>
            </p:spPr>
            <p:txBody>
              <a:bodyPr wrap="squar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smtClean="0">
                        <a:latin typeface="Cambria Math" panose="02040503050406030204" pitchFamily="18" charset="0"/>
                      </a:rPr>
                      <m:t>=</m:t>
                    </m:r>
                    <m:r>
                      <a:rPr lang="en-US" sz="4000" b="0" i="1" smtClean="0">
                        <a:latin typeface="Cambria Math" panose="02040503050406030204" pitchFamily="18" charset="0"/>
                      </a:rPr>
                      <m:t>𝑐</m:t>
                    </m:r>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  </m:t>
                    </m:r>
                    <m:f>
                      <m:fPr>
                        <m:ctrlPr>
                          <a:rPr lang="x-IV_mathan" sz="4000" i="1">
                            <a:latin typeface="Cambria Math" panose="02040503050406030204" pitchFamily="18" charset="0"/>
                          </a:rPr>
                        </m:ctrlPr>
                      </m:fPr>
                      <m:num>
                        <m:r>
                          <a:rPr lang="x-IV_mathan" sz="4000">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b="0" i="1" smtClean="0">
                        <a:latin typeface="Cambria Math" panose="02040503050406030204" pitchFamily="18" charset="0"/>
                      </a:rPr>
                      <m:t>𝑐</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7" name="Rectangle 6">
                <a:extLst>
                  <a:ext uri="{FF2B5EF4-FFF2-40B4-BE49-F238E27FC236}">
                    <a16:creationId xmlns:a16="http://schemas.microsoft.com/office/drawing/2014/main" id="{3C32200A-0FB2-42C5-A657-F7BD457D9F6F}"/>
                  </a:ext>
                </a:extLst>
              </p:cNvPr>
              <p:cNvSpPr>
                <a:spLocks noRot="1" noChangeAspect="1" noMove="1" noResize="1" noEditPoints="1" noAdjustHandles="1" noChangeArrowheads="1" noChangeShapeType="1" noTextEdit="1"/>
              </p:cNvSpPr>
              <p:nvPr/>
            </p:nvSpPr>
            <p:spPr>
              <a:xfrm>
                <a:off x="6670841" y="2464986"/>
                <a:ext cx="5521159" cy="194617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5D5E813-A071-4385-A173-8C1F8D299131}"/>
                  </a:ext>
                </a:extLst>
              </p:cNvPr>
              <p:cNvSpPr/>
              <p:nvPr/>
            </p:nvSpPr>
            <p:spPr>
              <a:xfrm>
                <a:off x="6719796" y="4827990"/>
                <a:ext cx="5514395" cy="2059282"/>
              </a:xfrm>
              <a:prstGeom prst="rect">
                <a:avLst/>
              </a:prstGeom>
            </p:spPr>
            <p:txBody>
              <a:bodyPr wrap="non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smtClean="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9" name="Rectangle 8">
                <a:extLst>
                  <a:ext uri="{FF2B5EF4-FFF2-40B4-BE49-F238E27FC236}">
                    <a16:creationId xmlns:a16="http://schemas.microsoft.com/office/drawing/2014/main" id="{D5D5E813-A071-4385-A173-8C1F8D299131}"/>
                  </a:ext>
                </a:extLst>
              </p:cNvPr>
              <p:cNvSpPr>
                <a:spLocks noRot="1" noChangeAspect="1" noMove="1" noResize="1" noEditPoints="1" noAdjustHandles="1" noChangeArrowheads="1" noChangeShapeType="1" noTextEdit="1"/>
              </p:cNvSpPr>
              <p:nvPr/>
            </p:nvSpPr>
            <p:spPr>
              <a:xfrm>
                <a:off x="6719796" y="4827990"/>
                <a:ext cx="5514395" cy="2059282"/>
              </a:xfrm>
              <a:prstGeom prst="rect">
                <a:avLst/>
              </a:prstGeom>
              <a:blipFill>
                <a:blip r:embed="rId5"/>
                <a:stretch>
                  <a:fillRect/>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06D8B7C2-720F-4DB3-93F7-E40732EE74F3}"/>
              </a:ext>
            </a:extLst>
          </p:cNvPr>
          <p:cNvCxnSpPr>
            <a:cxnSpLocks/>
          </p:cNvCxnSpPr>
          <p:nvPr/>
        </p:nvCxnSpPr>
        <p:spPr>
          <a:xfrm>
            <a:off x="0" y="212858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057B56-DF85-4BC5-95A2-323656337FDF}"/>
              </a:ext>
            </a:extLst>
          </p:cNvPr>
          <p:cNvCxnSpPr>
            <a:cxnSpLocks/>
          </p:cNvCxnSpPr>
          <p:nvPr/>
        </p:nvCxnSpPr>
        <p:spPr>
          <a:xfrm>
            <a:off x="0" y="4806472"/>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FBC4E2-B217-4ADC-A924-A210326EE0D4}"/>
                  </a:ext>
                </a:extLst>
              </p:cNvPr>
              <p:cNvSpPr txBox="1"/>
              <p:nvPr/>
            </p:nvSpPr>
            <p:spPr>
              <a:xfrm>
                <a:off x="234691" y="2548639"/>
                <a:ext cx="4017995" cy="9798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3" name="TextBox 12">
                <a:extLst>
                  <a:ext uri="{FF2B5EF4-FFF2-40B4-BE49-F238E27FC236}">
                    <a16:creationId xmlns:a16="http://schemas.microsoft.com/office/drawing/2014/main" id="{97FBC4E2-B217-4ADC-A924-A210326EE0D4}"/>
                  </a:ext>
                </a:extLst>
              </p:cNvPr>
              <p:cNvSpPr txBox="1">
                <a:spLocks noRot="1" noChangeAspect="1" noMove="1" noResize="1" noEditPoints="1" noAdjustHandles="1" noChangeArrowheads="1" noChangeShapeType="1" noTextEdit="1"/>
              </p:cNvSpPr>
              <p:nvPr/>
            </p:nvSpPr>
            <p:spPr>
              <a:xfrm>
                <a:off x="234691" y="2548639"/>
                <a:ext cx="4017995" cy="979884"/>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47F5CF-518A-4760-B6B3-115EDA820174}"/>
                  </a:ext>
                </a:extLst>
              </p:cNvPr>
              <p:cNvSpPr txBox="1"/>
              <p:nvPr/>
            </p:nvSpPr>
            <p:spPr>
              <a:xfrm>
                <a:off x="183891" y="4921727"/>
                <a:ext cx="4097823" cy="98469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i="1">
                              <a:latin typeface="Cambria Math" panose="02040503050406030204" pitchFamily="18" charset="0"/>
                            </a:rPr>
                            <m:t>𝛼</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5" name="TextBox 14">
                <a:extLst>
                  <a:ext uri="{FF2B5EF4-FFF2-40B4-BE49-F238E27FC236}">
                    <a16:creationId xmlns:a16="http://schemas.microsoft.com/office/drawing/2014/main" id="{4147F5CF-518A-4760-B6B3-115EDA820174}"/>
                  </a:ext>
                </a:extLst>
              </p:cNvPr>
              <p:cNvSpPr txBox="1">
                <a:spLocks noRot="1" noChangeAspect="1" noMove="1" noResize="1" noEditPoints="1" noAdjustHandles="1" noChangeArrowheads="1" noChangeShapeType="1" noTextEdit="1"/>
              </p:cNvSpPr>
              <p:nvPr/>
            </p:nvSpPr>
            <p:spPr>
              <a:xfrm>
                <a:off x="183891" y="4921727"/>
                <a:ext cx="4097823" cy="984693"/>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B2ED77-4AF3-4622-84F2-13F393B68277}"/>
                  </a:ext>
                </a:extLst>
              </p:cNvPr>
              <p:cNvSpPr txBox="1"/>
              <p:nvPr/>
            </p:nvSpPr>
            <p:spPr>
              <a:xfrm>
                <a:off x="227434" y="73956"/>
                <a:ext cx="4017995" cy="1244251"/>
              </a:xfrm>
              <a:prstGeom prst="rect">
                <a:avLst/>
              </a:prstGeom>
              <a:noFill/>
              <a:ln>
                <a:noFill/>
              </a:ln>
            </p:spPr>
            <p:txBody>
              <a:bodyPr wrap="square" rtlCol="0">
                <a:spAutoFit/>
              </a:bodyPr>
              <a:lstStyle/>
              <a:p>
                <a14:m>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e>
                    </m:d>
                    <m:r>
                      <a:rPr lang="en-US" sz="4800" b="0" i="1" smtClean="0">
                        <a:solidFill>
                          <a:schemeClr val="tx1"/>
                        </a:solidFill>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b="0" i="1" smtClean="0">
                                <a:latin typeface="Cambria Math" panose="02040503050406030204" pitchFamily="18" charset="0"/>
                              </a:rPr>
                              <m:t>4</m:t>
                            </m:r>
                          </m:sup>
                        </m:sSup>
                      </m:num>
                      <m:den>
                        <m:sSup>
                          <m:sSupPr>
                            <m:ctrlPr>
                              <a:rPr lang="en-US" sz="4800" b="0" i="1" smtClean="0">
                                <a:latin typeface="Cambria Math" panose="02040503050406030204" pitchFamily="18" charset="0"/>
                              </a:rPr>
                            </m:ctrlPr>
                          </m:sSupPr>
                          <m:e>
                            <m:r>
                              <a:rPr lang="en-US" sz="4800" i="1">
                                <a:latin typeface="Cambria Math" panose="02040503050406030204" pitchFamily="18" charset="0"/>
                              </a:rPr>
                              <m:t>𝛼</m:t>
                            </m:r>
                          </m:e>
                          <m:sup>
                            <m:r>
                              <a:rPr lang="en-US" sz="4800" b="0" i="1" smtClean="0">
                                <a:latin typeface="Cambria Math" panose="02040503050406030204" pitchFamily="18" charset="0"/>
                              </a:rPr>
                              <m:t>2</m:t>
                            </m:r>
                          </m:sup>
                        </m:sSup>
                      </m:den>
                    </m:f>
                  </m:oMath>
                </a14:m>
                <a:r>
                  <a:rPr lang="en-CA" sz="4800" dirty="0"/>
                  <a:t>  </a:t>
                </a:r>
              </a:p>
            </p:txBody>
          </p:sp>
        </mc:Choice>
        <mc:Fallback xmlns="">
          <p:sp>
            <p:nvSpPr>
              <p:cNvPr id="17" name="TextBox 16">
                <a:extLst>
                  <a:ext uri="{FF2B5EF4-FFF2-40B4-BE49-F238E27FC236}">
                    <a16:creationId xmlns:a16="http://schemas.microsoft.com/office/drawing/2014/main" id="{97B2ED77-4AF3-4622-84F2-13F393B68277}"/>
                  </a:ext>
                </a:extLst>
              </p:cNvPr>
              <p:cNvSpPr txBox="1">
                <a:spLocks noRot="1" noChangeAspect="1" noMove="1" noResize="1" noEditPoints="1" noAdjustHandles="1" noChangeArrowheads="1" noChangeShapeType="1" noTextEdit="1"/>
              </p:cNvSpPr>
              <p:nvPr/>
            </p:nvSpPr>
            <p:spPr>
              <a:xfrm>
                <a:off x="227434" y="73956"/>
                <a:ext cx="4017995" cy="1244251"/>
              </a:xfrm>
              <a:prstGeom prst="rect">
                <a:avLst/>
              </a:prstGeom>
              <a:blipFill>
                <a:blip r:embed="rId8"/>
                <a:stretch>
                  <a:fillRect/>
                </a:stretch>
              </a:blipFill>
              <a:ln>
                <a:noFill/>
              </a:ln>
            </p:spPr>
            <p:txBody>
              <a:bodyPr/>
              <a:lstStyle/>
              <a:p>
                <a:r>
                  <a:rPr lang="en-CA">
                    <a:noFill/>
                  </a:rPr>
                  <a:t> </a:t>
                </a:r>
              </a:p>
            </p:txBody>
          </p:sp>
        </mc:Fallback>
      </mc:AlternateContent>
      <p:sp>
        <p:nvSpPr>
          <p:cNvPr id="19" name="TextBox 18">
            <a:extLst>
              <a:ext uri="{FF2B5EF4-FFF2-40B4-BE49-F238E27FC236}">
                <a16:creationId xmlns:a16="http://schemas.microsoft.com/office/drawing/2014/main" id="{A2259B11-75C8-4BF7-A46F-FECEC834E362}"/>
              </a:ext>
            </a:extLst>
          </p:cNvPr>
          <p:cNvSpPr txBox="1"/>
          <p:nvPr/>
        </p:nvSpPr>
        <p:spPr>
          <a:xfrm>
            <a:off x="488690" y="3600926"/>
            <a:ext cx="3197937" cy="707886"/>
          </a:xfrm>
          <a:prstGeom prst="rect">
            <a:avLst/>
          </a:prstGeom>
          <a:noFill/>
          <a:ln>
            <a:noFill/>
          </a:ln>
        </p:spPr>
        <p:txBody>
          <a:bodyPr wrap="square" rtlCol="0">
            <a:spAutoFit/>
          </a:bodyPr>
          <a:lstStyle/>
          <a:p>
            <a:pPr algn="ctr"/>
            <a:r>
              <a:rPr lang="en-US" sz="4000" dirty="0"/>
              <a:t>(</a:t>
            </a:r>
            <a:r>
              <a:rPr lang="en-US" sz="4000" dirty="0" err="1"/>
              <a:t>timelike</a:t>
            </a:r>
            <a:r>
              <a:rPr lang="en-US" sz="4000" dirty="0"/>
              <a:t>)</a:t>
            </a:r>
            <a:endParaRPr lang="en-CA" sz="4000" dirty="0"/>
          </a:p>
        </p:txBody>
      </p:sp>
      <p:sp>
        <p:nvSpPr>
          <p:cNvPr id="21" name="TextBox 20">
            <a:extLst>
              <a:ext uri="{FF2B5EF4-FFF2-40B4-BE49-F238E27FC236}">
                <a16:creationId xmlns:a16="http://schemas.microsoft.com/office/drawing/2014/main" id="{3A321958-19E4-4A7C-A60A-71CB132091E2}"/>
              </a:ext>
            </a:extLst>
          </p:cNvPr>
          <p:cNvSpPr txBox="1"/>
          <p:nvPr/>
        </p:nvSpPr>
        <p:spPr>
          <a:xfrm>
            <a:off x="423377" y="5988525"/>
            <a:ext cx="3197937" cy="707886"/>
          </a:xfrm>
          <a:prstGeom prst="rect">
            <a:avLst/>
          </a:prstGeom>
          <a:noFill/>
          <a:ln>
            <a:noFill/>
          </a:ln>
        </p:spPr>
        <p:txBody>
          <a:bodyPr wrap="square" rtlCol="0">
            <a:spAutoFit/>
          </a:bodyPr>
          <a:lstStyle/>
          <a:p>
            <a:pPr algn="ctr"/>
            <a:r>
              <a:rPr lang="en-US" sz="4000" dirty="0"/>
              <a:t>(spacelike)</a:t>
            </a:r>
            <a:endParaRPr lang="en-CA" sz="4000" dirty="0"/>
          </a:p>
        </p:txBody>
      </p:sp>
      <p:sp>
        <p:nvSpPr>
          <p:cNvPr id="25" name="TextBox 24">
            <a:extLst>
              <a:ext uri="{FF2B5EF4-FFF2-40B4-BE49-F238E27FC236}">
                <a16:creationId xmlns:a16="http://schemas.microsoft.com/office/drawing/2014/main" id="{5881032B-EA99-42F3-B636-CA6EE44AA141}"/>
              </a:ext>
            </a:extLst>
          </p:cNvPr>
          <p:cNvSpPr txBox="1"/>
          <p:nvPr/>
        </p:nvSpPr>
        <p:spPr>
          <a:xfrm>
            <a:off x="488690" y="1249612"/>
            <a:ext cx="3197937" cy="707886"/>
          </a:xfrm>
          <a:prstGeom prst="rect">
            <a:avLst/>
          </a:prstGeom>
          <a:noFill/>
          <a:ln>
            <a:noFill/>
          </a:ln>
        </p:spPr>
        <p:txBody>
          <a:bodyPr wrap="square" rtlCol="0">
            <a:spAutoFit/>
          </a:bodyPr>
          <a:lstStyle/>
          <a:p>
            <a:pPr algn="ctr"/>
            <a:r>
              <a:rPr lang="en-US" sz="4000" dirty="0"/>
              <a:t>(spacelike)</a:t>
            </a:r>
            <a:endParaRPr lang="en-CA" sz="40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80B9AE51-745C-4A7F-A907-5A404E6E3131}"/>
                  </a:ext>
                </a:extLst>
              </p14:cNvPr>
              <p14:cNvContentPartPr/>
              <p14:nvPr>
                <p:extLst>
                  <p:ext uri="{42D2F446-02D8-4167-A562-619A0277C38B}">
                    <p15:isNarration xmlns:p15="http://schemas.microsoft.com/office/powerpoint/2012/main" val="1"/>
                  </p:ext>
                </p:extLst>
              </p14:nvPr>
            </p14:nvContentPartPr>
            <p14:xfrm>
              <a:off x="7907400" y="55080"/>
              <a:ext cx="4232520" cy="6749640"/>
            </p14:xfrm>
          </p:contentPart>
        </mc:Choice>
        <mc:Fallback xmlns="">
          <p:pic>
            <p:nvPicPr>
              <p:cNvPr id="2" name="Ink 1">
                <a:extLst>
                  <a:ext uri="{FF2B5EF4-FFF2-40B4-BE49-F238E27FC236}">
                    <a16:creationId xmlns:a16="http://schemas.microsoft.com/office/drawing/2014/main" id="{80B9AE51-745C-4A7F-A907-5A404E6E3131}"/>
                  </a:ext>
                </a:extLst>
              </p:cNvPr>
              <p:cNvPicPr>
                <a:picLocks noGrp="1" noRot="1" noChangeAspect="1" noMove="1" noResize="1" noEditPoints="1" noAdjustHandles="1" noChangeArrowheads="1" noChangeShapeType="1"/>
              </p:cNvPicPr>
              <p:nvPr/>
            </p:nvPicPr>
            <p:blipFill>
              <a:blip r:embed="rId10"/>
              <a:stretch>
                <a:fillRect/>
              </a:stretch>
            </p:blipFill>
            <p:spPr>
              <a:xfrm>
                <a:off x="7898040" y="45720"/>
                <a:ext cx="4251240" cy="6768360"/>
              </a:xfrm>
              <a:prstGeom prst="rect">
                <a:avLst/>
              </a:prstGeom>
            </p:spPr>
          </p:pic>
        </mc:Fallback>
      </mc:AlternateContent>
    </p:spTree>
    <p:custDataLst>
      <p:tags r:id="rId1"/>
    </p:custDataLst>
    <p:extLst>
      <p:ext uri="{BB962C8B-B14F-4D97-AF65-F5344CB8AC3E}">
        <p14:creationId xmlns:p14="http://schemas.microsoft.com/office/powerpoint/2010/main" val="2395106064"/>
      </p:ext>
    </p:extLst>
  </p:cSld>
  <p:clrMapOvr>
    <a:masterClrMapping/>
  </p:clrMapOvr>
  <mc:AlternateContent xmlns:mc="http://schemas.openxmlformats.org/markup-compatibility/2006" xmlns:p14="http://schemas.microsoft.com/office/powerpoint/2010/main">
    <mc:Choice Requires="p14">
      <p:transition spd="slow" p14:dur="2000" advTm="73199"/>
    </mc:Choice>
    <mc:Fallback xmlns="">
      <p:transition spd="slow" advTm="73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9" grpId="0"/>
      <p:bldP spid="13" grpId="0"/>
      <p:bldP spid="15" grpId="0"/>
      <p:bldP spid="17" grpId="0"/>
      <p:bldP spid="21"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61A72F-A978-47AD-9660-D8B08DC86205}"/>
              </a:ext>
            </a:extLst>
          </p:cNvPr>
          <p:cNvGrpSpPr/>
          <p:nvPr/>
        </p:nvGrpSpPr>
        <p:grpSpPr>
          <a:xfrm>
            <a:off x="5212080" y="-57152"/>
            <a:ext cx="6998970" cy="6858002"/>
            <a:chOff x="914403" y="1009073"/>
            <a:chExt cx="10613189" cy="5848928"/>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914403" y="1130531"/>
              <a:ext cx="10458444" cy="5727470"/>
              <a:chOff x="690087" y="4803111"/>
              <a:chExt cx="1804282" cy="988098"/>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83157" y="4803111"/>
                <a:ext cx="0" cy="988098"/>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690087" y="5294870"/>
                <a:ext cx="180428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0756068" y="3282821"/>
                  <a:ext cx="771524" cy="70872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0756068" y="3282821"/>
                  <a:ext cx="771524" cy="70872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457461" y="1009073"/>
                  <a:ext cx="1112573" cy="70872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457461" y="1009073"/>
                  <a:ext cx="1112573" cy="708726"/>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8C52B8-D2D8-4871-93D4-4E5CBD31B7EC}"/>
                  </a:ext>
                </a:extLst>
              </p:cNvPr>
              <p:cNvSpPr txBox="1"/>
              <p:nvPr/>
            </p:nvSpPr>
            <p:spPr>
              <a:xfrm>
                <a:off x="0" y="2799791"/>
                <a:ext cx="2602526" cy="584775"/>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𝑘</m:t>
                          </m:r>
                        </m:e>
                        <m:sub>
                          <m:r>
                            <a:rPr lang="en-US" sz="3200" i="1">
                              <a:latin typeface="Cambria Math" panose="02040503050406030204" pitchFamily="18" charset="0"/>
                            </a:rPr>
                            <m:t>𝑡</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𝑥</m:t>
                          </m:r>
                        </m:sub>
                      </m:sSub>
                      <m:r>
                        <a:rPr lang="en-US" sz="3200" b="0" i="1" smtClean="0">
                          <a:latin typeface="Cambria Math" panose="02040503050406030204" pitchFamily="18" charset="0"/>
                        </a:rPr>
                        <m:t>=0</m:t>
                      </m:r>
                    </m:oMath>
                  </m:oMathPara>
                </a14:m>
                <a:endParaRPr lang="en-CA" sz="3200" dirty="0"/>
              </a:p>
            </p:txBody>
          </p:sp>
        </mc:Choice>
        <mc:Fallback xmlns="">
          <p:sp>
            <p:nvSpPr>
              <p:cNvPr id="35" name="TextBox 34">
                <a:extLst>
                  <a:ext uri="{FF2B5EF4-FFF2-40B4-BE49-F238E27FC236}">
                    <a16:creationId xmlns:a16="http://schemas.microsoft.com/office/drawing/2014/main" id="{028C52B8-D2D8-4871-93D4-4E5CBD31B7EC}"/>
                  </a:ext>
                </a:extLst>
              </p:cNvPr>
              <p:cNvSpPr txBox="1">
                <a:spLocks noRot="1" noChangeAspect="1" noMove="1" noResize="1" noEditPoints="1" noAdjustHandles="1" noChangeArrowheads="1" noChangeShapeType="1" noTextEdit="1"/>
              </p:cNvSpPr>
              <p:nvPr/>
            </p:nvSpPr>
            <p:spPr>
              <a:xfrm>
                <a:off x="0" y="2799791"/>
                <a:ext cx="2602526" cy="584775"/>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54DF846-C026-4BF2-A1EB-DB989055E94B}"/>
                  </a:ext>
                </a:extLst>
              </p:cNvPr>
              <p:cNvSpPr/>
              <p:nvPr/>
            </p:nvSpPr>
            <p:spPr>
              <a:xfrm>
                <a:off x="33564" y="33564"/>
                <a:ext cx="5312223" cy="2043380"/>
              </a:xfrm>
              <a:prstGeom prst="rect">
                <a:avLst/>
              </a:prstGeom>
              <a:solidFill>
                <a:schemeClr val="bg1"/>
              </a:solidFill>
              <a:ln w="38100">
                <a:solidFill>
                  <a:schemeClr val="tx1"/>
                </a:solidFill>
              </a:ln>
            </p:spPr>
            <p:txBody>
              <a:bodyPr wrap="none">
                <a:spAutoFit/>
              </a:bodyPr>
              <a:lstStyle/>
              <a:p>
                <a14:m>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𝑡</m:t>
                        </m:r>
                      </m:sub>
                    </m:sSub>
                    <m:r>
                      <m:rPr>
                        <m:nor/>
                      </m:rPr>
                      <a:rPr lang="x-IV_mathan" sz="4000" dirty="0"/>
                      <m:t> </m:t>
                    </m:r>
                  </m:oMath>
                </a14:m>
                <a:r>
                  <a:rPr lang="x-IV_mathan" sz="4000" dirty="0"/>
                  <a:t> </a:t>
                </a:r>
              </a:p>
              <a:p>
                <a14:m>
                  <m:oMath xmlns:m="http://schemas.openxmlformats.org/officeDocument/2006/math">
                    <m:r>
                      <m:rPr>
                        <m:nor/>
                      </m:rPr>
                      <a:rPr lang="en-US" sz="4000" dirty="0">
                        <a:solidFill>
                          <a:srgbClr val="0070C0"/>
                        </a:solidFill>
                      </a:rPr>
                      <m:t> </m:t>
                    </m:r>
                    <m:r>
                      <a:rPr lang="en-US" sz="4000" i="1">
                        <a:solidFill>
                          <a:srgbClr val="0070C0"/>
                        </a:solidFill>
                        <a:latin typeface="Cambria Math" panose="02040503050406030204" pitchFamily="18" charset="0"/>
                      </a:rPr>
                      <m:t>𝑥</m:t>
                    </m:r>
                    <m:r>
                      <a:rPr lang="x-IV_mathan"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𝑘</m:t>
                        </m:r>
                      </m:e>
                      <m:sub>
                        <m:r>
                          <a:rPr lang="en-US" sz="4000" i="1">
                            <a:latin typeface="Cambria Math" panose="02040503050406030204" pitchFamily="18" charset="0"/>
                          </a:rPr>
                          <m:t>𝑥</m:t>
                        </m:r>
                      </m:sub>
                    </m:sSub>
                    <m:r>
                      <m:rPr>
                        <m:nor/>
                      </m:rPr>
                      <a:rPr lang="x-IV_mathan" sz="4000" dirty="0"/>
                      <m:t> </m:t>
                    </m:r>
                  </m:oMath>
                </a14:m>
                <a:r>
                  <a:rPr lang="x-IV_mathan" sz="4000" dirty="0"/>
                  <a:t> </a:t>
                </a:r>
              </a:p>
            </p:txBody>
          </p:sp>
        </mc:Choice>
        <mc:Fallback xmlns="">
          <p:sp>
            <p:nvSpPr>
              <p:cNvPr id="15" name="Rectangle 14">
                <a:extLst>
                  <a:ext uri="{FF2B5EF4-FFF2-40B4-BE49-F238E27FC236}">
                    <a16:creationId xmlns:a16="http://schemas.microsoft.com/office/drawing/2014/main" id="{154DF846-C026-4BF2-A1EB-DB989055E94B}"/>
                  </a:ext>
                </a:extLst>
              </p:cNvPr>
              <p:cNvSpPr>
                <a:spLocks noRot="1" noChangeAspect="1" noMove="1" noResize="1" noEditPoints="1" noAdjustHandles="1" noChangeArrowheads="1" noChangeShapeType="1" noTextEdit="1"/>
              </p:cNvSpPr>
              <p:nvPr/>
            </p:nvSpPr>
            <p:spPr>
              <a:xfrm>
                <a:off x="33564" y="33564"/>
                <a:ext cx="5312223" cy="204338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4EC0593-AD85-4F47-AA86-6D7ADE8DDB7C}"/>
                  </a:ext>
                </a:extLst>
              </p:cNvPr>
              <p:cNvSpPr txBox="1"/>
              <p:nvPr/>
            </p:nvSpPr>
            <p:spPr>
              <a:xfrm>
                <a:off x="-1" y="2191657"/>
                <a:ext cx="5257801" cy="584775"/>
              </a:xfrm>
              <a:prstGeom prst="rect">
                <a:avLst/>
              </a:prstGeom>
              <a:solidFill>
                <a:schemeClr val="bg1"/>
              </a:solidFill>
              <a:effectLst>
                <a:softEdge rad="127000"/>
              </a:effectLst>
            </p:spPr>
            <p:txBody>
              <a:bodyPr wrap="squar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𝑘</m:t>
                        </m:r>
                      </m:e>
                      <m:sub>
                        <m:r>
                          <a:rPr lang="en-US" sz="3200" i="1">
                            <a:latin typeface="Cambria Math" panose="02040503050406030204" pitchFamily="18" charset="0"/>
                          </a:rPr>
                          <m:t>𝑡</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𝑘</m:t>
                        </m:r>
                      </m:e>
                      <m:sub>
                        <m:r>
                          <a:rPr lang="en-US" sz="3200" b="0" i="1" smtClean="0">
                            <a:latin typeface="Cambria Math" panose="02040503050406030204" pitchFamily="18" charset="0"/>
                          </a:rPr>
                          <m:t>𝑥</m:t>
                        </m:r>
                      </m:sub>
                    </m:sSub>
                  </m:oMath>
                </a14:m>
                <a:r>
                  <a:rPr lang="en-CA" sz="3200" dirty="0"/>
                  <a:t> are </a:t>
                </a:r>
                <a:r>
                  <a:rPr lang="en-CA" sz="3200" u="sng" dirty="0"/>
                  <a:t>initial conditions</a:t>
                </a:r>
                <a:r>
                  <a:rPr lang="en-CA" sz="3200" dirty="0"/>
                  <a:t>…</a:t>
                </a:r>
              </a:p>
            </p:txBody>
          </p:sp>
        </mc:Choice>
        <mc:Fallback xmlns="">
          <p:sp>
            <p:nvSpPr>
              <p:cNvPr id="29" name="TextBox 28">
                <a:extLst>
                  <a:ext uri="{FF2B5EF4-FFF2-40B4-BE49-F238E27FC236}">
                    <a16:creationId xmlns:a16="http://schemas.microsoft.com/office/drawing/2014/main" id="{F4EC0593-AD85-4F47-AA86-6D7ADE8DDB7C}"/>
                  </a:ext>
                </a:extLst>
              </p:cNvPr>
              <p:cNvSpPr txBox="1">
                <a:spLocks noRot="1" noChangeAspect="1" noMove="1" noResize="1" noEditPoints="1" noAdjustHandles="1" noChangeArrowheads="1" noChangeShapeType="1" noTextEdit="1"/>
              </p:cNvSpPr>
              <p:nvPr/>
            </p:nvSpPr>
            <p:spPr>
              <a:xfrm>
                <a:off x="-1" y="2191657"/>
                <a:ext cx="5257801" cy="584775"/>
              </a:xfrm>
              <a:prstGeom prst="rect">
                <a:avLst/>
              </a:prstGeom>
              <a:blipFill>
                <a:blip r:embed="rId8"/>
                <a:stretch>
                  <a:fillRect t="-12632" b="-3578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76216E-C246-468E-B155-EAD1D99289CE}"/>
                  </a:ext>
                </a:extLst>
              </p:cNvPr>
              <p:cNvSpPr txBox="1"/>
              <p:nvPr/>
            </p:nvSpPr>
            <p:spPr>
              <a:xfrm>
                <a:off x="152400" y="5321496"/>
                <a:ext cx="5886450" cy="13650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𝑘</m:t>
                          </m:r>
                        </m:e>
                        <m:sub>
                          <m:r>
                            <a:rPr lang="en-US" sz="3200" i="1">
                              <a:latin typeface="Cambria Math" panose="02040503050406030204" pitchFamily="18" charset="0"/>
                            </a:rPr>
                            <m:t>𝑥</m:t>
                          </m:r>
                        </m:sub>
                      </m:sSub>
                      <m:r>
                        <a:rPr lang="en-US" sz="3200" b="0" i="1" smtClean="0">
                          <a:latin typeface="Cambria Math" panose="02040503050406030204" pitchFamily="18" charset="0"/>
                        </a:rPr>
                        <m:t>=0⇒</m:t>
                      </m:r>
                    </m:oMath>
                  </m:oMathPara>
                </a14:m>
                <a:endParaRPr lang="en-US" sz="3200" b="0" i="1" dirty="0">
                  <a:latin typeface="Cambria Math" panose="02040503050406030204" pitchFamily="18" charset="0"/>
                </a:endParaRPr>
              </a:p>
              <a:p>
                <a14:m>
                  <m:oMath xmlns:m="http://schemas.openxmlformats.org/officeDocument/2006/math">
                    <m:r>
                      <a:rPr lang="en-US" sz="3200" i="1">
                        <a:solidFill>
                          <a:srgbClr val="0070C0"/>
                        </a:solidFill>
                        <a:latin typeface="Cambria Math" panose="02040503050406030204" pitchFamily="18" charset="0"/>
                      </a:rPr>
                      <m:t>𝑥</m:t>
                    </m:r>
                    <m:d>
                      <m:dPr>
                        <m:ctrlPr>
                          <a:rPr lang="en-US" sz="3200" b="0" i="1" smtClean="0">
                            <a:solidFill>
                              <a:schemeClr val="tx1"/>
                            </a:solidFill>
                            <a:latin typeface="Cambria Math" panose="02040503050406030204" pitchFamily="18" charset="0"/>
                          </a:rPr>
                        </m:ctrlPr>
                      </m:dPr>
                      <m:e>
                        <m:r>
                          <a:rPr lang="x-IV_mathan" sz="3200">
                            <a:solidFill>
                              <a:srgbClr val="FFC000"/>
                            </a:solidFill>
                            <a:latin typeface="Cambria Math" panose="02040503050406030204" pitchFamily="18" charset="0"/>
                          </a:rPr>
                          <m:t>𝜏</m:t>
                        </m:r>
                        <m:r>
                          <a:rPr lang="en-US" sz="3200" b="0" i="1" smtClean="0">
                            <a:solidFill>
                              <a:schemeClr val="tx1"/>
                            </a:solidFill>
                            <a:latin typeface="Cambria Math" panose="02040503050406030204" pitchFamily="18" charset="0"/>
                          </a:rPr>
                          <m:t>=0</m:t>
                        </m:r>
                      </m:e>
                    </m:d>
                    <m:r>
                      <a:rPr lang="x-IV_mathan" sz="3200">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cosh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𝛼</m:t>
                                </m:r>
                              </m:num>
                              <m:den>
                                <m:r>
                                  <a:rPr lang="en-US" sz="3200" i="1">
                                    <a:latin typeface="Cambria Math" panose="02040503050406030204" pitchFamily="18" charset="0"/>
                                  </a:rPr>
                                  <m:t>𝑐</m:t>
                                </m:r>
                              </m:den>
                            </m:f>
                            <m:d>
                              <m:dPr>
                                <m:ctrlPr>
                                  <a:rPr lang="en-US" sz="3200" b="0" i="1" smtClean="0">
                                    <a:latin typeface="Cambria Math" panose="02040503050406030204" pitchFamily="18" charset="0"/>
                                  </a:rPr>
                                </m:ctrlPr>
                              </m:dPr>
                              <m:e>
                                <m:r>
                                  <a:rPr lang="en-US" sz="3200" b="0" i="1" smtClean="0">
                                    <a:latin typeface="Cambria Math" panose="02040503050406030204" pitchFamily="18" charset="0"/>
                                  </a:rPr>
                                  <m:t>0</m:t>
                                </m:r>
                              </m:e>
                            </m:d>
                            <m:r>
                              <a:rPr lang="x-IV_mathan" sz="3200" i="1" smtClean="0">
                                <a:solidFill>
                                  <a:srgbClr val="FFC000"/>
                                </a:solidFill>
                                <a:latin typeface="Cambria Math" panose="02040503050406030204" pitchFamily="18" charset="0"/>
                              </a:rPr>
                              <m:t> </m:t>
                            </m:r>
                          </m:e>
                        </m:d>
                      </m:e>
                    </m:func>
                    <m:r>
                      <a:rPr lang="en-US" sz="3200" b="0" i="1" smtClean="0">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oMath>
                </a14:m>
                <a:r>
                  <a:rPr lang="en-CA" sz="3200" dirty="0"/>
                  <a:t> </a:t>
                </a:r>
              </a:p>
            </p:txBody>
          </p:sp>
        </mc:Choice>
        <mc:Fallback xmlns="">
          <p:sp>
            <p:nvSpPr>
              <p:cNvPr id="34" name="TextBox 33">
                <a:extLst>
                  <a:ext uri="{FF2B5EF4-FFF2-40B4-BE49-F238E27FC236}">
                    <a16:creationId xmlns:a16="http://schemas.microsoft.com/office/drawing/2014/main" id="{8876216E-C246-468E-B155-EAD1D99289CE}"/>
                  </a:ext>
                </a:extLst>
              </p:cNvPr>
              <p:cNvSpPr txBox="1">
                <a:spLocks noRot="1" noChangeAspect="1" noMove="1" noResize="1" noEditPoints="1" noAdjustHandles="1" noChangeArrowheads="1" noChangeShapeType="1" noTextEdit="1"/>
              </p:cNvSpPr>
              <p:nvPr/>
            </p:nvSpPr>
            <p:spPr>
              <a:xfrm>
                <a:off x="152400" y="5321496"/>
                <a:ext cx="5886450" cy="136505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FEB9259-E657-4D11-9E1E-D98F657FB2CE}"/>
                  </a:ext>
                </a:extLst>
              </p:cNvPr>
              <p:cNvSpPr txBox="1"/>
              <p:nvPr/>
            </p:nvSpPr>
            <p:spPr>
              <a:xfrm>
                <a:off x="152400" y="3797496"/>
                <a:ext cx="5886450" cy="13650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𝑘</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=0⇒</m:t>
                      </m:r>
                    </m:oMath>
                  </m:oMathPara>
                </a14:m>
                <a:endParaRPr lang="en-US" sz="3200" b="0" i="1" dirty="0">
                  <a:latin typeface="Cambria Math" panose="02040503050406030204" pitchFamily="18" charset="0"/>
                </a:endParaRPr>
              </a:p>
              <a:p>
                <a14:m>
                  <m:oMath xmlns:m="http://schemas.openxmlformats.org/officeDocument/2006/math">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d>
                      <m:dPr>
                        <m:ctrlPr>
                          <a:rPr lang="en-US" sz="3200" b="0" i="1" smtClean="0">
                            <a:solidFill>
                              <a:schemeClr val="tx1"/>
                            </a:solidFill>
                            <a:latin typeface="Cambria Math" panose="02040503050406030204" pitchFamily="18" charset="0"/>
                          </a:rPr>
                        </m:ctrlPr>
                      </m:dPr>
                      <m:e>
                        <m:r>
                          <a:rPr lang="x-IV_mathan" sz="3200">
                            <a:solidFill>
                              <a:srgbClr val="FFC000"/>
                            </a:solidFill>
                            <a:latin typeface="Cambria Math" panose="02040503050406030204" pitchFamily="18" charset="0"/>
                          </a:rPr>
                          <m:t>𝜏</m:t>
                        </m:r>
                        <m:r>
                          <a:rPr lang="en-US" sz="3200" b="0" i="1" smtClean="0">
                            <a:solidFill>
                              <a:schemeClr val="tx1"/>
                            </a:solidFill>
                            <a:latin typeface="Cambria Math" panose="02040503050406030204" pitchFamily="18" charset="0"/>
                          </a:rPr>
                          <m:t>=0</m:t>
                        </m:r>
                      </m:e>
                    </m:d>
                    <m:r>
                      <a:rPr lang="x-IV_mathan" sz="3200">
                        <a:latin typeface="Cambria Math" panose="02040503050406030204" pitchFamily="18" charset="0"/>
                      </a:rPr>
                      <m:t>=</m:t>
                    </m:r>
                    <m:f>
                      <m:fPr>
                        <m:ctrlPr>
                          <a:rPr lang="en-US" sz="3200" i="1">
                            <a:latin typeface="Cambria Math" panose="02040503050406030204" pitchFamily="18" charset="0"/>
                          </a:rPr>
                        </m:ctrlPr>
                      </m:fPr>
                      <m:num>
                        <m:sSup>
                          <m:sSupPr>
                            <m:ctrlPr>
                              <a:rPr lang="en-US" sz="3200" i="1">
                                <a:latin typeface="Cambria Math" panose="02040503050406030204" pitchFamily="18" charset="0"/>
                              </a:rPr>
                            </m:ctrlPr>
                          </m:sSupPr>
                          <m:e>
                            <m:r>
                              <a:rPr lang="en-US" sz="3200" i="1">
                                <a:latin typeface="Cambria Math" panose="02040503050406030204" pitchFamily="18" charset="0"/>
                              </a:rPr>
                              <m:t>𝑐</m:t>
                            </m:r>
                          </m:e>
                          <m:sup>
                            <m:r>
                              <a:rPr lang="en-US" sz="3200" i="1">
                                <a:latin typeface="Cambria Math" panose="02040503050406030204" pitchFamily="18" charset="0"/>
                              </a:rPr>
                              <m:t>2</m:t>
                            </m:r>
                          </m:sup>
                        </m:sSup>
                      </m:num>
                      <m:den>
                        <m:r>
                          <a:rPr lang="en-US" sz="3200" i="1">
                            <a:latin typeface="Cambria Math" panose="02040503050406030204" pitchFamily="18" charset="0"/>
                          </a:rPr>
                          <m:t>𝛼</m:t>
                        </m:r>
                      </m:den>
                    </m:f>
                    <m:func>
                      <m:funcPr>
                        <m:ctrlPr>
                          <a:rPr lang="en-US" sz="3200" i="1">
                            <a:latin typeface="Cambria Math" panose="02040503050406030204" pitchFamily="18" charset="0"/>
                          </a:rPr>
                        </m:ctrlPr>
                      </m:funcPr>
                      <m:fName>
                        <m:r>
                          <m:rPr>
                            <m:sty m:val="p"/>
                          </m:rPr>
                          <a:rPr lang="en-US" sz="3200" b="0" i="0" smtClean="0">
                            <a:latin typeface="Cambria Math" panose="02040503050406030204" pitchFamily="18" charset="0"/>
                          </a:rPr>
                          <m:t>sinh</m:t>
                        </m:r>
                      </m:fName>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𝛼</m:t>
                                </m:r>
                              </m:num>
                              <m:den>
                                <m:r>
                                  <a:rPr lang="en-US" sz="3200" i="1">
                                    <a:latin typeface="Cambria Math" panose="02040503050406030204" pitchFamily="18" charset="0"/>
                                  </a:rPr>
                                  <m:t>𝑐</m:t>
                                </m:r>
                              </m:den>
                            </m:f>
                            <m:d>
                              <m:dPr>
                                <m:ctrlPr>
                                  <a:rPr lang="en-US" sz="3200" b="0" i="1" smtClean="0">
                                    <a:latin typeface="Cambria Math" panose="02040503050406030204" pitchFamily="18" charset="0"/>
                                  </a:rPr>
                                </m:ctrlPr>
                              </m:dPr>
                              <m:e>
                                <m:r>
                                  <a:rPr lang="en-US" sz="3200" b="0" i="1" smtClean="0">
                                    <a:latin typeface="Cambria Math" panose="02040503050406030204" pitchFamily="18" charset="0"/>
                                  </a:rPr>
                                  <m:t>0</m:t>
                                </m:r>
                              </m:e>
                            </m:d>
                            <m:r>
                              <a:rPr lang="x-IV_mathan" sz="3200" i="1" smtClean="0">
                                <a:solidFill>
                                  <a:srgbClr val="FFC000"/>
                                </a:solidFill>
                                <a:latin typeface="Cambria Math" panose="02040503050406030204" pitchFamily="18" charset="0"/>
                              </a:rPr>
                              <m:t> </m:t>
                            </m:r>
                          </m:e>
                        </m:d>
                      </m:e>
                    </m:func>
                    <m:r>
                      <a:rPr lang="en-US" sz="3200" b="0" i="1" smtClean="0">
                        <a:latin typeface="Cambria Math" panose="02040503050406030204" pitchFamily="18" charset="0"/>
                      </a:rPr>
                      <m:t>=0</m:t>
                    </m:r>
                  </m:oMath>
                </a14:m>
                <a:r>
                  <a:rPr lang="en-CA" sz="3200" dirty="0"/>
                  <a:t> </a:t>
                </a:r>
              </a:p>
            </p:txBody>
          </p:sp>
        </mc:Choice>
        <mc:Fallback xmlns="">
          <p:sp>
            <p:nvSpPr>
              <p:cNvPr id="4" name="TextBox 3">
                <a:extLst>
                  <a:ext uri="{FF2B5EF4-FFF2-40B4-BE49-F238E27FC236}">
                    <a16:creationId xmlns:a16="http://schemas.microsoft.com/office/drawing/2014/main" id="{1FEB9259-E657-4D11-9E1E-D98F657FB2CE}"/>
                  </a:ext>
                </a:extLst>
              </p:cNvPr>
              <p:cNvSpPr txBox="1">
                <a:spLocks noRot="1" noChangeAspect="1" noMove="1" noResize="1" noEditPoints="1" noAdjustHandles="1" noChangeArrowheads="1" noChangeShapeType="1" noTextEdit="1"/>
              </p:cNvSpPr>
              <p:nvPr/>
            </p:nvSpPr>
            <p:spPr>
              <a:xfrm>
                <a:off x="152400" y="3797496"/>
                <a:ext cx="5886450" cy="1365054"/>
              </a:xfrm>
              <a:prstGeom prst="rect">
                <a:avLst/>
              </a:prstGeom>
              <a:blipFill>
                <a:blip r:embed="rId10"/>
                <a:stretch>
                  <a:fillRect/>
                </a:stretch>
              </a:blipFill>
            </p:spPr>
            <p:txBody>
              <a:bodyPr/>
              <a:lstStyle/>
              <a:p>
                <a:r>
                  <a:rPr lang="en-CA">
                    <a:noFill/>
                  </a:rPr>
                  <a:t> </a:t>
                </a:r>
              </a:p>
            </p:txBody>
          </p:sp>
        </mc:Fallback>
      </mc:AlternateContent>
      <p:grpSp>
        <p:nvGrpSpPr>
          <p:cNvPr id="38" name="Group 37">
            <a:extLst>
              <a:ext uri="{FF2B5EF4-FFF2-40B4-BE49-F238E27FC236}">
                <a16:creationId xmlns:a16="http://schemas.microsoft.com/office/drawing/2014/main" id="{089489C9-2C62-4165-A474-B681FBD12D5A}"/>
              </a:ext>
            </a:extLst>
          </p:cNvPr>
          <p:cNvGrpSpPr/>
          <p:nvPr/>
        </p:nvGrpSpPr>
        <p:grpSpPr>
          <a:xfrm>
            <a:off x="9906000" y="480458"/>
            <a:ext cx="1600496" cy="5862136"/>
            <a:chOff x="7525956" y="686706"/>
            <a:chExt cx="1655234" cy="6249740"/>
          </a:xfrm>
        </p:grpSpPr>
        <p:sp>
          <p:nvSpPr>
            <p:cNvPr id="39" name="Freeform: Shape 38">
              <a:extLst>
                <a:ext uri="{FF2B5EF4-FFF2-40B4-BE49-F238E27FC236}">
                  <a16:creationId xmlns:a16="http://schemas.microsoft.com/office/drawing/2014/main" id="{76569F62-D9ED-4114-ACBB-18EFF963CDD4}"/>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A506EC53-255C-4DE5-BB84-73045B5579EE}"/>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1" name="Group 40">
            <a:extLst>
              <a:ext uri="{FF2B5EF4-FFF2-40B4-BE49-F238E27FC236}">
                <a16:creationId xmlns:a16="http://schemas.microsoft.com/office/drawing/2014/main" id="{AF2FCD74-02D2-4882-996D-B55FFEF32D88}"/>
              </a:ext>
            </a:extLst>
          </p:cNvPr>
          <p:cNvGrpSpPr/>
          <p:nvPr/>
        </p:nvGrpSpPr>
        <p:grpSpPr>
          <a:xfrm>
            <a:off x="8115300" y="1699658"/>
            <a:ext cx="1600496" cy="5862136"/>
            <a:chOff x="7525956" y="686706"/>
            <a:chExt cx="1655234" cy="6249740"/>
          </a:xfrm>
        </p:grpSpPr>
        <p:sp>
          <p:nvSpPr>
            <p:cNvPr id="42" name="Freeform: Shape 41">
              <a:extLst>
                <a:ext uri="{FF2B5EF4-FFF2-40B4-BE49-F238E27FC236}">
                  <a16:creationId xmlns:a16="http://schemas.microsoft.com/office/drawing/2014/main" id="{FE35CC72-B90F-4EFD-82AA-5CF28FA710E6}"/>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8A719F68-E99F-4B56-B2AC-FAE713CF2083}"/>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4" name="Group 43">
            <a:extLst>
              <a:ext uri="{FF2B5EF4-FFF2-40B4-BE49-F238E27FC236}">
                <a16:creationId xmlns:a16="http://schemas.microsoft.com/office/drawing/2014/main" id="{A03FC6E8-54D3-48A9-9EB5-7EFE5E95946E}"/>
              </a:ext>
            </a:extLst>
          </p:cNvPr>
          <p:cNvGrpSpPr/>
          <p:nvPr/>
        </p:nvGrpSpPr>
        <p:grpSpPr>
          <a:xfrm>
            <a:off x="5791200" y="209550"/>
            <a:ext cx="1600496" cy="5862136"/>
            <a:chOff x="7525956" y="686706"/>
            <a:chExt cx="1655234" cy="6249740"/>
          </a:xfrm>
        </p:grpSpPr>
        <p:sp>
          <p:nvSpPr>
            <p:cNvPr id="45" name="Freeform: Shape 44">
              <a:extLst>
                <a:ext uri="{FF2B5EF4-FFF2-40B4-BE49-F238E27FC236}">
                  <a16:creationId xmlns:a16="http://schemas.microsoft.com/office/drawing/2014/main" id="{FBC0D8F5-4D4C-405B-B69D-608CCA28F4F1}"/>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Freeform: Shape 45">
              <a:extLst>
                <a:ext uri="{FF2B5EF4-FFF2-40B4-BE49-F238E27FC236}">
                  <a16:creationId xmlns:a16="http://schemas.microsoft.com/office/drawing/2014/main" id="{BD9986C7-12E3-4685-A6DC-9B6688921445}"/>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5" name="Group 24">
            <a:extLst>
              <a:ext uri="{FF2B5EF4-FFF2-40B4-BE49-F238E27FC236}">
                <a16:creationId xmlns:a16="http://schemas.microsoft.com/office/drawing/2014/main" id="{81536CBD-7BE4-4976-96A4-26E728CF57DA}"/>
              </a:ext>
            </a:extLst>
          </p:cNvPr>
          <p:cNvGrpSpPr/>
          <p:nvPr/>
        </p:nvGrpSpPr>
        <p:grpSpPr>
          <a:xfrm>
            <a:off x="5675086" y="2502096"/>
            <a:ext cx="2992664" cy="926904"/>
            <a:chOff x="5675086" y="2502096"/>
            <a:chExt cx="2992664" cy="926904"/>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E07D2AB-C82B-4D7A-8AF2-B2A82DEF4185}"/>
                    </a:ext>
                  </a:extLst>
                </p:cNvPr>
                <p:cNvSpPr txBox="1"/>
                <p:nvPr/>
              </p:nvSpPr>
              <p:spPr>
                <a:xfrm>
                  <a:off x="5867400" y="2502096"/>
                  <a:ext cx="12192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x-IV_mathan" sz="3200">
                            <a:solidFill>
                              <a:srgbClr val="FFC000"/>
                            </a:solidFill>
                            <a:latin typeface="Cambria Math" panose="02040503050406030204" pitchFamily="18" charset="0"/>
                          </a:rPr>
                          <m:t>𝜏</m:t>
                        </m:r>
                        <m:r>
                          <a:rPr lang="en-US" sz="3200" i="1">
                            <a:latin typeface="Cambria Math" panose="02040503050406030204" pitchFamily="18" charset="0"/>
                          </a:rPr>
                          <m:t>=0</m:t>
                        </m:r>
                      </m:oMath>
                    </m:oMathPara>
                  </a14:m>
                  <a:endParaRPr lang="en-CA" sz="3200" dirty="0"/>
                </a:p>
              </p:txBody>
            </p:sp>
          </mc:Choice>
          <mc:Fallback xmlns="">
            <p:sp>
              <p:nvSpPr>
                <p:cNvPr id="53" name="TextBox 52">
                  <a:extLst>
                    <a:ext uri="{FF2B5EF4-FFF2-40B4-BE49-F238E27FC236}">
                      <a16:creationId xmlns:a16="http://schemas.microsoft.com/office/drawing/2014/main" id="{5E07D2AB-C82B-4D7A-8AF2-B2A82DEF4185}"/>
                    </a:ext>
                  </a:extLst>
                </p:cNvPr>
                <p:cNvSpPr txBox="1">
                  <a:spLocks noRot="1" noChangeAspect="1" noMove="1" noResize="1" noEditPoints="1" noAdjustHandles="1" noChangeArrowheads="1" noChangeShapeType="1" noTextEdit="1"/>
                </p:cNvSpPr>
                <p:nvPr/>
              </p:nvSpPr>
              <p:spPr>
                <a:xfrm>
                  <a:off x="5867400" y="2502096"/>
                  <a:ext cx="1219200" cy="584775"/>
                </a:xfrm>
                <a:prstGeom prst="rect">
                  <a:avLst/>
                </a:prstGeom>
                <a:blipFill>
                  <a:blip r:embed="rId11"/>
                  <a:stretch>
                    <a:fillRect/>
                  </a:stretch>
                </a:blipFill>
              </p:spPr>
              <p:txBody>
                <a:bodyPr/>
                <a:lstStyle/>
                <a:p>
                  <a:r>
                    <a:rPr lang="en-CA">
                      <a:noFill/>
                    </a:rPr>
                    <a:t> </a:t>
                  </a:r>
                </a:p>
              </p:txBody>
            </p:sp>
          </mc:Fallback>
        </mc:AlternateContent>
        <p:grpSp>
          <p:nvGrpSpPr>
            <p:cNvPr id="24" name="Group 23">
              <a:extLst>
                <a:ext uri="{FF2B5EF4-FFF2-40B4-BE49-F238E27FC236}">
                  <a16:creationId xmlns:a16="http://schemas.microsoft.com/office/drawing/2014/main" id="{9E712E0A-84A4-459A-9124-5311DD23FBC1}"/>
                </a:ext>
              </a:extLst>
            </p:cNvPr>
            <p:cNvGrpSpPr/>
            <p:nvPr/>
          </p:nvGrpSpPr>
          <p:grpSpPr>
            <a:xfrm>
              <a:off x="5675086" y="3062514"/>
              <a:ext cx="2992664" cy="366486"/>
              <a:chOff x="5675086" y="3062514"/>
              <a:chExt cx="2992664" cy="366486"/>
            </a:xfrm>
          </p:grpSpPr>
          <p:cxnSp>
            <p:nvCxnSpPr>
              <p:cNvPr id="7" name="Straight Arrow Connector 6">
                <a:extLst>
                  <a:ext uri="{FF2B5EF4-FFF2-40B4-BE49-F238E27FC236}">
                    <a16:creationId xmlns:a16="http://schemas.microsoft.com/office/drawing/2014/main" id="{1B1C990F-60D1-4295-B168-7146665931B8}"/>
                  </a:ext>
                </a:extLst>
              </p:cNvPr>
              <p:cNvCxnSpPr>
                <a:endCxn id="46" idx="3"/>
              </p:cNvCxnSpPr>
              <p:nvPr/>
            </p:nvCxnSpPr>
            <p:spPr>
              <a:xfrm flipH="1" flipV="1">
                <a:off x="5792527" y="3167211"/>
                <a:ext cx="2875223" cy="261789"/>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9EE217E-CCBE-47B6-BF54-C28C5B431264}"/>
                  </a:ext>
                </a:extLst>
              </p:cNvPr>
              <p:cNvSpPr/>
              <p:nvPr/>
            </p:nvSpPr>
            <p:spPr>
              <a:xfrm>
                <a:off x="5675086" y="3062514"/>
                <a:ext cx="203200" cy="2032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6" name="Group 25">
            <a:extLst>
              <a:ext uri="{FF2B5EF4-FFF2-40B4-BE49-F238E27FC236}">
                <a16:creationId xmlns:a16="http://schemas.microsoft.com/office/drawing/2014/main" id="{8A97CED7-7D5C-4146-AE92-B1689ED7DEA9}"/>
              </a:ext>
            </a:extLst>
          </p:cNvPr>
          <p:cNvGrpSpPr/>
          <p:nvPr/>
        </p:nvGrpSpPr>
        <p:grpSpPr>
          <a:xfrm>
            <a:off x="7010400" y="3448050"/>
            <a:ext cx="1657351" cy="1247321"/>
            <a:chOff x="7010400" y="3448050"/>
            <a:chExt cx="1657351" cy="1247321"/>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BDFE611-AA3C-4115-ADC4-88A3BEEB7BC2}"/>
                    </a:ext>
                  </a:extLst>
                </p:cNvPr>
                <p:cNvSpPr txBox="1"/>
                <p:nvPr/>
              </p:nvSpPr>
              <p:spPr>
                <a:xfrm>
                  <a:off x="7010400" y="3949896"/>
                  <a:ext cx="12192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x-IV_mathan" sz="3200">
                            <a:solidFill>
                              <a:srgbClr val="FFC000"/>
                            </a:solidFill>
                            <a:latin typeface="Cambria Math" panose="02040503050406030204" pitchFamily="18" charset="0"/>
                          </a:rPr>
                          <m:t>𝜏</m:t>
                        </m:r>
                        <m:r>
                          <a:rPr lang="en-US" sz="3200" i="1">
                            <a:latin typeface="Cambria Math" panose="02040503050406030204" pitchFamily="18" charset="0"/>
                          </a:rPr>
                          <m:t>=0</m:t>
                        </m:r>
                      </m:oMath>
                    </m:oMathPara>
                  </a14:m>
                  <a:endParaRPr lang="en-CA" sz="3200" dirty="0"/>
                </a:p>
              </p:txBody>
            </p:sp>
          </mc:Choice>
          <mc:Fallback xmlns="">
            <p:sp>
              <p:nvSpPr>
                <p:cNvPr id="54" name="TextBox 53">
                  <a:extLst>
                    <a:ext uri="{FF2B5EF4-FFF2-40B4-BE49-F238E27FC236}">
                      <a16:creationId xmlns:a16="http://schemas.microsoft.com/office/drawing/2014/main" id="{7BDFE611-AA3C-4115-ADC4-88A3BEEB7BC2}"/>
                    </a:ext>
                  </a:extLst>
                </p:cNvPr>
                <p:cNvSpPr txBox="1">
                  <a:spLocks noRot="1" noChangeAspect="1" noMove="1" noResize="1" noEditPoints="1" noAdjustHandles="1" noChangeArrowheads="1" noChangeShapeType="1" noTextEdit="1"/>
                </p:cNvSpPr>
                <p:nvPr/>
              </p:nvSpPr>
              <p:spPr>
                <a:xfrm>
                  <a:off x="7010400" y="3949896"/>
                  <a:ext cx="1219200" cy="584775"/>
                </a:xfrm>
                <a:prstGeom prst="rect">
                  <a:avLst/>
                </a:prstGeom>
                <a:blipFill>
                  <a:blip r:embed="rId12"/>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2156D716-43CC-458F-8D8E-2D341BD620BA}"/>
                </a:ext>
              </a:extLst>
            </p:cNvPr>
            <p:cNvCxnSpPr>
              <a:cxnSpLocks/>
              <a:endCxn id="42" idx="3"/>
            </p:cNvCxnSpPr>
            <p:nvPr/>
          </p:nvCxnSpPr>
          <p:spPr>
            <a:xfrm flipH="1">
              <a:off x="8116627" y="3448050"/>
              <a:ext cx="551124" cy="115608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7C81F5A-2461-4EEE-98C3-2EB2E4FA32F7}"/>
                </a:ext>
              </a:extLst>
            </p:cNvPr>
            <p:cNvSpPr/>
            <p:nvPr/>
          </p:nvSpPr>
          <p:spPr>
            <a:xfrm>
              <a:off x="8019142" y="4492171"/>
              <a:ext cx="203200" cy="2032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a:extLst>
              <a:ext uri="{FF2B5EF4-FFF2-40B4-BE49-F238E27FC236}">
                <a16:creationId xmlns:a16="http://schemas.microsoft.com/office/drawing/2014/main" id="{D75BF81E-57A1-4C4B-B916-B3A4653FC36B}"/>
              </a:ext>
            </a:extLst>
          </p:cNvPr>
          <p:cNvGrpSpPr/>
          <p:nvPr/>
        </p:nvGrpSpPr>
        <p:grpSpPr>
          <a:xfrm>
            <a:off x="8686800" y="2844996"/>
            <a:ext cx="2476500" cy="696489"/>
            <a:chOff x="8686800" y="2844996"/>
            <a:chExt cx="2476500" cy="696489"/>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11D3098-E832-4BA2-B097-53E0ED247405}"/>
                    </a:ext>
                  </a:extLst>
                </p:cNvPr>
                <p:cNvSpPr txBox="1"/>
                <p:nvPr/>
              </p:nvSpPr>
              <p:spPr>
                <a:xfrm>
                  <a:off x="9944100" y="2844996"/>
                  <a:ext cx="1219200" cy="584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x-IV_mathan" sz="3200">
                            <a:solidFill>
                              <a:srgbClr val="FFC000"/>
                            </a:solidFill>
                            <a:latin typeface="Cambria Math" panose="02040503050406030204" pitchFamily="18" charset="0"/>
                          </a:rPr>
                          <m:t>𝜏</m:t>
                        </m:r>
                        <m:r>
                          <a:rPr lang="en-US" sz="3200" i="1">
                            <a:latin typeface="Cambria Math" panose="02040503050406030204" pitchFamily="18" charset="0"/>
                          </a:rPr>
                          <m:t>=0</m:t>
                        </m:r>
                      </m:oMath>
                    </m:oMathPara>
                  </a14:m>
                  <a:endParaRPr lang="en-CA" sz="3200" dirty="0"/>
                </a:p>
              </p:txBody>
            </p:sp>
          </mc:Choice>
          <mc:Fallback xmlns="">
            <p:sp>
              <p:nvSpPr>
                <p:cNvPr id="58" name="TextBox 57">
                  <a:extLst>
                    <a:ext uri="{FF2B5EF4-FFF2-40B4-BE49-F238E27FC236}">
                      <a16:creationId xmlns:a16="http://schemas.microsoft.com/office/drawing/2014/main" id="{611D3098-E832-4BA2-B097-53E0ED247405}"/>
                    </a:ext>
                  </a:extLst>
                </p:cNvPr>
                <p:cNvSpPr txBox="1">
                  <a:spLocks noRot="1" noChangeAspect="1" noMove="1" noResize="1" noEditPoints="1" noAdjustHandles="1" noChangeArrowheads="1" noChangeShapeType="1" noTextEdit="1"/>
                </p:cNvSpPr>
                <p:nvPr/>
              </p:nvSpPr>
              <p:spPr>
                <a:xfrm>
                  <a:off x="9944100" y="2844996"/>
                  <a:ext cx="1219200" cy="584775"/>
                </a:xfrm>
                <a:prstGeom prst="rect">
                  <a:avLst/>
                </a:prstGeom>
                <a:blipFill>
                  <a:blip r:embed="rId13"/>
                  <a:stretch>
                    <a:fillRect/>
                  </a:stretch>
                </a:blipFill>
              </p:spPr>
              <p:txBody>
                <a:bodyPr/>
                <a:lstStyle/>
                <a:p>
                  <a:r>
                    <a:rPr lang="en-CA">
                      <a:noFill/>
                    </a:rPr>
                    <a:t> </a:t>
                  </a:r>
                </a:p>
              </p:txBody>
            </p:sp>
          </mc:Fallback>
        </mc:AlternateContent>
        <p:cxnSp>
          <p:nvCxnSpPr>
            <p:cNvPr id="59" name="Straight Arrow Connector 58">
              <a:extLst>
                <a:ext uri="{FF2B5EF4-FFF2-40B4-BE49-F238E27FC236}">
                  <a16:creationId xmlns:a16="http://schemas.microsoft.com/office/drawing/2014/main" id="{871A3818-4CD4-4391-8C04-C477CA60A41C}"/>
                </a:ext>
              </a:extLst>
            </p:cNvPr>
            <p:cNvCxnSpPr>
              <a:cxnSpLocks/>
            </p:cNvCxnSpPr>
            <p:nvPr/>
          </p:nvCxnSpPr>
          <p:spPr>
            <a:xfrm>
              <a:off x="8686800" y="3448050"/>
              <a:ext cx="120015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6DB374B-8B6D-4AA3-8EBC-9C10A25B457A}"/>
                </a:ext>
              </a:extLst>
            </p:cNvPr>
            <p:cNvSpPr/>
            <p:nvPr/>
          </p:nvSpPr>
          <p:spPr>
            <a:xfrm>
              <a:off x="9826171" y="3338285"/>
              <a:ext cx="203200" cy="203200"/>
            </a:xfrm>
            <a:prstGeom prst="ellipse">
              <a:avLst/>
            </a:prstGeom>
            <a:solidFill>
              <a:srgbClr val="213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70" name="Ink 69">
                <a:extLst>
                  <a:ext uri="{FF2B5EF4-FFF2-40B4-BE49-F238E27FC236}">
                    <a16:creationId xmlns:a16="http://schemas.microsoft.com/office/drawing/2014/main" id="{311654B3-1E51-4B7B-AA75-18BC03D5BF66}"/>
                  </a:ext>
                </a:extLst>
              </p14:cNvPr>
              <p14:cNvContentPartPr/>
              <p14:nvPr>
                <p:extLst>
                  <p:ext uri="{42D2F446-02D8-4167-A562-619A0277C38B}">
                    <p15:isNarration xmlns:p15="http://schemas.microsoft.com/office/powerpoint/2012/main" val="1"/>
                  </p:ext>
                </p:extLst>
              </p14:nvPr>
            </p14:nvContentPartPr>
            <p14:xfrm>
              <a:off x="4349520" y="280080"/>
              <a:ext cx="1508400" cy="6450840"/>
            </p14:xfrm>
          </p:contentPart>
        </mc:Choice>
        <mc:Fallback xmlns="">
          <p:pic>
            <p:nvPicPr>
              <p:cNvPr id="70" name="Ink 69">
                <a:extLst>
                  <a:ext uri="{FF2B5EF4-FFF2-40B4-BE49-F238E27FC236}">
                    <a16:creationId xmlns:a16="http://schemas.microsoft.com/office/drawing/2014/main" id="{311654B3-1E51-4B7B-AA75-18BC03D5BF66}"/>
                  </a:ext>
                </a:extLst>
              </p:cNvPr>
              <p:cNvPicPr>
                <a:picLocks noGrp="1" noRot="1" noChangeAspect="1" noMove="1" noResize="1" noEditPoints="1" noAdjustHandles="1" noChangeArrowheads="1" noChangeShapeType="1"/>
              </p:cNvPicPr>
              <p:nvPr/>
            </p:nvPicPr>
            <p:blipFill>
              <a:blip r:embed="rId15"/>
              <a:stretch>
                <a:fillRect/>
              </a:stretch>
            </p:blipFill>
            <p:spPr>
              <a:xfrm>
                <a:off x="4340160" y="270720"/>
                <a:ext cx="1527120" cy="6469560"/>
              </a:xfrm>
              <a:prstGeom prst="rect">
                <a:avLst/>
              </a:prstGeom>
            </p:spPr>
          </p:pic>
        </mc:Fallback>
      </mc:AlternateContent>
    </p:spTree>
    <p:custDataLst>
      <p:tags r:id="rId1"/>
    </p:custDataLst>
    <p:extLst>
      <p:ext uri="{BB962C8B-B14F-4D97-AF65-F5344CB8AC3E}">
        <p14:creationId xmlns:p14="http://schemas.microsoft.com/office/powerpoint/2010/main" val="1327417598"/>
      </p:ext>
    </p:extLst>
  </p:cSld>
  <p:clrMapOvr>
    <a:masterClrMapping/>
  </p:clrMapOvr>
  <mc:AlternateContent xmlns:mc="http://schemas.openxmlformats.org/markup-compatibility/2006" xmlns:p14="http://schemas.microsoft.com/office/powerpoint/2010/main">
    <mc:Choice Requires="p14">
      <p:transition spd="med" p14:dur="700" advTm="19913">
        <p:fade/>
      </p:transition>
    </mc:Choice>
    <mc:Fallback xmlns="">
      <p:transition spd="med" advTm="199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md type="call" cmd="playFrom(0.0)">
                                      <p:cBhvr>
                                        <p:cTn id="7" dur="1" fill="hold"/>
                                        <p:tgtEl>
                                          <p:spTgt spid="7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down)">
                                      <p:cBhvr>
                                        <p:cTn id="20" dur="500"/>
                                        <p:tgtEl>
                                          <p:spTgt spid="44"/>
                                        </p:tgtEl>
                                      </p:cBhvr>
                                    </p:animEffect>
                                  </p:childTnLst>
                                </p:cTn>
                              </p:par>
                              <p:par>
                                <p:cTn id="21" presetID="2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par>
                                <p:cTn id="35" presetID="22" presetClass="entr" presetSubtype="4"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9" grpId="0" animBg="1"/>
      <p:bldP spid="34" grpId="0" build="p"/>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0A0BD84-7F29-4A2B-9D87-B4802D17498B}"/>
                  </a:ext>
                </a:extLst>
              </p:cNvPr>
              <p:cNvSpPr/>
              <p:nvPr/>
            </p:nvSpPr>
            <p:spPr>
              <a:xfrm>
                <a:off x="7200901" y="0"/>
                <a:ext cx="4267200" cy="2043380"/>
              </a:xfrm>
              <a:prstGeom prst="rect">
                <a:avLst/>
              </a:prstGeom>
            </p:spPr>
            <p:txBody>
              <a:bodyPr wrap="square">
                <a:spAutoFit/>
              </a:bodyPr>
              <a:lstStyle/>
              <a:p>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0"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r>
                  <a:rPr lang="en-US" sz="4000" dirty="0">
                    <a:solidFill>
                      <a:srgbClr val="0070C0"/>
                    </a:solidFill>
                  </a:rPr>
                  <a:t> </a:t>
                </a:r>
                <a14:m>
                  <m:oMath xmlns:m="http://schemas.openxmlformats.org/officeDocument/2006/math">
                    <m:r>
                      <a:rPr lang="en-US" sz="4000" i="1">
                        <a:solidFill>
                          <a:srgbClr val="0070C0"/>
                        </a:solidFill>
                        <a:latin typeface="Cambria Math" panose="02040503050406030204" pitchFamily="18" charset="0"/>
                      </a:rPr>
                      <m:t>𝑥</m:t>
                    </m:r>
                    <m:r>
                      <a:rPr lang="x-IV_mathan"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endParaRPr lang="x-IV_mathan" sz="4000" dirty="0"/>
              </a:p>
            </p:txBody>
          </p:sp>
        </mc:Choice>
        <mc:Fallback xmlns="">
          <p:sp>
            <p:nvSpPr>
              <p:cNvPr id="5" name="Rectangle 4">
                <a:extLst>
                  <a:ext uri="{FF2B5EF4-FFF2-40B4-BE49-F238E27FC236}">
                    <a16:creationId xmlns:a16="http://schemas.microsoft.com/office/drawing/2014/main" id="{60A0BD84-7F29-4A2B-9D87-B4802D17498B}"/>
                  </a:ext>
                </a:extLst>
              </p:cNvPr>
              <p:cNvSpPr>
                <a:spLocks noRot="1" noChangeAspect="1" noMove="1" noResize="1" noEditPoints="1" noAdjustHandles="1" noChangeArrowheads="1" noChangeShapeType="1" noTextEdit="1"/>
              </p:cNvSpPr>
              <p:nvPr/>
            </p:nvSpPr>
            <p:spPr>
              <a:xfrm>
                <a:off x="7200901" y="0"/>
                <a:ext cx="4267200" cy="204338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C32200A-0FB2-42C5-A657-F7BD457D9F6F}"/>
                  </a:ext>
                </a:extLst>
              </p:cNvPr>
              <p:cNvSpPr/>
              <p:nvPr/>
            </p:nvSpPr>
            <p:spPr>
              <a:xfrm>
                <a:off x="6670841" y="2464986"/>
                <a:ext cx="5521159" cy="1946174"/>
              </a:xfrm>
              <a:prstGeom prst="rect">
                <a:avLst/>
              </a:prstGeom>
            </p:spPr>
            <p:txBody>
              <a:bodyPr wrap="squar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smtClean="0">
                        <a:latin typeface="Cambria Math" panose="02040503050406030204" pitchFamily="18" charset="0"/>
                      </a:rPr>
                      <m:t>=</m:t>
                    </m:r>
                    <m:r>
                      <a:rPr lang="en-US" sz="4000" b="0" i="1" smtClean="0">
                        <a:latin typeface="Cambria Math" panose="02040503050406030204" pitchFamily="18" charset="0"/>
                      </a:rPr>
                      <m:t>𝑐</m:t>
                    </m:r>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  </m:t>
                    </m:r>
                    <m:f>
                      <m:fPr>
                        <m:ctrlPr>
                          <a:rPr lang="x-IV_mathan" sz="4000" i="1">
                            <a:latin typeface="Cambria Math" panose="02040503050406030204" pitchFamily="18" charset="0"/>
                          </a:rPr>
                        </m:ctrlPr>
                      </m:fPr>
                      <m:num>
                        <m:r>
                          <a:rPr lang="x-IV_mathan" sz="4000">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b="0" i="1" smtClean="0">
                        <a:latin typeface="Cambria Math" panose="02040503050406030204" pitchFamily="18" charset="0"/>
                      </a:rPr>
                      <m:t>𝑐</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7" name="Rectangle 6">
                <a:extLst>
                  <a:ext uri="{FF2B5EF4-FFF2-40B4-BE49-F238E27FC236}">
                    <a16:creationId xmlns:a16="http://schemas.microsoft.com/office/drawing/2014/main" id="{3C32200A-0FB2-42C5-A657-F7BD457D9F6F}"/>
                  </a:ext>
                </a:extLst>
              </p:cNvPr>
              <p:cNvSpPr>
                <a:spLocks noRot="1" noChangeAspect="1" noMove="1" noResize="1" noEditPoints="1" noAdjustHandles="1" noChangeArrowheads="1" noChangeShapeType="1" noTextEdit="1"/>
              </p:cNvSpPr>
              <p:nvPr/>
            </p:nvSpPr>
            <p:spPr>
              <a:xfrm>
                <a:off x="6670841" y="2464986"/>
                <a:ext cx="5521159" cy="194617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5D5E813-A071-4385-A173-8C1F8D299131}"/>
                  </a:ext>
                </a:extLst>
              </p:cNvPr>
              <p:cNvSpPr/>
              <p:nvPr/>
            </p:nvSpPr>
            <p:spPr>
              <a:xfrm>
                <a:off x="6719796" y="4827990"/>
                <a:ext cx="5514395" cy="2059282"/>
              </a:xfrm>
              <a:prstGeom prst="rect">
                <a:avLst/>
              </a:prstGeom>
            </p:spPr>
            <p:txBody>
              <a:bodyPr wrap="non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smtClean="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9" name="Rectangle 8">
                <a:extLst>
                  <a:ext uri="{FF2B5EF4-FFF2-40B4-BE49-F238E27FC236}">
                    <a16:creationId xmlns:a16="http://schemas.microsoft.com/office/drawing/2014/main" id="{D5D5E813-A071-4385-A173-8C1F8D299131}"/>
                  </a:ext>
                </a:extLst>
              </p:cNvPr>
              <p:cNvSpPr>
                <a:spLocks noRot="1" noChangeAspect="1" noMove="1" noResize="1" noEditPoints="1" noAdjustHandles="1" noChangeArrowheads="1" noChangeShapeType="1" noTextEdit="1"/>
              </p:cNvSpPr>
              <p:nvPr/>
            </p:nvSpPr>
            <p:spPr>
              <a:xfrm>
                <a:off x="6719796" y="4827990"/>
                <a:ext cx="5514395" cy="2059282"/>
              </a:xfrm>
              <a:prstGeom prst="rect">
                <a:avLst/>
              </a:prstGeom>
              <a:blipFill>
                <a:blip r:embed="rId5"/>
                <a:stretch>
                  <a:fillRect/>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06D8B7C2-720F-4DB3-93F7-E40732EE74F3}"/>
              </a:ext>
            </a:extLst>
          </p:cNvPr>
          <p:cNvCxnSpPr>
            <a:cxnSpLocks/>
          </p:cNvCxnSpPr>
          <p:nvPr/>
        </p:nvCxnSpPr>
        <p:spPr>
          <a:xfrm>
            <a:off x="0" y="212858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057B56-DF85-4BC5-95A2-323656337FDF}"/>
              </a:ext>
            </a:extLst>
          </p:cNvPr>
          <p:cNvCxnSpPr>
            <a:cxnSpLocks/>
          </p:cNvCxnSpPr>
          <p:nvPr/>
        </p:nvCxnSpPr>
        <p:spPr>
          <a:xfrm>
            <a:off x="0" y="4806472"/>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FBC4E2-B217-4ADC-A924-A210326EE0D4}"/>
                  </a:ext>
                </a:extLst>
              </p:cNvPr>
              <p:cNvSpPr txBox="1"/>
              <p:nvPr/>
            </p:nvSpPr>
            <p:spPr>
              <a:xfrm>
                <a:off x="234691" y="2548639"/>
                <a:ext cx="4017995" cy="9798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3" name="TextBox 12">
                <a:extLst>
                  <a:ext uri="{FF2B5EF4-FFF2-40B4-BE49-F238E27FC236}">
                    <a16:creationId xmlns:a16="http://schemas.microsoft.com/office/drawing/2014/main" id="{97FBC4E2-B217-4ADC-A924-A210326EE0D4}"/>
                  </a:ext>
                </a:extLst>
              </p:cNvPr>
              <p:cNvSpPr txBox="1">
                <a:spLocks noRot="1" noChangeAspect="1" noMove="1" noResize="1" noEditPoints="1" noAdjustHandles="1" noChangeArrowheads="1" noChangeShapeType="1" noTextEdit="1"/>
              </p:cNvSpPr>
              <p:nvPr/>
            </p:nvSpPr>
            <p:spPr>
              <a:xfrm>
                <a:off x="234691" y="2548639"/>
                <a:ext cx="4017995" cy="979884"/>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47F5CF-518A-4760-B6B3-115EDA820174}"/>
                  </a:ext>
                </a:extLst>
              </p:cNvPr>
              <p:cNvSpPr txBox="1"/>
              <p:nvPr/>
            </p:nvSpPr>
            <p:spPr>
              <a:xfrm>
                <a:off x="183891" y="4921727"/>
                <a:ext cx="4097823" cy="98469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i="1">
                              <a:latin typeface="Cambria Math" panose="02040503050406030204" pitchFamily="18" charset="0"/>
                            </a:rPr>
                            <m:t>𝛼</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5" name="TextBox 14">
                <a:extLst>
                  <a:ext uri="{FF2B5EF4-FFF2-40B4-BE49-F238E27FC236}">
                    <a16:creationId xmlns:a16="http://schemas.microsoft.com/office/drawing/2014/main" id="{4147F5CF-518A-4760-B6B3-115EDA820174}"/>
                  </a:ext>
                </a:extLst>
              </p:cNvPr>
              <p:cNvSpPr txBox="1">
                <a:spLocks noRot="1" noChangeAspect="1" noMove="1" noResize="1" noEditPoints="1" noAdjustHandles="1" noChangeArrowheads="1" noChangeShapeType="1" noTextEdit="1"/>
              </p:cNvSpPr>
              <p:nvPr/>
            </p:nvSpPr>
            <p:spPr>
              <a:xfrm>
                <a:off x="183891" y="4921727"/>
                <a:ext cx="4097823" cy="984693"/>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B2ED77-4AF3-4622-84F2-13F393B68277}"/>
                  </a:ext>
                </a:extLst>
              </p:cNvPr>
              <p:cNvSpPr txBox="1"/>
              <p:nvPr/>
            </p:nvSpPr>
            <p:spPr>
              <a:xfrm>
                <a:off x="227434" y="2240"/>
                <a:ext cx="4667295" cy="1408462"/>
              </a:xfrm>
              <a:prstGeom prst="rect">
                <a:avLst/>
              </a:prstGeom>
              <a:noFill/>
              <a:ln>
                <a:noFill/>
              </a:ln>
            </p:spPr>
            <p:txBody>
              <a:bodyPr wrap="square" rtlCol="0">
                <a:spAutoFit/>
              </a:bodyPr>
              <a:lstStyle/>
              <a:p>
                <a14:m>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b="0" i="1" smtClean="0">
                                        <a:latin typeface="Cambria Math" panose="02040503050406030204" pitchFamily="18" charset="0"/>
                                      </a:rPr>
                                      <m:t>2</m:t>
                                    </m:r>
                                  </m:sup>
                                </m:sSup>
                              </m:num>
                              <m:den>
                                <m:r>
                                  <a:rPr lang="en-US" sz="4800" b="0" i="1" smtClean="0">
                                    <a:latin typeface="Cambria Math" panose="02040503050406030204" pitchFamily="18" charset="0"/>
                                  </a:rPr>
                                  <m:t>𝛼</m:t>
                                </m:r>
                              </m:den>
                            </m:f>
                          </m:e>
                        </m:d>
                      </m:e>
                      <m:sup>
                        <m:r>
                          <a:rPr lang="en-US" sz="4800" b="0" i="1" smtClean="0">
                            <a:solidFill>
                              <a:schemeClr val="tx1"/>
                            </a:solidFill>
                            <a:latin typeface="Cambria Math" panose="02040503050406030204" pitchFamily="18" charset="0"/>
                          </a:rPr>
                          <m:t>2</m:t>
                        </m:r>
                      </m:sup>
                    </m:sSup>
                  </m:oMath>
                </a14:m>
                <a:r>
                  <a:rPr lang="en-CA" sz="4800" dirty="0"/>
                  <a:t> </a:t>
                </a:r>
              </a:p>
            </p:txBody>
          </p:sp>
        </mc:Choice>
        <mc:Fallback xmlns="">
          <p:sp>
            <p:nvSpPr>
              <p:cNvPr id="17" name="TextBox 16">
                <a:extLst>
                  <a:ext uri="{FF2B5EF4-FFF2-40B4-BE49-F238E27FC236}">
                    <a16:creationId xmlns:a16="http://schemas.microsoft.com/office/drawing/2014/main" id="{97B2ED77-4AF3-4622-84F2-13F393B68277}"/>
                  </a:ext>
                </a:extLst>
              </p:cNvPr>
              <p:cNvSpPr txBox="1">
                <a:spLocks noRot="1" noChangeAspect="1" noMove="1" noResize="1" noEditPoints="1" noAdjustHandles="1" noChangeArrowheads="1" noChangeShapeType="1" noTextEdit="1"/>
              </p:cNvSpPr>
              <p:nvPr/>
            </p:nvSpPr>
            <p:spPr>
              <a:xfrm>
                <a:off x="227434" y="2240"/>
                <a:ext cx="4667295" cy="1408462"/>
              </a:xfrm>
              <a:prstGeom prst="rect">
                <a:avLst/>
              </a:prstGeom>
              <a:blipFill>
                <a:blip r:embed="rId8"/>
                <a:stretch>
                  <a:fillRect/>
                </a:stretch>
              </a:blipFill>
              <a:ln>
                <a:noFill/>
              </a:ln>
            </p:spPr>
            <p:txBody>
              <a:bodyPr/>
              <a:lstStyle/>
              <a:p>
                <a:r>
                  <a:rPr lang="en-CA">
                    <a:noFill/>
                  </a:rPr>
                  <a:t> </a:t>
                </a:r>
              </a:p>
            </p:txBody>
          </p:sp>
        </mc:Fallback>
      </mc:AlternateContent>
      <p:sp>
        <p:nvSpPr>
          <p:cNvPr id="19" name="TextBox 18">
            <a:extLst>
              <a:ext uri="{FF2B5EF4-FFF2-40B4-BE49-F238E27FC236}">
                <a16:creationId xmlns:a16="http://schemas.microsoft.com/office/drawing/2014/main" id="{A2259B11-75C8-4BF7-A46F-FECEC834E362}"/>
              </a:ext>
            </a:extLst>
          </p:cNvPr>
          <p:cNvSpPr txBox="1"/>
          <p:nvPr/>
        </p:nvSpPr>
        <p:spPr>
          <a:xfrm>
            <a:off x="488690" y="3600926"/>
            <a:ext cx="3197937" cy="707886"/>
          </a:xfrm>
          <a:prstGeom prst="rect">
            <a:avLst/>
          </a:prstGeom>
          <a:noFill/>
          <a:ln>
            <a:noFill/>
          </a:ln>
        </p:spPr>
        <p:txBody>
          <a:bodyPr wrap="square" rtlCol="0">
            <a:spAutoFit/>
          </a:bodyPr>
          <a:lstStyle/>
          <a:p>
            <a:pPr algn="ctr"/>
            <a:r>
              <a:rPr lang="en-US" sz="4000" dirty="0"/>
              <a:t>(</a:t>
            </a:r>
            <a:r>
              <a:rPr lang="en-US" sz="4000" dirty="0" err="1"/>
              <a:t>timelike</a:t>
            </a:r>
            <a:r>
              <a:rPr lang="en-US" sz="4000" dirty="0"/>
              <a:t>)</a:t>
            </a:r>
            <a:endParaRPr lang="en-CA" sz="4000" dirty="0"/>
          </a:p>
        </p:txBody>
      </p:sp>
      <p:sp>
        <p:nvSpPr>
          <p:cNvPr id="21" name="TextBox 20">
            <a:extLst>
              <a:ext uri="{FF2B5EF4-FFF2-40B4-BE49-F238E27FC236}">
                <a16:creationId xmlns:a16="http://schemas.microsoft.com/office/drawing/2014/main" id="{3A321958-19E4-4A7C-A60A-71CB132091E2}"/>
              </a:ext>
            </a:extLst>
          </p:cNvPr>
          <p:cNvSpPr txBox="1"/>
          <p:nvPr/>
        </p:nvSpPr>
        <p:spPr>
          <a:xfrm>
            <a:off x="423377" y="5988525"/>
            <a:ext cx="3197937" cy="707886"/>
          </a:xfrm>
          <a:prstGeom prst="rect">
            <a:avLst/>
          </a:prstGeom>
          <a:noFill/>
          <a:ln>
            <a:noFill/>
          </a:ln>
        </p:spPr>
        <p:txBody>
          <a:bodyPr wrap="square" rtlCol="0">
            <a:spAutoFit/>
          </a:bodyPr>
          <a:lstStyle/>
          <a:p>
            <a:pPr algn="ctr"/>
            <a:r>
              <a:rPr lang="en-US" sz="4000" dirty="0"/>
              <a:t>(spacelike)</a:t>
            </a:r>
            <a:endParaRPr lang="en-CA" sz="4000" dirty="0"/>
          </a:p>
        </p:txBody>
      </p:sp>
      <p:sp>
        <p:nvSpPr>
          <p:cNvPr id="25" name="TextBox 24">
            <a:extLst>
              <a:ext uri="{FF2B5EF4-FFF2-40B4-BE49-F238E27FC236}">
                <a16:creationId xmlns:a16="http://schemas.microsoft.com/office/drawing/2014/main" id="{5881032B-EA99-42F3-B636-CA6EE44AA141}"/>
              </a:ext>
            </a:extLst>
          </p:cNvPr>
          <p:cNvSpPr txBox="1"/>
          <p:nvPr/>
        </p:nvSpPr>
        <p:spPr>
          <a:xfrm>
            <a:off x="488690" y="1285470"/>
            <a:ext cx="3197937" cy="707886"/>
          </a:xfrm>
          <a:prstGeom prst="rect">
            <a:avLst/>
          </a:prstGeom>
          <a:noFill/>
          <a:ln>
            <a:noFill/>
          </a:ln>
        </p:spPr>
        <p:txBody>
          <a:bodyPr wrap="square" rtlCol="0">
            <a:spAutoFit/>
          </a:bodyPr>
          <a:lstStyle/>
          <a:p>
            <a:pPr algn="ctr"/>
            <a:r>
              <a:rPr lang="en-US" sz="4000" dirty="0"/>
              <a:t>(spacelike)</a:t>
            </a:r>
            <a:endParaRPr lang="en-CA" sz="40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 name="Ink 3">
                <a:extLst>
                  <a:ext uri="{FF2B5EF4-FFF2-40B4-BE49-F238E27FC236}">
                    <a16:creationId xmlns:a16="http://schemas.microsoft.com/office/drawing/2014/main" id="{337D02DF-A65A-4450-B7FE-80BC7FFACFC9}"/>
                  </a:ext>
                </a:extLst>
              </p14:cNvPr>
              <p14:cNvContentPartPr/>
              <p14:nvPr>
                <p:extLst>
                  <p:ext uri="{42D2F446-02D8-4167-A562-619A0277C38B}">
                    <p15:isNarration xmlns:p15="http://schemas.microsoft.com/office/powerpoint/2012/main" val="1"/>
                  </p:ext>
                </p:extLst>
              </p14:nvPr>
            </p14:nvContentPartPr>
            <p14:xfrm>
              <a:off x="2791080" y="335880"/>
              <a:ext cx="3584160" cy="1235160"/>
            </p14:xfrm>
          </p:contentPart>
        </mc:Choice>
        <mc:Fallback xmlns="">
          <p:pic>
            <p:nvPicPr>
              <p:cNvPr id="4" name="Ink 3">
                <a:extLst>
                  <a:ext uri="{FF2B5EF4-FFF2-40B4-BE49-F238E27FC236}">
                    <a16:creationId xmlns:a16="http://schemas.microsoft.com/office/drawing/2014/main" id="{337D02DF-A65A-4450-B7FE-80BC7FFACFC9}"/>
                  </a:ext>
                </a:extLst>
              </p:cNvPr>
              <p:cNvPicPr>
                <a:picLocks noGrp="1" noRot="1" noChangeAspect="1" noMove="1" noResize="1" noEditPoints="1" noAdjustHandles="1" noChangeArrowheads="1" noChangeShapeType="1"/>
              </p:cNvPicPr>
              <p:nvPr/>
            </p:nvPicPr>
            <p:blipFill>
              <a:blip r:embed="rId10"/>
              <a:stretch>
                <a:fillRect/>
              </a:stretch>
            </p:blipFill>
            <p:spPr>
              <a:xfrm>
                <a:off x="2781720" y="326520"/>
                <a:ext cx="3602880" cy="1253880"/>
              </a:xfrm>
              <a:prstGeom prst="rect">
                <a:avLst/>
              </a:prstGeom>
            </p:spPr>
          </p:pic>
        </mc:Fallback>
      </mc:AlternateContent>
    </p:spTree>
    <p:custDataLst>
      <p:tags r:id="rId1"/>
    </p:custDataLst>
    <p:extLst>
      <p:ext uri="{BB962C8B-B14F-4D97-AF65-F5344CB8AC3E}">
        <p14:creationId xmlns:p14="http://schemas.microsoft.com/office/powerpoint/2010/main" val="2457179561"/>
      </p:ext>
    </p:extLst>
  </p:cSld>
  <p:clrMapOvr>
    <a:masterClrMapping/>
  </p:clrMapOvr>
  <mc:AlternateContent xmlns:mc="http://schemas.openxmlformats.org/markup-compatibility/2006" xmlns:p14="http://schemas.microsoft.com/office/powerpoint/2010/main">
    <mc:Choice Requires="p14">
      <p:transition spd="slow" p14:dur="2000" advTm="20083"/>
    </mc:Choice>
    <mc:Fallback xmlns="">
      <p:transition spd="slow" advTm="20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4" y="0"/>
            <a:ext cx="5485445" cy="615553"/>
          </a:xfrm>
          <a:prstGeom prst="rect">
            <a:avLst/>
          </a:prstGeom>
          <a:noFill/>
        </p:spPr>
        <p:txBody>
          <a:bodyPr wrap="square" rtlCol="0">
            <a:spAutoFit/>
          </a:bodyPr>
          <a:lstStyle/>
          <a:p>
            <a:r>
              <a:rPr lang="en-US" sz="3400" dirty="0"/>
              <a:t>Constant Proper Acceleration:</a:t>
            </a:r>
            <a:endParaRPr lang="en-CA" sz="3400" dirty="0"/>
          </a:p>
        </p:txBody>
      </p:sp>
      <p:grpSp>
        <p:nvGrpSpPr>
          <p:cNvPr id="2" name="Group 1">
            <a:extLst>
              <a:ext uri="{FF2B5EF4-FFF2-40B4-BE49-F238E27FC236}">
                <a16:creationId xmlns:a16="http://schemas.microsoft.com/office/drawing/2014/main" id="{3A61A72F-A978-47AD-9660-D8B08DC86205}"/>
              </a:ext>
            </a:extLst>
          </p:cNvPr>
          <p:cNvGrpSpPr/>
          <p:nvPr/>
        </p:nvGrpSpPr>
        <p:grpSpPr>
          <a:xfrm>
            <a:off x="5494387" y="0"/>
            <a:ext cx="6343649" cy="6686557"/>
            <a:chOff x="5494387" y="0"/>
            <a:chExt cx="6343649" cy="6686557"/>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6E8B0D0F-C2E6-46D9-BE9F-11FA6B289BDF}"/>
              </a:ext>
            </a:extLst>
          </p:cNvPr>
          <p:cNvGrpSpPr/>
          <p:nvPr/>
        </p:nvGrpSpPr>
        <p:grpSpPr>
          <a:xfrm>
            <a:off x="7582196" y="0"/>
            <a:ext cx="2261051" cy="7813652"/>
            <a:chOff x="7582196" y="0"/>
            <a:chExt cx="2261051" cy="7813652"/>
          </a:xfrm>
        </p:grpSpPr>
        <p:grpSp>
          <p:nvGrpSpPr>
            <p:cNvPr id="26" name="Group 25">
              <a:extLst>
                <a:ext uri="{FF2B5EF4-FFF2-40B4-BE49-F238E27FC236}">
                  <a16:creationId xmlns:a16="http://schemas.microsoft.com/office/drawing/2014/main" id="{CCD63864-F509-4EAC-A72D-891AF6052597}"/>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520E1292-7CBB-4209-A1D6-DCB0AF79E427}"/>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9E4330D0-02BD-44C3-AE7B-96E0CAD787DD}"/>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 name="Picture 2">
              <a:extLst>
                <a:ext uri="{FF2B5EF4-FFF2-40B4-BE49-F238E27FC236}">
                  <a16:creationId xmlns:a16="http://schemas.microsoft.com/office/drawing/2014/main" id="{E9ED208B-C1B9-4BA8-A480-EB1171B9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193" y="0"/>
              <a:ext cx="878054" cy="122528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D389B159-3FF9-42FD-BCD3-AFF89B40E33D}"/>
              </a:ext>
            </a:extLst>
          </p:cNvPr>
          <p:cNvSpPr txBox="1"/>
          <p:nvPr/>
        </p:nvSpPr>
        <p:spPr>
          <a:xfrm>
            <a:off x="0" y="4114801"/>
            <a:ext cx="5257800" cy="769441"/>
          </a:xfrm>
          <a:prstGeom prst="rect">
            <a:avLst/>
          </a:prstGeom>
          <a:noFill/>
        </p:spPr>
        <p:txBody>
          <a:bodyPr wrap="square" rtlCol="0">
            <a:spAutoFit/>
          </a:bodyPr>
          <a:lstStyle/>
          <a:p>
            <a:r>
              <a:rPr lang="en-US" sz="4400" dirty="0"/>
              <a:t>Equations of motion:</a:t>
            </a:r>
            <a:endParaRPr lang="en-CA" sz="4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294B18-14D3-4C67-8F92-AF437178ACE0}"/>
                  </a:ext>
                </a:extLst>
              </p:cNvPr>
              <p:cNvSpPr txBox="1"/>
              <p:nvPr/>
            </p:nvSpPr>
            <p:spPr>
              <a:xfrm>
                <a:off x="322732" y="2079812"/>
                <a:ext cx="3496233" cy="13234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i="1" smtClean="0">
                              <a:solidFill>
                                <a:schemeClr val="tx1"/>
                              </a:solidFill>
                              <a:latin typeface="Cambria Math" panose="02040503050406030204" pitchFamily="18" charset="0"/>
                            </a:rPr>
                            <m:t>𝑘</m:t>
                          </m:r>
                        </m:e>
                        <m:sub>
                          <m:r>
                            <a:rPr lang="en-US" sz="4000" b="0" i="1" smtClean="0">
                              <a:solidFill>
                                <a:schemeClr val="tx1"/>
                              </a:solidFill>
                              <a:latin typeface="Cambria Math" panose="02040503050406030204" pitchFamily="18" charset="0"/>
                            </a:rPr>
                            <m:t>𝑡</m:t>
                          </m:r>
                        </m:sub>
                      </m:sSub>
                      <m:r>
                        <a:rPr lang="en-US" sz="4000" b="0" i="1" smtClean="0">
                          <a:solidFill>
                            <a:schemeClr val="tx1"/>
                          </a:solidFill>
                          <a:latin typeface="Cambria Math" panose="02040503050406030204" pitchFamily="18" charset="0"/>
                        </a:rPr>
                        <m:t>=</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𝑘</m:t>
                          </m:r>
                        </m:e>
                        <m:sub>
                          <m:r>
                            <a:rPr lang="en-US" sz="4000" b="0" i="1" smtClean="0">
                              <a:solidFill>
                                <a:schemeClr val="tx1"/>
                              </a:solidFill>
                              <a:latin typeface="Cambria Math" panose="02040503050406030204" pitchFamily="18" charset="0"/>
                            </a:rPr>
                            <m:t>𝑥</m:t>
                          </m:r>
                        </m:sub>
                      </m:sSub>
                      <m:r>
                        <a:rPr lang="en-US" sz="4000" b="0" i="1" smtClean="0">
                          <a:solidFill>
                            <a:schemeClr val="tx1"/>
                          </a:solidFill>
                          <a:latin typeface="Cambria Math" panose="02040503050406030204" pitchFamily="18" charset="0"/>
                        </a:rPr>
                        <m:t>=0</m:t>
                      </m:r>
                    </m:oMath>
                  </m:oMathPara>
                </a14:m>
                <a:endParaRPr lang="en-US" sz="40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d>
                        <m:dPr>
                          <m:ctrlPr>
                            <a:rPr lang="en-US" sz="4000" b="0" i="1">
                              <a:latin typeface="Cambria Math" panose="02040503050406030204" pitchFamily="18" charset="0"/>
                            </a:rPr>
                          </m:ctrlPr>
                        </m:dPr>
                        <m:e>
                          <m:r>
                            <a:rPr lang="en-US" sz="4000" i="1" smtClean="0">
                              <a:solidFill>
                                <a:srgbClr val="FFC000"/>
                              </a:solidFill>
                              <a:latin typeface="Cambria Math" panose="02040503050406030204" pitchFamily="18" charset="0"/>
                            </a:rPr>
                            <m:t>𝜏</m:t>
                          </m:r>
                          <m:r>
                            <a:rPr lang="en-US" sz="4000" i="1">
                              <a:latin typeface="Cambria Math" panose="02040503050406030204" pitchFamily="18" charset="0"/>
                            </a:rPr>
                            <m:t>=0</m:t>
                          </m:r>
                        </m:e>
                      </m:d>
                      <m:r>
                        <a:rPr lang="en-US" sz="4000" i="1">
                          <a:latin typeface="Cambria Math" panose="02040503050406030204" pitchFamily="18" charset="0"/>
                        </a:rPr>
                        <m:t>=0</m:t>
                      </m:r>
                    </m:oMath>
                  </m:oMathPara>
                </a14:m>
                <a:endParaRPr lang="en-CA" sz="4000" dirty="0"/>
              </a:p>
            </p:txBody>
          </p:sp>
        </mc:Choice>
        <mc:Fallback xmlns="">
          <p:sp>
            <p:nvSpPr>
              <p:cNvPr id="9" name="TextBox 8">
                <a:extLst>
                  <a:ext uri="{FF2B5EF4-FFF2-40B4-BE49-F238E27FC236}">
                    <a16:creationId xmlns:a16="http://schemas.microsoft.com/office/drawing/2014/main" id="{56294B18-14D3-4C67-8F92-AF437178ACE0}"/>
                  </a:ext>
                </a:extLst>
              </p:cNvPr>
              <p:cNvSpPr txBox="1">
                <a:spLocks noRot="1" noChangeAspect="1" noMove="1" noResize="1" noEditPoints="1" noAdjustHandles="1" noChangeArrowheads="1" noChangeShapeType="1" noTextEdit="1"/>
              </p:cNvSpPr>
              <p:nvPr/>
            </p:nvSpPr>
            <p:spPr>
              <a:xfrm>
                <a:off x="322732" y="2079812"/>
                <a:ext cx="3496233"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912BDD-E7A2-4D4D-AA0F-0C816A162D8B}"/>
                  </a:ext>
                </a:extLst>
              </p:cNvPr>
              <p:cNvSpPr/>
              <p:nvPr/>
            </p:nvSpPr>
            <p:spPr>
              <a:xfrm>
                <a:off x="197224" y="4760833"/>
                <a:ext cx="4948518" cy="2043380"/>
              </a:xfrm>
              <a:prstGeom prst="rect">
                <a:avLst/>
              </a:prstGeom>
            </p:spPr>
            <p:txBody>
              <a:bodyPr wrap="square">
                <a:spAutoFit/>
              </a:bodyPr>
              <a:lstStyle/>
              <a:p>
                <a14:m>
                  <m:oMath xmlns:m="http://schemas.openxmlformats.org/officeDocument/2006/math">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e>
                    </m:d>
                    <m:r>
                      <a:rPr lang="en-US" sz="400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r>
                  <a:rPr lang="en-US" sz="4000" dirty="0">
                    <a:solidFill>
                      <a:srgbClr val="0070C0"/>
                    </a:solidFill>
                  </a:rPr>
                  <a:t> </a:t>
                </a:r>
                <a14:m>
                  <m:oMath xmlns:m="http://schemas.openxmlformats.org/officeDocument/2006/math">
                    <m:r>
                      <a:rPr lang="en-US" sz="4000" i="1">
                        <a:solidFill>
                          <a:srgbClr val="0070C0"/>
                        </a:solidFill>
                        <a:latin typeface="Cambria Math" panose="02040503050406030204" pitchFamily="18" charset="0"/>
                      </a:rPr>
                      <m:t>𝑥</m:t>
                    </m:r>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e>
                    </m:d>
                    <m:r>
                      <a:rPr lang="x-IV_mathan"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10" name="Rectangle 9">
                <a:extLst>
                  <a:ext uri="{FF2B5EF4-FFF2-40B4-BE49-F238E27FC236}">
                    <a16:creationId xmlns:a16="http://schemas.microsoft.com/office/drawing/2014/main" id="{13912BDD-E7A2-4D4D-AA0F-0C816A162D8B}"/>
                  </a:ext>
                </a:extLst>
              </p:cNvPr>
              <p:cNvSpPr>
                <a:spLocks noRot="1" noChangeAspect="1" noMove="1" noResize="1" noEditPoints="1" noAdjustHandles="1" noChangeArrowheads="1" noChangeShapeType="1" noTextEdit="1"/>
              </p:cNvSpPr>
              <p:nvPr/>
            </p:nvSpPr>
            <p:spPr>
              <a:xfrm>
                <a:off x="197224" y="4760833"/>
                <a:ext cx="4948518" cy="204338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1AA97F-716A-4976-8667-027972AB4C14}"/>
                  </a:ext>
                </a:extLst>
              </p:cNvPr>
              <p:cNvSpPr txBox="1"/>
              <p:nvPr/>
            </p:nvSpPr>
            <p:spPr>
              <a:xfrm>
                <a:off x="488691" y="511092"/>
                <a:ext cx="334820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11" name="TextBox 10">
                <a:extLst>
                  <a:ext uri="{FF2B5EF4-FFF2-40B4-BE49-F238E27FC236}">
                    <a16:creationId xmlns:a16="http://schemas.microsoft.com/office/drawing/2014/main" id="{1D1AA97F-716A-4976-8667-027972AB4C14}"/>
                  </a:ext>
                </a:extLst>
              </p:cNvPr>
              <p:cNvSpPr txBox="1">
                <a:spLocks noRot="1" noChangeAspect="1" noMove="1" noResize="1" noEditPoints="1" noAdjustHandles="1" noChangeArrowheads="1" noChangeShapeType="1" noTextEdit="1"/>
              </p:cNvSpPr>
              <p:nvPr/>
            </p:nvSpPr>
            <p:spPr>
              <a:xfrm>
                <a:off x="488691" y="511092"/>
                <a:ext cx="3348204" cy="835998"/>
              </a:xfrm>
              <a:prstGeom prst="rect">
                <a:avLst/>
              </a:prstGeom>
              <a:blipFill>
                <a:blip r:embed="rId8"/>
                <a:stretch>
                  <a:fillRect/>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7B8C4D21-EA3B-4B39-BF63-5DFA8D349910}"/>
              </a:ext>
            </a:extLst>
          </p:cNvPr>
          <p:cNvSpPr txBox="1"/>
          <p:nvPr/>
        </p:nvSpPr>
        <p:spPr>
          <a:xfrm>
            <a:off x="0" y="1604682"/>
            <a:ext cx="5342010" cy="615553"/>
          </a:xfrm>
          <a:prstGeom prst="rect">
            <a:avLst/>
          </a:prstGeom>
          <a:noFill/>
        </p:spPr>
        <p:txBody>
          <a:bodyPr wrap="square" rtlCol="0">
            <a:spAutoFit/>
          </a:bodyPr>
          <a:lstStyle/>
          <a:p>
            <a:r>
              <a:rPr lang="en-US" sz="3400" dirty="0"/>
              <a:t>Initial Conditions:</a:t>
            </a:r>
            <a:endParaRPr lang="en-CA" sz="3400" dirty="0"/>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13F77FC-9E0C-429C-A870-3D0A65EBF746}"/>
                  </a:ext>
                </a:extLst>
              </p:cNvPr>
              <p:cNvSpPr/>
              <p:nvPr/>
            </p:nvSpPr>
            <p:spPr>
              <a:xfrm>
                <a:off x="7626723" y="3733254"/>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a:solidFill>
                            <a:srgbClr val="FFC000"/>
                          </a:solidFill>
                          <a:latin typeface="Cambria Math" panose="02040503050406030204" pitchFamily="18" charset="0"/>
                        </a:rPr>
                        <m:t>𝜏</m:t>
                      </m:r>
                      <m:r>
                        <a:rPr lang="en-US" sz="4000" i="1">
                          <a:latin typeface="Cambria Math" panose="02040503050406030204" pitchFamily="18" charset="0"/>
                        </a:rPr>
                        <m:t>=0</m:t>
                      </m:r>
                    </m:oMath>
                  </m:oMathPara>
                </a14:m>
                <a:endParaRPr lang="en-CA" sz="4000" dirty="0"/>
              </a:p>
            </p:txBody>
          </p:sp>
        </mc:Choice>
        <mc:Fallback xmlns="">
          <p:sp>
            <p:nvSpPr>
              <p:cNvPr id="55" name="Rectangle 54">
                <a:extLst>
                  <a:ext uri="{FF2B5EF4-FFF2-40B4-BE49-F238E27FC236}">
                    <a16:creationId xmlns:a16="http://schemas.microsoft.com/office/drawing/2014/main" id="{113F77FC-9E0C-429C-A870-3D0A65EBF746}"/>
                  </a:ext>
                </a:extLst>
              </p:cNvPr>
              <p:cNvSpPr>
                <a:spLocks noRot="1" noChangeAspect="1" noMove="1" noResize="1" noEditPoints="1" noAdjustHandles="1" noChangeArrowheads="1" noChangeShapeType="1" noTextEdit="1"/>
              </p:cNvSpPr>
              <p:nvPr/>
            </p:nvSpPr>
            <p:spPr>
              <a:xfrm>
                <a:off x="7626723" y="3733254"/>
                <a:ext cx="1515034" cy="707886"/>
              </a:xfrm>
              <a:prstGeom prst="rect">
                <a:avLst/>
              </a:prstGeom>
              <a:blipFill>
                <a:blip r:embed="rId10"/>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49AA303F-DEBE-4DE7-B84E-D837170A9F8E}"/>
              </a:ext>
            </a:extLst>
          </p:cNvPr>
          <p:cNvGrpSpPr/>
          <p:nvPr/>
        </p:nvGrpSpPr>
        <p:grpSpPr>
          <a:xfrm>
            <a:off x="8120309" y="2658238"/>
            <a:ext cx="4208846" cy="4208846"/>
            <a:chOff x="8120309" y="2658238"/>
            <a:chExt cx="4208846" cy="4208846"/>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0F3A6C1-8010-49BB-A091-6F7318EEA352}"/>
                    </a:ext>
                  </a:extLst>
                </p:cNvPr>
                <p:cNvSpPr/>
                <p:nvPr/>
              </p:nvSpPr>
              <p:spPr>
                <a:xfrm>
                  <a:off x="8570259" y="5370433"/>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&lt;</m:t>
                        </m:r>
                        <m:r>
                          <a:rPr lang="en-US" sz="4000" i="1">
                            <a:latin typeface="Cambria Math" panose="02040503050406030204" pitchFamily="18" charset="0"/>
                          </a:rPr>
                          <m:t>0</m:t>
                        </m:r>
                      </m:oMath>
                    </m:oMathPara>
                  </a14:m>
                  <a:endParaRPr lang="en-CA" sz="4000" dirty="0"/>
                </a:p>
              </p:txBody>
            </p:sp>
          </mc:Choice>
          <mc:Fallback xmlns="">
            <p:sp>
              <p:nvSpPr>
                <p:cNvPr id="57" name="Rectangle 56">
                  <a:extLst>
                    <a:ext uri="{FF2B5EF4-FFF2-40B4-BE49-F238E27FC236}">
                      <a16:creationId xmlns:a16="http://schemas.microsoft.com/office/drawing/2014/main" id="{60F3A6C1-8010-49BB-A091-6F7318EEA352}"/>
                    </a:ext>
                  </a:extLst>
                </p:cNvPr>
                <p:cNvSpPr>
                  <a:spLocks noRot="1" noChangeAspect="1" noMove="1" noResize="1" noEditPoints="1" noAdjustHandles="1" noChangeArrowheads="1" noChangeShapeType="1" noTextEdit="1"/>
                </p:cNvSpPr>
                <p:nvPr/>
              </p:nvSpPr>
              <p:spPr>
                <a:xfrm>
                  <a:off x="8570259" y="5370433"/>
                  <a:ext cx="1515034" cy="707886"/>
                </a:xfrm>
                <a:prstGeom prst="rect">
                  <a:avLst/>
                </a:prstGeom>
                <a:blipFill>
                  <a:blip r:embed="rId11"/>
                  <a:stretch>
                    <a:fillRect/>
                  </a:stretch>
                </a:blipFill>
              </p:spPr>
              <p:txBody>
                <a:bodyPr/>
                <a:lstStyle/>
                <a:p>
                  <a:r>
                    <a:rPr lang="en-CA">
                      <a:noFill/>
                    </a:rPr>
                    <a:t> </a:t>
                  </a:r>
                </a:p>
              </p:txBody>
            </p:sp>
          </mc:Fallback>
        </mc:AlternateContent>
        <p:sp>
          <p:nvSpPr>
            <p:cNvPr id="60" name="Arc 59">
              <a:extLst>
                <a:ext uri="{FF2B5EF4-FFF2-40B4-BE49-F238E27FC236}">
                  <a16:creationId xmlns:a16="http://schemas.microsoft.com/office/drawing/2014/main" id="{E07CDE0B-09F3-4846-87AE-AA0DA9A14E13}"/>
                </a:ext>
              </a:extLst>
            </p:cNvPr>
            <p:cNvSpPr/>
            <p:nvPr/>
          </p:nvSpPr>
          <p:spPr>
            <a:xfrm rot="12664207">
              <a:off x="8120309" y="2658238"/>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accent6">
                    <a:lumMod val="75000"/>
                  </a:schemeClr>
                </a:solidFill>
              </a:endParaRPr>
            </a:p>
          </p:txBody>
        </p:sp>
      </p:grpSp>
      <p:grpSp>
        <p:nvGrpSpPr>
          <p:cNvPr id="5" name="Group 4">
            <a:extLst>
              <a:ext uri="{FF2B5EF4-FFF2-40B4-BE49-F238E27FC236}">
                <a16:creationId xmlns:a16="http://schemas.microsoft.com/office/drawing/2014/main" id="{A7338D98-924A-42C3-B1E5-06888995F4A5}"/>
              </a:ext>
            </a:extLst>
          </p:cNvPr>
          <p:cNvGrpSpPr/>
          <p:nvPr/>
        </p:nvGrpSpPr>
        <p:grpSpPr>
          <a:xfrm>
            <a:off x="6714565" y="337341"/>
            <a:ext cx="5336398" cy="4208846"/>
            <a:chOff x="6714565" y="337341"/>
            <a:chExt cx="5336398" cy="4208846"/>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7001E33-0129-4D98-896C-AE49315EC8D1}"/>
                    </a:ext>
                  </a:extLst>
                </p:cNvPr>
                <p:cNvSpPr/>
                <p:nvPr/>
              </p:nvSpPr>
              <p:spPr>
                <a:xfrm>
                  <a:off x="6714565" y="699820"/>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&gt;</m:t>
                        </m:r>
                        <m:r>
                          <a:rPr lang="en-US" sz="4000" i="1">
                            <a:latin typeface="Cambria Math" panose="02040503050406030204" pitchFamily="18" charset="0"/>
                          </a:rPr>
                          <m:t>0</m:t>
                        </m:r>
                      </m:oMath>
                    </m:oMathPara>
                  </a14:m>
                  <a:endParaRPr lang="en-CA" sz="4000" dirty="0"/>
                </a:p>
              </p:txBody>
            </p:sp>
          </mc:Choice>
          <mc:Fallback xmlns="">
            <p:sp>
              <p:nvSpPr>
                <p:cNvPr id="59" name="Rectangle 58">
                  <a:extLst>
                    <a:ext uri="{FF2B5EF4-FFF2-40B4-BE49-F238E27FC236}">
                      <a16:creationId xmlns:a16="http://schemas.microsoft.com/office/drawing/2014/main" id="{97001E33-0129-4D98-896C-AE49315EC8D1}"/>
                    </a:ext>
                  </a:extLst>
                </p:cNvPr>
                <p:cNvSpPr>
                  <a:spLocks noRot="1" noChangeAspect="1" noMove="1" noResize="1" noEditPoints="1" noAdjustHandles="1" noChangeArrowheads="1" noChangeShapeType="1" noTextEdit="1"/>
                </p:cNvSpPr>
                <p:nvPr/>
              </p:nvSpPr>
              <p:spPr>
                <a:xfrm>
                  <a:off x="6714565" y="699820"/>
                  <a:ext cx="1515034" cy="707886"/>
                </a:xfrm>
                <a:prstGeom prst="rect">
                  <a:avLst/>
                </a:prstGeom>
                <a:blipFill>
                  <a:blip r:embed="rId12"/>
                  <a:stretch>
                    <a:fillRect/>
                  </a:stretch>
                </a:blipFill>
              </p:spPr>
              <p:txBody>
                <a:bodyPr/>
                <a:lstStyle/>
                <a:p>
                  <a:r>
                    <a:rPr lang="en-CA">
                      <a:noFill/>
                    </a:rPr>
                    <a:t> </a:t>
                  </a:r>
                </a:p>
              </p:txBody>
            </p:sp>
          </mc:Fallback>
        </mc:AlternateContent>
        <p:sp>
          <p:nvSpPr>
            <p:cNvPr id="62" name="Arc 61">
              <a:extLst>
                <a:ext uri="{FF2B5EF4-FFF2-40B4-BE49-F238E27FC236}">
                  <a16:creationId xmlns:a16="http://schemas.microsoft.com/office/drawing/2014/main" id="{B7E58512-2FBD-4BDE-9705-06244BE90A5D}"/>
                </a:ext>
              </a:extLst>
            </p:cNvPr>
            <p:cNvSpPr/>
            <p:nvPr/>
          </p:nvSpPr>
          <p:spPr>
            <a:xfrm rot="16822472">
              <a:off x="7842117" y="337341"/>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28885B8-A95F-41D7-B888-F7899DC82910}"/>
                  </a:ext>
                </a:extLst>
              </p:cNvPr>
              <p:cNvSpPr/>
              <p:nvPr/>
            </p:nvSpPr>
            <p:spPr>
              <a:xfrm>
                <a:off x="8968155" y="1705162"/>
                <a:ext cx="2963695" cy="1323439"/>
              </a:xfrm>
              <a:prstGeom prst="rect">
                <a:avLst/>
              </a:prstGeom>
              <a:ln w="38100">
                <a:solidFill>
                  <a:schemeClr val="tx1"/>
                </a:solidFill>
              </a:ln>
            </p:spPr>
            <p:txBody>
              <a:bodyPr wrap="square">
                <a:spAutoFit/>
              </a:bodyPr>
              <a:lstStyle/>
              <a:p>
                <a:pPr algn="ctr"/>
                <a14:m>
                  <m:oMath xmlns:m="http://schemas.openxmlformats.org/officeDocument/2006/math">
                    <m:r>
                      <a:rPr lang="en-US" sz="4000" i="1">
                        <a:solidFill>
                          <a:srgbClr val="FFC000"/>
                        </a:solidFill>
                        <a:latin typeface="Cambria Math" panose="02040503050406030204" pitchFamily="18" charset="0"/>
                      </a:rPr>
                      <m:t>𝜏</m:t>
                    </m:r>
                  </m:oMath>
                </a14:m>
                <a:r>
                  <a:rPr lang="en-CA" sz="4000" dirty="0"/>
                  <a:t> is </a:t>
                </a:r>
                <a:r>
                  <a:rPr lang="en-CA" sz="4000" dirty="0" err="1"/>
                  <a:t>Rindler’s</a:t>
                </a:r>
                <a:r>
                  <a:rPr lang="en-CA" sz="4000" dirty="0"/>
                  <a:t> proper time.</a:t>
                </a:r>
              </a:p>
            </p:txBody>
          </p:sp>
        </mc:Choice>
        <mc:Fallback xmlns="">
          <p:sp>
            <p:nvSpPr>
              <p:cNvPr id="29" name="Rectangle 28">
                <a:extLst>
                  <a:ext uri="{FF2B5EF4-FFF2-40B4-BE49-F238E27FC236}">
                    <a16:creationId xmlns:a16="http://schemas.microsoft.com/office/drawing/2014/main" id="{528885B8-A95F-41D7-B888-F7899DC82910}"/>
                  </a:ext>
                </a:extLst>
              </p:cNvPr>
              <p:cNvSpPr>
                <a:spLocks noRot="1" noChangeAspect="1" noMove="1" noResize="1" noEditPoints="1" noAdjustHandles="1" noChangeArrowheads="1" noChangeShapeType="1" noTextEdit="1"/>
              </p:cNvSpPr>
              <p:nvPr/>
            </p:nvSpPr>
            <p:spPr>
              <a:xfrm>
                <a:off x="8968155" y="1705162"/>
                <a:ext cx="2963695" cy="1323439"/>
              </a:xfrm>
              <a:prstGeom prst="rect">
                <a:avLst/>
              </a:prstGeom>
              <a:blipFill>
                <a:blip r:embed="rId13"/>
                <a:stretch>
                  <a:fillRect l="-3252" t="-6726" r="-3455" b="-17040"/>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289680840"/>
      </p:ext>
    </p:extLst>
  </p:cSld>
  <p:clrMapOvr>
    <a:masterClrMapping/>
  </p:clrMapOvr>
  <mc:AlternateContent xmlns:mc="http://schemas.openxmlformats.org/markup-compatibility/2006" xmlns:p14="http://schemas.microsoft.com/office/powerpoint/2010/main">
    <mc:Choice Requires="p14">
      <p:transition spd="slow" p14:dur="2000" advTm="22412"/>
    </mc:Choice>
    <mc:Fallback xmlns="">
      <p:transition spd="slow" advTm="22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9" grpId="0"/>
      <p:bldP spid="10" grpId="0"/>
      <p:bldP spid="11" grpId="0"/>
      <p:bldP spid="12" grpId="0"/>
      <p:bldP spid="55" grpId="0"/>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4" y="0"/>
            <a:ext cx="5485445" cy="615553"/>
          </a:xfrm>
          <a:prstGeom prst="rect">
            <a:avLst/>
          </a:prstGeom>
          <a:noFill/>
        </p:spPr>
        <p:txBody>
          <a:bodyPr wrap="square" rtlCol="0">
            <a:spAutoFit/>
          </a:bodyPr>
          <a:lstStyle/>
          <a:p>
            <a:r>
              <a:rPr lang="en-US" sz="3400" dirty="0"/>
              <a:t>Constant Proper Acceleration:</a:t>
            </a:r>
            <a:endParaRPr lang="en-CA" sz="3400" dirty="0"/>
          </a:p>
        </p:txBody>
      </p:sp>
      <p:grpSp>
        <p:nvGrpSpPr>
          <p:cNvPr id="2" name="Group 1">
            <a:extLst>
              <a:ext uri="{FF2B5EF4-FFF2-40B4-BE49-F238E27FC236}">
                <a16:creationId xmlns:a16="http://schemas.microsoft.com/office/drawing/2014/main" id="{3A61A72F-A978-47AD-9660-D8B08DC86205}"/>
              </a:ext>
            </a:extLst>
          </p:cNvPr>
          <p:cNvGrpSpPr/>
          <p:nvPr/>
        </p:nvGrpSpPr>
        <p:grpSpPr>
          <a:xfrm>
            <a:off x="5494387" y="0"/>
            <a:ext cx="6343649" cy="6686557"/>
            <a:chOff x="5494387" y="0"/>
            <a:chExt cx="6343649" cy="6686557"/>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6E8B0D0F-C2E6-46D9-BE9F-11FA6B289BDF}"/>
              </a:ext>
            </a:extLst>
          </p:cNvPr>
          <p:cNvGrpSpPr/>
          <p:nvPr/>
        </p:nvGrpSpPr>
        <p:grpSpPr>
          <a:xfrm>
            <a:off x="7582196" y="0"/>
            <a:ext cx="2261051" cy="7813652"/>
            <a:chOff x="7582196" y="0"/>
            <a:chExt cx="2261051" cy="7813652"/>
          </a:xfrm>
        </p:grpSpPr>
        <p:grpSp>
          <p:nvGrpSpPr>
            <p:cNvPr id="26" name="Group 25">
              <a:extLst>
                <a:ext uri="{FF2B5EF4-FFF2-40B4-BE49-F238E27FC236}">
                  <a16:creationId xmlns:a16="http://schemas.microsoft.com/office/drawing/2014/main" id="{CCD63864-F509-4EAC-A72D-891AF6052597}"/>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520E1292-7CBB-4209-A1D6-DCB0AF79E427}"/>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9E4330D0-02BD-44C3-AE7B-96E0CAD787DD}"/>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 name="Picture 2">
              <a:extLst>
                <a:ext uri="{FF2B5EF4-FFF2-40B4-BE49-F238E27FC236}">
                  <a16:creationId xmlns:a16="http://schemas.microsoft.com/office/drawing/2014/main" id="{E9ED208B-C1B9-4BA8-A480-EB1171B9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193" y="0"/>
              <a:ext cx="878054" cy="12252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1AA97F-716A-4976-8667-027972AB4C14}"/>
                  </a:ext>
                </a:extLst>
              </p:cNvPr>
              <p:cNvSpPr txBox="1"/>
              <p:nvPr/>
            </p:nvSpPr>
            <p:spPr>
              <a:xfrm>
                <a:off x="488691" y="511092"/>
                <a:ext cx="334820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11" name="TextBox 10">
                <a:extLst>
                  <a:ext uri="{FF2B5EF4-FFF2-40B4-BE49-F238E27FC236}">
                    <a16:creationId xmlns:a16="http://schemas.microsoft.com/office/drawing/2014/main" id="{1D1AA97F-716A-4976-8667-027972AB4C14}"/>
                  </a:ext>
                </a:extLst>
              </p:cNvPr>
              <p:cNvSpPr txBox="1">
                <a:spLocks noRot="1" noChangeAspect="1" noMove="1" noResize="1" noEditPoints="1" noAdjustHandles="1" noChangeArrowheads="1" noChangeShapeType="1" noTextEdit="1"/>
              </p:cNvSpPr>
              <p:nvPr/>
            </p:nvSpPr>
            <p:spPr>
              <a:xfrm>
                <a:off x="488691" y="511092"/>
                <a:ext cx="3348204" cy="835998"/>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8778EF4-A702-401E-B6C3-CA6FD15D2797}"/>
                  </a:ext>
                </a:extLst>
              </p:cNvPr>
              <p:cNvSpPr/>
              <p:nvPr/>
            </p:nvSpPr>
            <p:spPr>
              <a:xfrm>
                <a:off x="5728447" y="3855397"/>
                <a:ext cx="2339789" cy="1677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9F5FCF"/>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𝜏</m:t>
                          </m:r>
                          <m:r>
                            <a:rPr lang="en-US" sz="3600" i="1">
                              <a:latin typeface="Cambria Math" panose="02040503050406030204" pitchFamily="18" charset="0"/>
                            </a:rPr>
                            <m:t>=0</m:t>
                          </m:r>
                        </m:e>
                      </m:d>
                    </m:oMath>
                  </m:oMathPara>
                </a14:m>
                <a:br>
                  <a:rPr lang="en-US" sz="4000" i="1" dirty="0">
                    <a:latin typeface="Cambria Math" panose="02040503050406030204" pitchFamily="18" charset="0"/>
                  </a:rPr>
                </a:br>
                <a14:m>
                  <m:oMath xmlns:m="http://schemas.openxmlformats.org/officeDocument/2006/math">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solidFill>
                      <a:srgbClr val="002060"/>
                    </a:solidFill>
                  </a:rPr>
                  <a:t> </a:t>
                </a:r>
                <a:endParaRPr lang="en-CA" sz="4000" dirty="0"/>
              </a:p>
            </p:txBody>
          </p:sp>
        </mc:Choice>
        <mc:Fallback xmlns="">
          <p:sp>
            <p:nvSpPr>
              <p:cNvPr id="13" name="Rectangle 12">
                <a:extLst>
                  <a:ext uri="{FF2B5EF4-FFF2-40B4-BE49-F238E27FC236}">
                    <a16:creationId xmlns:a16="http://schemas.microsoft.com/office/drawing/2014/main" id="{B8778EF4-A702-401E-B6C3-CA6FD15D2797}"/>
                  </a:ext>
                </a:extLst>
              </p:cNvPr>
              <p:cNvSpPr>
                <a:spLocks noRot="1" noChangeAspect="1" noMove="1" noResize="1" noEditPoints="1" noAdjustHandles="1" noChangeArrowheads="1" noChangeShapeType="1" noTextEdit="1"/>
              </p:cNvSpPr>
              <p:nvPr/>
            </p:nvSpPr>
            <p:spPr>
              <a:xfrm>
                <a:off x="5728447" y="3855397"/>
                <a:ext cx="2339789" cy="167751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1DC730F-D434-42EE-9FA0-1D2D25C8CE4B}"/>
                  </a:ext>
                </a:extLst>
              </p:cNvPr>
              <p:cNvSpPr/>
              <p:nvPr/>
            </p:nvSpPr>
            <p:spPr>
              <a:xfrm>
                <a:off x="7745504" y="2645163"/>
                <a:ext cx="3774141" cy="782587"/>
              </a:xfrm>
              <a:prstGeom prst="rect">
                <a:avLst/>
              </a:prstGeom>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r>
                          <a:rPr lang="en-US" sz="4000" i="1">
                            <a:latin typeface="Cambria Math" panose="02040503050406030204" pitchFamily="18" charset="0"/>
                          </a:rPr>
                          <m:t>=0</m:t>
                        </m:r>
                      </m:e>
                    </m:d>
                    <m:r>
                      <a:rPr lang="en-US" sz="4000" i="1">
                        <a:latin typeface="Cambria Math" panose="02040503050406030204" pitchFamily="18" charset="0"/>
                      </a:rPr>
                      <m:t>=</m:t>
                    </m:r>
                    <m:r>
                      <a:rPr lang="en-US" sz="4000" i="1">
                        <a:latin typeface="Cambria Math" panose="02040503050406030204" pitchFamily="18" charset="0"/>
                      </a:rPr>
                      <m:t>𝑐</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a14:m>
                <a:r>
                  <a:rPr lang="en-CA" sz="4000" dirty="0">
                    <a:solidFill>
                      <a:srgbClr val="002060"/>
                    </a:solidFill>
                  </a:rPr>
                  <a:t> </a:t>
                </a:r>
                <a:endParaRPr lang="en-CA" sz="4000" dirty="0"/>
              </a:p>
            </p:txBody>
          </p:sp>
        </mc:Choice>
        <mc:Fallback xmlns="">
          <p:sp>
            <p:nvSpPr>
              <p:cNvPr id="49" name="Rectangle 48">
                <a:extLst>
                  <a:ext uri="{FF2B5EF4-FFF2-40B4-BE49-F238E27FC236}">
                    <a16:creationId xmlns:a16="http://schemas.microsoft.com/office/drawing/2014/main" id="{31DC730F-D434-42EE-9FA0-1D2D25C8CE4B}"/>
                  </a:ext>
                </a:extLst>
              </p:cNvPr>
              <p:cNvSpPr>
                <a:spLocks noRot="1" noChangeAspect="1" noMove="1" noResize="1" noEditPoints="1" noAdjustHandles="1" noChangeArrowheads="1" noChangeShapeType="1" noTextEdit="1"/>
              </p:cNvSpPr>
              <p:nvPr/>
            </p:nvSpPr>
            <p:spPr>
              <a:xfrm>
                <a:off x="7745504" y="2645163"/>
                <a:ext cx="3774141" cy="782587"/>
              </a:xfrm>
              <a:prstGeom prst="rect">
                <a:avLst/>
              </a:prstGeom>
              <a:blipFill>
                <a:blip r:embed="rId8"/>
                <a:stretch>
                  <a:fillRect/>
                </a:stretch>
              </a:blipFill>
            </p:spPr>
            <p:txBody>
              <a:bodyPr/>
              <a:lstStyle/>
              <a:p>
                <a:r>
                  <a:rPr lang="en-CA">
                    <a:noFill/>
                  </a:rPr>
                  <a:t> </a:t>
                </a:r>
              </a:p>
            </p:txBody>
          </p:sp>
        </mc:Fallback>
      </mc:AlternateContent>
      <p:cxnSp>
        <p:nvCxnSpPr>
          <p:cNvPr id="50" name="Straight Arrow Connector 49">
            <a:extLst>
              <a:ext uri="{FF2B5EF4-FFF2-40B4-BE49-F238E27FC236}">
                <a16:creationId xmlns:a16="http://schemas.microsoft.com/office/drawing/2014/main" id="{1922F3AF-C58F-40C3-8A6C-C86801009D68}"/>
              </a:ext>
            </a:extLst>
          </p:cNvPr>
          <p:cNvCxnSpPr>
            <a:cxnSpLocks/>
          </p:cNvCxnSpPr>
          <p:nvPr/>
        </p:nvCxnSpPr>
        <p:spPr>
          <a:xfrm>
            <a:off x="5718506" y="3762700"/>
            <a:ext cx="1901494" cy="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F38C1F-F0B2-4BBD-BA39-699A952E0834}"/>
              </a:ext>
            </a:extLst>
          </p:cNvPr>
          <p:cNvCxnSpPr>
            <a:cxnSpLocks/>
          </p:cNvCxnSpPr>
          <p:nvPr/>
        </p:nvCxnSpPr>
        <p:spPr>
          <a:xfrm flipV="1">
            <a:off x="7526013" y="1978725"/>
            <a:ext cx="0" cy="184024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13F77FC-9E0C-429C-A870-3D0A65EBF746}"/>
                  </a:ext>
                </a:extLst>
              </p:cNvPr>
              <p:cNvSpPr/>
              <p:nvPr/>
            </p:nvSpPr>
            <p:spPr>
              <a:xfrm>
                <a:off x="7626723" y="3733254"/>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a:solidFill>
                            <a:srgbClr val="FFC000"/>
                          </a:solidFill>
                          <a:latin typeface="Cambria Math" panose="02040503050406030204" pitchFamily="18" charset="0"/>
                        </a:rPr>
                        <m:t>𝜏</m:t>
                      </m:r>
                      <m:r>
                        <a:rPr lang="en-US" sz="4000" i="1">
                          <a:latin typeface="Cambria Math" panose="02040503050406030204" pitchFamily="18" charset="0"/>
                        </a:rPr>
                        <m:t>=0</m:t>
                      </m:r>
                    </m:oMath>
                  </m:oMathPara>
                </a14:m>
                <a:endParaRPr lang="en-CA" sz="4000" dirty="0"/>
              </a:p>
            </p:txBody>
          </p:sp>
        </mc:Choice>
        <mc:Fallback xmlns="">
          <p:sp>
            <p:nvSpPr>
              <p:cNvPr id="55" name="Rectangle 54">
                <a:extLst>
                  <a:ext uri="{FF2B5EF4-FFF2-40B4-BE49-F238E27FC236}">
                    <a16:creationId xmlns:a16="http://schemas.microsoft.com/office/drawing/2014/main" id="{113F77FC-9E0C-429C-A870-3D0A65EBF746}"/>
                  </a:ext>
                </a:extLst>
              </p:cNvPr>
              <p:cNvSpPr>
                <a:spLocks noRot="1" noChangeAspect="1" noMove="1" noResize="1" noEditPoints="1" noAdjustHandles="1" noChangeArrowheads="1" noChangeShapeType="1" noTextEdit="1"/>
              </p:cNvSpPr>
              <p:nvPr/>
            </p:nvSpPr>
            <p:spPr>
              <a:xfrm>
                <a:off x="7626723" y="3733254"/>
                <a:ext cx="1515034" cy="707886"/>
              </a:xfrm>
              <a:prstGeom prst="rect">
                <a:avLst/>
              </a:prstGeom>
              <a:blipFill>
                <a:blip r:embed="rId9"/>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49AA303F-DEBE-4DE7-B84E-D837170A9F8E}"/>
              </a:ext>
            </a:extLst>
          </p:cNvPr>
          <p:cNvGrpSpPr/>
          <p:nvPr/>
        </p:nvGrpSpPr>
        <p:grpSpPr>
          <a:xfrm>
            <a:off x="8120309" y="2658238"/>
            <a:ext cx="4208846" cy="4208846"/>
            <a:chOff x="8120309" y="2658238"/>
            <a:chExt cx="4208846" cy="4208846"/>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0F3A6C1-8010-49BB-A091-6F7318EEA352}"/>
                    </a:ext>
                  </a:extLst>
                </p:cNvPr>
                <p:cNvSpPr/>
                <p:nvPr/>
              </p:nvSpPr>
              <p:spPr>
                <a:xfrm>
                  <a:off x="8570259" y="5370433"/>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&lt;</m:t>
                        </m:r>
                        <m:r>
                          <a:rPr lang="en-US" sz="4000" i="1">
                            <a:latin typeface="Cambria Math" panose="02040503050406030204" pitchFamily="18" charset="0"/>
                          </a:rPr>
                          <m:t>0</m:t>
                        </m:r>
                      </m:oMath>
                    </m:oMathPara>
                  </a14:m>
                  <a:endParaRPr lang="en-CA" sz="4000" dirty="0"/>
                </a:p>
              </p:txBody>
            </p:sp>
          </mc:Choice>
          <mc:Fallback xmlns="">
            <p:sp>
              <p:nvSpPr>
                <p:cNvPr id="57" name="Rectangle 56">
                  <a:extLst>
                    <a:ext uri="{FF2B5EF4-FFF2-40B4-BE49-F238E27FC236}">
                      <a16:creationId xmlns:a16="http://schemas.microsoft.com/office/drawing/2014/main" id="{60F3A6C1-8010-49BB-A091-6F7318EEA352}"/>
                    </a:ext>
                  </a:extLst>
                </p:cNvPr>
                <p:cNvSpPr>
                  <a:spLocks noRot="1" noChangeAspect="1" noMove="1" noResize="1" noEditPoints="1" noAdjustHandles="1" noChangeArrowheads="1" noChangeShapeType="1" noTextEdit="1"/>
                </p:cNvSpPr>
                <p:nvPr/>
              </p:nvSpPr>
              <p:spPr>
                <a:xfrm>
                  <a:off x="8570259" y="5370433"/>
                  <a:ext cx="1515034" cy="707886"/>
                </a:xfrm>
                <a:prstGeom prst="rect">
                  <a:avLst/>
                </a:prstGeom>
                <a:blipFill>
                  <a:blip r:embed="rId10"/>
                  <a:stretch>
                    <a:fillRect/>
                  </a:stretch>
                </a:blipFill>
              </p:spPr>
              <p:txBody>
                <a:bodyPr/>
                <a:lstStyle/>
                <a:p>
                  <a:r>
                    <a:rPr lang="en-CA">
                      <a:noFill/>
                    </a:rPr>
                    <a:t> </a:t>
                  </a:r>
                </a:p>
              </p:txBody>
            </p:sp>
          </mc:Fallback>
        </mc:AlternateContent>
        <p:sp>
          <p:nvSpPr>
            <p:cNvPr id="60" name="Arc 59">
              <a:extLst>
                <a:ext uri="{FF2B5EF4-FFF2-40B4-BE49-F238E27FC236}">
                  <a16:creationId xmlns:a16="http://schemas.microsoft.com/office/drawing/2014/main" id="{E07CDE0B-09F3-4846-87AE-AA0DA9A14E13}"/>
                </a:ext>
              </a:extLst>
            </p:cNvPr>
            <p:cNvSpPr/>
            <p:nvPr/>
          </p:nvSpPr>
          <p:spPr>
            <a:xfrm rot="12664207">
              <a:off x="8120309" y="2658238"/>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accent6">
                    <a:lumMod val="75000"/>
                  </a:schemeClr>
                </a:solidFill>
              </a:endParaRPr>
            </a:p>
          </p:txBody>
        </p:sp>
      </p:grpSp>
      <p:grpSp>
        <p:nvGrpSpPr>
          <p:cNvPr id="5" name="Group 4">
            <a:extLst>
              <a:ext uri="{FF2B5EF4-FFF2-40B4-BE49-F238E27FC236}">
                <a16:creationId xmlns:a16="http://schemas.microsoft.com/office/drawing/2014/main" id="{A7338D98-924A-42C3-B1E5-06888995F4A5}"/>
              </a:ext>
            </a:extLst>
          </p:cNvPr>
          <p:cNvGrpSpPr/>
          <p:nvPr/>
        </p:nvGrpSpPr>
        <p:grpSpPr>
          <a:xfrm>
            <a:off x="6714565" y="337341"/>
            <a:ext cx="5336398" cy="4208846"/>
            <a:chOff x="6714565" y="337341"/>
            <a:chExt cx="5336398" cy="4208846"/>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7001E33-0129-4D98-896C-AE49315EC8D1}"/>
                    </a:ext>
                  </a:extLst>
                </p:cNvPr>
                <p:cNvSpPr/>
                <p:nvPr/>
              </p:nvSpPr>
              <p:spPr>
                <a:xfrm>
                  <a:off x="6714565" y="699820"/>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&gt;</m:t>
                        </m:r>
                        <m:r>
                          <a:rPr lang="en-US" sz="4000" i="1">
                            <a:latin typeface="Cambria Math" panose="02040503050406030204" pitchFamily="18" charset="0"/>
                          </a:rPr>
                          <m:t>0</m:t>
                        </m:r>
                      </m:oMath>
                    </m:oMathPara>
                  </a14:m>
                  <a:endParaRPr lang="en-CA" sz="4000" dirty="0"/>
                </a:p>
              </p:txBody>
            </p:sp>
          </mc:Choice>
          <mc:Fallback xmlns="">
            <p:sp>
              <p:nvSpPr>
                <p:cNvPr id="59" name="Rectangle 58">
                  <a:extLst>
                    <a:ext uri="{FF2B5EF4-FFF2-40B4-BE49-F238E27FC236}">
                      <a16:creationId xmlns:a16="http://schemas.microsoft.com/office/drawing/2014/main" id="{97001E33-0129-4D98-896C-AE49315EC8D1}"/>
                    </a:ext>
                  </a:extLst>
                </p:cNvPr>
                <p:cNvSpPr>
                  <a:spLocks noRot="1" noChangeAspect="1" noMove="1" noResize="1" noEditPoints="1" noAdjustHandles="1" noChangeArrowheads="1" noChangeShapeType="1" noTextEdit="1"/>
                </p:cNvSpPr>
                <p:nvPr/>
              </p:nvSpPr>
              <p:spPr>
                <a:xfrm>
                  <a:off x="6714565" y="699820"/>
                  <a:ext cx="1515034" cy="707886"/>
                </a:xfrm>
                <a:prstGeom prst="rect">
                  <a:avLst/>
                </a:prstGeom>
                <a:blipFill>
                  <a:blip r:embed="rId11"/>
                  <a:stretch>
                    <a:fillRect/>
                  </a:stretch>
                </a:blipFill>
              </p:spPr>
              <p:txBody>
                <a:bodyPr/>
                <a:lstStyle/>
                <a:p>
                  <a:r>
                    <a:rPr lang="en-CA">
                      <a:noFill/>
                    </a:rPr>
                    <a:t> </a:t>
                  </a:r>
                </a:p>
              </p:txBody>
            </p:sp>
          </mc:Fallback>
        </mc:AlternateContent>
        <p:sp>
          <p:nvSpPr>
            <p:cNvPr id="62" name="Arc 61">
              <a:extLst>
                <a:ext uri="{FF2B5EF4-FFF2-40B4-BE49-F238E27FC236}">
                  <a16:creationId xmlns:a16="http://schemas.microsoft.com/office/drawing/2014/main" id="{B7E58512-2FBD-4BDE-9705-06244BE90A5D}"/>
                </a:ext>
              </a:extLst>
            </p:cNvPr>
            <p:cNvSpPr/>
            <p:nvPr/>
          </p:nvSpPr>
          <p:spPr>
            <a:xfrm rot="16822472">
              <a:off x="7842117" y="337341"/>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8" name="TextBox 7">
            <a:extLst>
              <a:ext uri="{FF2B5EF4-FFF2-40B4-BE49-F238E27FC236}">
                <a16:creationId xmlns:a16="http://schemas.microsoft.com/office/drawing/2014/main" id="{6D3CD915-1EDC-4FBF-B6F5-0B51515C1DA2}"/>
              </a:ext>
            </a:extLst>
          </p:cNvPr>
          <p:cNvSpPr txBox="1"/>
          <p:nvPr/>
        </p:nvSpPr>
        <p:spPr>
          <a:xfrm>
            <a:off x="0" y="4114801"/>
            <a:ext cx="5257800" cy="769441"/>
          </a:xfrm>
          <a:prstGeom prst="rect">
            <a:avLst/>
          </a:prstGeom>
          <a:noFill/>
        </p:spPr>
        <p:txBody>
          <a:bodyPr wrap="square" rtlCol="0">
            <a:spAutoFit/>
          </a:bodyPr>
          <a:lstStyle/>
          <a:p>
            <a:r>
              <a:rPr lang="en-US" sz="4400" dirty="0"/>
              <a:t>Equations of motion:</a:t>
            </a:r>
            <a:endParaRPr lang="en-CA" sz="4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CE0C95F-FAC6-4059-B186-487FCC99156E}"/>
                  </a:ext>
                </a:extLst>
              </p:cNvPr>
              <p:cNvSpPr txBox="1"/>
              <p:nvPr/>
            </p:nvSpPr>
            <p:spPr>
              <a:xfrm>
                <a:off x="322733" y="2079812"/>
                <a:ext cx="4679574" cy="1577676"/>
              </a:xfrm>
              <a:prstGeom prst="rect">
                <a:avLst/>
              </a:prstGeom>
              <a:noFill/>
            </p:spPr>
            <p:txBody>
              <a:bodyPr wrap="square" rtlCol="0">
                <a:spAutoFit/>
              </a:bodyPr>
              <a:lstStyle/>
              <a:p>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d>
                      <m:dPr>
                        <m:ctrlPr>
                          <a:rPr lang="en-US" sz="3600" b="0" i="1" smtClean="0">
                            <a:solidFill>
                              <a:schemeClr val="tx1"/>
                            </a:solidFill>
                            <a:latin typeface="Cambria Math" panose="02040503050406030204" pitchFamily="18" charset="0"/>
                          </a:rPr>
                        </m:ctrlPr>
                      </m:dPr>
                      <m:e>
                        <m:r>
                          <a:rPr lang="en-US" sz="3600" b="0" i="1" smtClean="0">
                            <a:solidFill>
                              <a:srgbClr val="FFC000"/>
                            </a:solidFill>
                            <a:latin typeface="Cambria Math" panose="02040503050406030204" pitchFamily="18" charset="0"/>
                          </a:rPr>
                          <m:t>𝜏</m:t>
                        </m:r>
                        <m:r>
                          <a:rPr lang="en-US" sz="3600" b="0" i="1" smtClean="0">
                            <a:latin typeface="Cambria Math" panose="02040503050406030204" pitchFamily="18" charset="0"/>
                          </a:rPr>
                          <m:t>=0</m:t>
                        </m:r>
                      </m:e>
                    </m:d>
                    <m:r>
                      <a:rPr lang="en-US" sz="3600" b="0" i="1" smtClean="0">
                        <a:latin typeface="Cambria Math" panose="02040503050406030204" pitchFamily="18" charset="0"/>
                      </a:rPr>
                      <m:t>=0</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𝑐</m:t>
                            </m:r>
                          </m:e>
                          <m:sup>
                            <m:r>
                              <a:rPr lang="en-US" sz="3600" b="0" i="1" smtClean="0">
                                <a:latin typeface="Cambria Math" panose="02040503050406030204" pitchFamily="18" charset="0"/>
                              </a:rPr>
                              <m:t>2</m:t>
                            </m:r>
                          </m:sup>
                        </m:sSup>
                      </m:num>
                      <m:den>
                        <m:r>
                          <a:rPr lang="en-US" sz="3600" b="0" i="1" smtClean="0">
                            <a:latin typeface="Cambria Math" panose="02040503050406030204" pitchFamily="18" charset="0"/>
                          </a:rPr>
                          <m:t>𝛼</m:t>
                        </m:r>
                      </m:den>
                    </m:f>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a14:m>
                <a:r>
                  <a:rPr lang="en-CA" sz="3600" dirty="0">
                    <a:solidFill>
                      <a:srgbClr val="002060"/>
                    </a:solidFill>
                  </a:rPr>
                  <a:t> </a:t>
                </a:r>
                <a:endParaRPr lang="en-CA" sz="3600" dirty="0"/>
              </a:p>
              <a:p>
                <a:pPr/>
                <a14:m>
                  <m:oMathPara xmlns:m="http://schemas.openxmlformats.org/officeDocument/2006/math">
                    <m:oMathParaPr>
                      <m:jc m:val="left"/>
                    </m:oMathParaPr>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d>
                        <m:dPr>
                          <m:ctrlPr>
                            <a:rPr lang="en-US" sz="3600" b="0" i="1">
                              <a:latin typeface="Cambria Math" panose="02040503050406030204" pitchFamily="18" charset="0"/>
                            </a:rPr>
                          </m:ctrlPr>
                        </m:dPr>
                        <m:e>
                          <m:r>
                            <a:rPr lang="en-US" sz="3600" i="1" smtClean="0">
                              <a:solidFill>
                                <a:srgbClr val="FFC000"/>
                              </a:solidFill>
                              <a:latin typeface="Cambria Math" panose="02040503050406030204" pitchFamily="18" charset="0"/>
                            </a:rPr>
                            <m:t>𝜏</m:t>
                          </m:r>
                          <m:r>
                            <a:rPr lang="en-US" sz="3600" i="1">
                              <a:latin typeface="Cambria Math" panose="02040503050406030204" pitchFamily="18" charset="0"/>
                            </a:rPr>
                            <m:t>=0</m:t>
                          </m:r>
                        </m:e>
                      </m:d>
                      <m:r>
                        <a:rPr lang="en-US" sz="3600" i="1">
                          <a:latin typeface="Cambria Math" panose="02040503050406030204" pitchFamily="18" charset="0"/>
                        </a:rPr>
                        <m:t>=</m:t>
                      </m:r>
                      <m:r>
                        <a:rPr lang="en-US" sz="3600" i="1">
                          <a:latin typeface="Cambria Math" panose="02040503050406030204" pitchFamily="18" charset="0"/>
                        </a:rPr>
                        <m:t>𝑐</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+0</m:t>
                      </m:r>
                      <m:r>
                        <a:rPr lang="en-US" sz="3600" b="0" i="1" smtClean="0">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p>
            </p:txBody>
          </p:sp>
        </mc:Choice>
        <mc:Fallback xmlns="">
          <p:sp>
            <p:nvSpPr>
              <p:cNvPr id="14" name="TextBox 13">
                <a:extLst>
                  <a:ext uri="{FF2B5EF4-FFF2-40B4-BE49-F238E27FC236}">
                    <a16:creationId xmlns:a16="http://schemas.microsoft.com/office/drawing/2014/main" id="{ACE0C95F-FAC6-4059-B186-487FCC99156E}"/>
                  </a:ext>
                </a:extLst>
              </p:cNvPr>
              <p:cNvSpPr txBox="1">
                <a:spLocks noRot="1" noChangeAspect="1" noMove="1" noResize="1" noEditPoints="1" noAdjustHandles="1" noChangeArrowheads="1" noChangeShapeType="1" noTextEdit="1"/>
              </p:cNvSpPr>
              <p:nvPr/>
            </p:nvSpPr>
            <p:spPr>
              <a:xfrm>
                <a:off x="322733" y="2079812"/>
                <a:ext cx="4679574" cy="1577676"/>
              </a:xfrm>
              <a:prstGeom prst="rect">
                <a:avLst/>
              </a:prstGeom>
              <a:blipFill>
                <a:blip r:embed="rId12"/>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4326D2D3-26E5-4E00-9F78-68A988D796A6}"/>
              </a:ext>
            </a:extLst>
          </p:cNvPr>
          <p:cNvSpPr txBox="1"/>
          <p:nvPr/>
        </p:nvSpPr>
        <p:spPr>
          <a:xfrm>
            <a:off x="0" y="1604682"/>
            <a:ext cx="5342010" cy="615553"/>
          </a:xfrm>
          <a:prstGeom prst="rect">
            <a:avLst/>
          </a:prstGeom>
          <a:noFill/>
        </p:spPr>
        <p:txBody>
          <a:bodyPr wrap="square" rtlCol="0">
            <a:spAutoFit/>
          </a:bodyPr>
          <a:lstStyle/>
          <a:p>
            <a:r>
              <a:rPr lang="en-US" sz="3400" dirty="0"/>
              <a:t>Initial Conditions:</a:t>
            </a:r>
            <a:endParaRPr lang="en-CA" sz="3400" dirty="0"/>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CD57FFE-FD29-43EA-86B2-53F9DCADAB04}"/>
                  </a:ext>
                </a:extLst>
              </p:cNvPr>
              <p:cNvSpPr/>
              <p:nvPr/>
            </p:nvSpPr>
            <p:spPr>
              <a:xfrm>
                <a:off x="17929" y="4742904"/>
                <a:ext cx="5145741" cy="2043380"/>
              </a:xfrm>
              <a:prstGeom prst="rect">
                <a:avLst/>
              </a:prstGeom>
            </p:spPr>
            <p:txBody>
              <a:bodyPr wrap="square">
                <a:spAutoFit/>
              </a:bodyPr>
              <a:lstStyle/>
              <a:p>
                <a:pPr algn="r"/>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e>
                    </m:d>
                    <m:r>
                      <a:rPr lang="en-US" sz="400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b="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oMath>
                </a14:m>
                <a:r>
                  <a:rPr lang="x-IV_mathan" sz="4000" dirty="0"/>
                  <a:t> </a:t>
                </a:r>
              </a:p>
              <a:p>
                <a:pPr algn="r"/>
                <a:r>
                  <a:rPr lang="en-US" sz="4000" dirty="0">
                    <a:solidFill>
                      <a:srgbClr val="0070C0"/>
                    </a:solidFill>
                  </a:rPr>
                  <a:t> </a:t>
                </a:r>
                <a14:m>
                  <m:oMath xmlns:m="http://schemas.openxmlformats.org/officeDocument/2006/math">
                    <m:r>
                      <a:rPr lang="en-US" sz="4000" b="0" i="0"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a14:m>
                <a:endParaRPr lang="x-IV_mathan" sz="4000" dirty="0"/>
              </a:p>
            </p:txBody>
          </p:sp>
        </mc:Choice>
        <mc:Fallback xmlns="">
          <p:sp>
            <p:nvSpPr>
              <p:cNvPr id="19" name="Rectangle 18">
                <a:extLst>
                  <a:ext uri="{FF2B5EF4-FFF2-40B4-BE49-F238E27FC236}">
                    <a16:creationId xmlns:a16="http://schemas.microsoft.com/office/drawing/2014/main" id="{ACD57FFE-FD29-43EA-86B2-53F9DCADAB04}"/>
                  </a:ext>
                </a:extLst>
              </p:cNvPr>
              <p:cNvSpPr>
                <a:spLocks noRot="1" noChangeAspect="1" noMove="1" noResize="1" noEditPoints="1" noAdjustHandles="1" noChangeArrowheads="1" noChangeShapeType="1" noTextEdit="1"/>
              </p:cNvSpPr>
              <p:nvPr/>
            </p:nvSpPr>
            <p:spPr>
              <a:xfrm>
                <a:off x="17929" y="4742904"/>
                <a:ext cx="5145741" cy="204338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7" name="Ink 6">
                <a:extLst>
                  <a:ext uri="{FF2B5EF4-FFF2-40B4-BE49-F238E27FC236}">
                    <a16:creationId xmlns:a16="http://schemas.microsoft.com/office/drawing/2014/main" id="{492F1F27-6E83-432D-9202-F0D09D641A72}"/>
                  </a:ext>
                </a:extLst>
              </p14:cNvPr>
              <p14:cNvContentPartPr/>
              <p14:nvPr>
                <p:extLst>
                  <p:ext uri="{42D2F446-02D8-4167-A562-619A0277C38B}">
                    <p15:isNarration xmlns:p15="http://schemas.microsoft.com/office/powerpoint/2012/main" val="1"/>
                  </p:ext>
                </p:extLst>
              </p14:nvPr>
            </p14:nvContentPartPr>
            <p14:xfrm>
              <a:off x="497520" y="3392280"/>
              <a:ext cx="10637280" cy="2331360"/>
            </p14:xfrm>
          </p:contentPart>
        </mc:Choice>
        <mc:Fallback xmlns="">
          <p:pic>
            <p:nvPicPr>
              <p:cNvPr id="7" name="Ink 6">
                <a:extLst>
                  <a:ext uri="{FF2B5EF4-FFF2-40B4-BE49-F238E27FC236}">
                    <a16:creationId xmlns:a16="http://schemas.microsoft.com/office/drawing/2014/main" id="{492F1F27-6E83-432D-9202-F0D09D641A72}"/>
                  </a:ext>
                </a:extLst>
              </p:cNvPr>
              <p:cNvPicPr>
                <a:picLocks noGrp="1" noRot="1" noChangeAspect="1" noMove="1" noResize="1" noEditPoints="1" noAdjustHandles="1" noChangeArrowheads="1" noChangeShapeType="1"/>
              </p:cNvPicPr>
              <p:nvPr/>
            </p:nvPicPr>
            <p:blipFill>
              <a:blip r:embed="rId15"/>
              <a:stretch>
                <a:fillRect/>
              </a:stretch>
            </p:blipFill>
            <p:spPr>
              <a:xfrm>
                <a:off x="488160" y="3382920"/>
                <a:ext cx="10656000" cy="2350080"/>
              </a:xfrm>
              <a:prstGeom prst="rect">
                <a:avLst/>
              </a:prstGeom>
            </p:spPr>
          </p:pic>
        </mc:Fallback>
      </mc:AlternateContent>
    </p:spTree>
    <p:custDataLst>
      <p:tags r:id="rId1"/>
    </p:custDataLst>
    <p:extLst>
      <p:ext uri="{BB962C8B-B14F-4D97-AF65-F5344CB8AC3E}">
        <p14:creationId xmlns:p14="http://schemas.microsoft.com/office/powerpoint/2010/main" val="3825678488"/>
      </p:ext>
    </p:extLst>
  </p:cSld>
  <p:clrMapOvr>
    <a:masterClrMapping/>
  </p:clrMapOvr>
  <mc:AlternateContent xmlns:mc="http://schemas.openxmlformats.org/markup-compatibility/2006" xmlns:p14="http://schemas.microsoft.com/office/powerpoint/2010/main">
    <mc:Choice Requires="p14">
      <p:transition spd="med" p14:dur="700" advTm="23033">
        <p:fade/>
      </p:transition>
    </mc:Choice>
    <mc:Fallback xmlns="">
      <p:transition spd="med" advTm="230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down)">
                                      <p:cBhvr>
                                        <p:cTn id="20" dur="500"/>
                                        <p:tgtEl>
                                          <p:spTgt spid="5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4" y="0"/>
            <a:ext cx="5485445" cy="615553"/>
          </a:xfrm>
          <a:prstGeom prst="rect">
            <a:avLst/>
          </a:prstGeom>
          <a:noFill/>
        </p:spPr>
        <p:txBody>
          <a:bodyPr wrap="square" rtlCol="0">
            <a:spAutoFit/>
          </a:bodyPr>
          <a:lstStyle/>
          <a:p>
            <a:r>
              <a:rPr lang="en-US" sz="3400" dirty="0"/>
              <a:t>Constant Proper Acceleration:</a:t>
            </a:r>
            <a:endParaRPr lang="en-CA" sz="3400" dirty="0"/>
          </a:p>
        </p:txBody>
      </p:sp>
      <p:grpSp>
        <p:nvGrpSpPr>
          <p:cNvPr id="2" name="Group 1">
            <a:extLst>
              <a:ext uri="{FF2B5EF4-FFF2-40B4-BE49-F238E27FC236}">
                <a16:creationId xmlns:a16="http://schemas.microsoft.com/office/drawing/2014/main" id="{3A61A72F-A978-47AD-9660-D8B08DC86205}"/>
              </a:ext>
            </a:extLst>
          </p:cNvPr>
          <p:cNvGrpSpPr/>
          <p:nvPr/>
        </p:nvGrpSpPr>
        <p:grpSpPr>
          <a:xfrm>
            <a:off x="5494387" y="0"/>
            <a:ext cx="6343649" cy="6686557"/>
            <a:chOff x="5494387" y="0"/>
            <a:chExt cx="6343649" cy="6686557"/>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6E8B0D0F-C2E6-46D9-BE9F-11FA6B289BDF}"/>
              </a:ext>
            </a:extLst>
          </p:cNvPr>
          <p:cNvGrpSpPr/>
          <p:nvPr/>
        </p:nvGrpSpPr>
        <p:grpSpPr>
          <a:xfrm>
            <a:off x="7582196" y="0"/>
            <a:ext cx="2261051" cy="7813652"/>
            <a:chOff x="7582196" y="0"/>
            <a:chExt cx="2261051" cy="7813652"/>
          </a:xfrm>
        </p:grpSpPr>
        <p:grpSp>
          <p:nvGrpSpPr>
            <p:cNvPr id="26" name="Group 25">
              <a:extLst>
                <a:ext uri="{FF2B5EF4-FFF2-40B4-BE49-F238E27FC236}">
                  <a16:creationId xmlns:a16="http://schemas.microsoft.com/office/drawing/2014/main" id="{CCD63864-F509-4EAC-A72D-891AF6052597}"/>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520E1292-7CBB-4209-A1D6-DCB0AF79E427}"/>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9E4330D0-02BD-44C3-AE7B-96E0CAD787DD}"/>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6" name="Picture 2">
              <a:extLst>
                <a:ext uri="{FF2B5EF4-FFF2-40B4-BE49-F238E27FC236}">
                  <a16:creationId xmlns:a16="http://schemas.microsoft.com/office/drawing/2014/main" id="{E9ED208B-C1B9-4BA8-A480-EB1171B9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193" y="0"/>
              <a:ext cx="878054" cy="1225286"/>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1AA97F-716A-4976-8667-027972AB4C14}"/>
                  </a:ext>
                </a:extLst>
              </p:cNvPr>
              <p:cNvSpPr txBox="1"/>
              <p:nvPr/>
            </p:nvSpPr>
            <p:spPr>
              <a:xfrm>
                <a:off x="488691" y="511092"/>
                <a:ext cx="3348204" cy="83599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000" b="0" i="1" smtClean="0">
                              <a:solidFill>
                                <a:schemeClr val="tx1"/>
                              </a:solidFill>
                              <a:latin typeface="Cambria Math" panose="02040503050406030204" pitchFamily="18" charset="0"/>
                            </a:rPr>
                          </m:ctrlPr>
                        </m:dPr>
                        <m:e>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acc>
                            <m:accPr>
                              <m:chr m:val="⃗"/>
                              <m:ctrlPr>
                                <a:rPr lang="en-US" sz="4000" i="1">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e>
                      </m:d>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a:latin typeface="Cambria Math" panose="02040503050406030204" pitchFamily="18" charset="0"/>
                            </a:rPr>
                            <m:t>𝛼</m:t>
                          </m:r>
                        </m:e>
                        <m:sup>
                          <m:r>
                            <a:rPr lang="en-US" sz="4000" b="0" i="1" smtClean="0">
                              <a:solidFill>
                                <a:schemeClr val="tx1"/>
                              </a:solidFill>
                              <a:latin typeface="Cambria Math" panose="02040503050406030204" pitchFamily="18" charset="0"/>
                            </a:rPr>
                            <m:t>2</m:t>
                          </m:r>
                        </m:sup>
                      </m:sSup>
                    </m:oMath>
                  </m:oMathPara>
                </a14:m>
                <a:endParaRPr lang="en-CA" sz="4000" dirty="0"/>
              </a:p>
            </p:txBody>
          </p:sp>
        </mc:Choice>
        <mc:Fallback xmlns="">
          <p:sp>
            <p:nvSpPr>
              <p:cNvPr id="11" name="TextBox 10">
                <a:extLst>
                  <a:ext uri="{FF2B5EF4-FFF2-40B4-BE49-F238E27FC236}">
                    <a16:creationId xmlns:a16="http://schemas.microsoft.com/office/drawing/2014/main" id="{1D1AA97F-716A-4976-8667-027972AB4C14}"/>
                  </a:ext>
                </a:extLst>
              </p:cNvPr>
              <p:cNvSpPr txBox="1">
                <a:spLocks noRot="1" noChangeAspect="1" noMove="1" noResize="1" noEditPoints="1" noAdjustHandles="1" noChangeArrowheads="1" noChangeShapeType="1" noTextEdit="1"/>
              </p:cNvSpPr>
              <p:nvPr/>
            </p:nvSpPr>
            <p:spPr>
              <a:xfrm>
                <a:off x="488691" y="511092"/>
                <a:ext cx="3348204" cy="835998"/>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8778EF4-A702-401E-B6C3-CA6FD15D2797}"/>
                  </a:ext>
                </a:extLst>
              </p:cNvPr>
              <p:cNvSpPr/>
              <p:nvPr/>
            </p:nvSpPr>
            <p:spPr>
              <a:xfrm>
                <a:off x="5728447" y="3855397"/>
                <a:ext cx="2339789" cy="16775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rgbClr val="9F5FCF"/>
                              </a:solidFill>
                              <a:latin typeface="Cambria Math" panose="02040503050406030204" pitchFamily="18" charset="0"/>
                            </a:rPr>
                          </m:ctrlPr>
                        </m:accPr>
                        <m:e>
                          <m:r>
                            <a:rPr lang="en-US" sz="3600" i="1">
                              <a:solidFill>
                                <a:srgbClr val="9F5FCF"/>
                              </a:solidFill>
                              <a:latin typeface="Cambria Math" panose="02040503050406030204" pitchFamily="18" charset="0"/>
                            </a:rPr>
                            <m:t>𝑆</m:t>
                          </m:r>
                        </m:e>
                      </m:acc>
                      <m:d>
                        <m:dPr>
                          <m:ctrlPr>
                            <a:rPr lang="en-US" sz="3600" i="1">
                              <a:latin typeface="Cambria Math" panose="02040503050406030204" pitchFamily="18" charset="0"/>
                            </a:rPr>
                          </m:ctrlPr>
                        </m:dPr>
                        <m:e>
                          <m:r>
                            <a:rPr lang="en-US" sz="3600" i="1">
                              <a:solidFill>
                                <a:srgbClr val="FFC000"/>
                              </a:solidFill>
                              <a:latin typeface="Cambria Math" panose="02040503050406030204" pitchFamily="18" charset="0"/>
                            </a:rPr>
                            <m:t>𝜏</m:t>
                          </m:r>
                          <m:r>
                            <a:rPr lang="en-US" sz="3600" i="1">
                              <a:latin typeface="Cambria Math" panose="02040503050406030204" pitchFamily="18" charset="0"/>
                            </a:rPr>
                            <m:t>=0</m:t>
                          </m:r>
                        </m:e>
                      </m:d>
                    </m:oMath>
                  </m:oMathPara>
                </a14:m>
                <a:br>
                  <a:rPr lang="en-US" sz="4000" i="1" dirty="0">
                    <a:latin typeface="Cambria Math" panose="02040503050406030204" pitchFamily="18" charset="0"/>
                  </a:rPr>
                </a:br>
                <a14:m>
                  <m:oMath xmlns:m="http://schemas.openxmlformats.org/officeDocument/2006/math">
                    <m:r>
                      <a:rPr lang="en-US" sz="4000" i="1">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a14:m>
                <a:r>
                  <a:rPr lang="en-CA" sz="4000" dirty="0">
                    <a:solidFill>
                      <a:srgbClr val="002060"/>
                    </a:solidFill>
                  </a:rPr>
                  <a:t> </a:t>
                </a:r>
                <a:endParaRPr lang="en-CA" sz="4000" dirty="0"/>
              </a:p>
            </p:txBody>
          </p:sp>
        </mc:Choice>
        <mc:Fallback xmlns="">
          <p:sp>
            <p:nvSpPr>
              <p:cNvPr id="13" name="Rectangle 12">
                <a:extLst>
                  <a:ext uri="{FF2B5EF4-FFF2-40B4-BE49-F238E27FC236}">
                    <a16:creationId xmlns:a16="http://schemas.microsoft.com/office/drawing/2014/main" id="{B8778EF4-A702-401E-B6C3-CA6FD15D2797}"/>
                  </a:ext>
                </a:extLst>
              </p:cNvPr>
              <p:cNvSpPr>
                <a:spLocks noRot="1" noChangeAspect="1" noMove="1" noResize="1" noEditPoints="1" noAdjustHandles="1" noChangeArrowheads="1" noChangeShapeType="1" noTextEdit="1"/>
              </p:cNvSpPr>
              <p:nvPr/>
            </p:nvSpPr>
            <p:spPr>
              <a:xfrm>
                <a:off x="5728447" y="3855397"/>
                <a:ext cx="2339789" cy="167751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31DC730F-D434-42EE-9FA0-1D2D25C8CE4B}"/>
                  </a:ext>
                </a:extLst>
              </p:cNvPr>
              <p:cNvSpPr/>
              <p:nvPr/>
            </p:nvSpPr>
            <p:spPr>
              <a:xfrm>
                <a:off x="7745504" y="2645163"/>
                <a:ext cx="3774141" cy="782587"/>
              </a:xfrm>
              <a:prstGeom prst="rect">
                <a:avLst/>
              </a:prstGeom>
            </p:spPr>
            <p:txBody>
              <a:bodyPr wrap="square">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𝑈</m:t>
                        </m:r>
                      </m:e>
                    </m:acc>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r>
                          <a:rPr lang="en-US" sz="4000" i="1">
                            <a:latin typeface="Cambria Math" panose="02040503050406030204" pitchFamily="18" charset="0"/>
                          </a:rPr>
                          <m:t>=0</m:t>
                        </m:r>
                      </m:e>
                    </m:d>
                    <m:r>
                      <a:rPr lang="en-US" sz="4000" i="1">
                        <a:latin typeface="Cambria Math" panose="02040503050406030204" pitchFamily="18" charset="0"/>
                      </a:rPr>
                      <m:t>=</m:t>
                    </m:r>
                    <m:r>
                      <a:rPr lang="en-US" sz="4000" i="1">
                        <a:latin typeface="Cambria Math" panose="02040503050406030204" pitchFamily="18" charset="0"/>
                      </a:rPr>
                      <m:t>𝑐</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a14:m>
                <a:r>
                  <a:rPr lang="en-CA" sz="4000" dirty="0">
                    <a:solidFill>
                      <a:srgbClr val="002060"/>
                    </a:solidFill>
                  </a:rPr>
                  <a:t> </a:t>
                </a:r>
                <a:endParaRPr lang="en-CA" sz="4000" dirty="0"/>
              </a:p>
            </p:txBody>
          </p:sp>
        </mc:Choice>
        <mc:Fallback xmlns="">
          <p:sp>
            <p:nvSpPr>
              <p:cNvPr id="49" name="Rectangle 48">
                <a:extLst>
                  <a:ext uri="{FF2B5EF4-FFF2-40B4-BE49-F238E27FC236}">
                    <a16:creationId xmlns:a16="http://schemas.microsoft.com/office/drawing/2014/main" id="{31DC730F-D434-42EE-9FA0-1D2D25C8CE4B}"/>
                  </a:ext>
                </a:extLst>
              </p:cNvPr>
              <p:cNvSpPr>
                <a:spLocks noRot="1" noChangeAspect="1" noMove="1" noResize="1" noEditPoints="1" noAdjustHandles="1" noChangeArrowheads="1" noChangeShapeType="1" noTextEdit="1"/>
              </p:cNvSpPr>
              <p:nvPr/>
            </p:nvSpPr>
            <p:spPr>
              <a:xfrm>
                <a:off x="7745504" y="2645163"/>
                <a:ext cx="3774141" cy="782587"/>
              </a:xfrm>
              <a:prstGeom prst="rect">
                <a:avLst/>
              </a:prstGeom>
              <a:blipFill>
                <a:blip r:embed="rId8"/>
                <a:stretch>
                  <a:fillRect/>
                </a:stretch>
              </a:blipFill>
            </p:spPr>
            <p:txBody>
              <a:bodyPr/>
              <a:lstStyle/>
              <a:p>
                <a:r>
                  <a:rPr lang="en-CA">
                    <a:noFill/>
                  </a:rPr>
                  <a:t> </a:t>
                </a:r>
              </a:p>
            </p:txBody>
          </p:sp>
        </mc:Fallback>
      </mc:AlternateContent>
      <p:cxnSp>
        <p:nvCxnSpPr>
          <p:cNvPr id="50" name="Straight Arrow Connector 49">
            <a:extLst>
              <a:ext uri="{FF2B5EF4-FFF2-40B4-BE49-F238E27FC236}">
                <a16:creationId xmlns:a16="http://schemas.microsoft.com/office/drawing/2014/main" id="{1922F3AF-C58F-40C3-8A6C-C86801009D68}"/>
              </a:ext>
            </a:extLst>
          </p:cNvPr>
          <p:cNvCxnSpPr>
            <a:cxnSpLocks/>
          </p:cNvCxnSpPr>
          <p:nvPr/>
        </p:nvCxnSpPr>
        <p:spPr>
          <a:xfrm>
            <a:off x="5718506" y="3762700"/>
            <a:ext cx="1901494" cy="0"/>
          </a:xfrm>
          <a:prstGeom prst="straightConnector1">
            <a:avLst/>
          </a:prstGeom>
          <a:ln w="1143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F38C1F-F0B2-4BBD-BA39-699A952E0834}"/>
              </a:ext>
            </a:extLst>
          </p:cNvPr>
          <p:cNvCxnSpPr>
            <a:cxnSpLocks/>
          </p:cNvCxnSpPr>
          <p:nvPr/>
        </p:nvCxnSpPr>
        <p:spPr>
          <a:xfrm flipV="1">
            <a:off x="7526013" y="1978725"/>
            <a:ext cx="0" cy="1840240"/>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13F77FC-9E0C-429C-A870-3D0A65EBF746}"/>
                  </a:ext>
                </a:extLst>
              </p:cNvPr>
              <p:cNvSpPr/>
              <p:nvPr/>
            </p:nvSpPr>
            <p:spPr>
              <a:xfrm>
                <a:off x="7626723" y="3733254"/>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a:solidFill>
                            <a:srgbClr val="FFC000"/>
                          </a:solidFill>
                          <a:latin typeface="Cambria Math" panose="02040503050406030204" pitchFamily="18" charset="0"/>
                        </a:rPr>
                        <m:t>𝜏</m:t>
                      </m:r>
                      <m:r>
                        <a:rPr lang="en-US" sz="4000" i="1">
                          <a:latin typeface="Cambria Math" panose="02040503050406030204" pitchFamily="18" charset="0"/>
                        </a:rPr>
                        <m:t>=0</m:t>
                      </m:r>
                    </m:oMath>
                  </m:oMathPara>
                </a14:m>
                <a:endParaRPr lang="en-CA" sz="4000" dirty="0"/>
              </a:p>
            </p:txBody>
          </p:sp>
        </mc:Choice>
        <mc:Fallback xmlns="">
          <p:sp>
            <p:nvSpPr>
              <p:cNvPr id="55" name="Rectangle 54">
                <a:extLst>
                  <a:ext uri="{FF2B5EF4-FFF2-40B4-BE49-F238E27FC236}">
                    <a16:creationId xmlns:a16="http://schemas.microsoft.com/office/drawing/2014/main" id="{113F77FC-9E0C-429C-A870-3D0A65EBF746}"/>
                  </a:ext>
                </a:extLst>
              </p:cNvPr>
              <p:cNvSpPr>
                <a:spLocks noRot="1" noChangeAspect="1" noMove="1" noResize="1" noEditPoints="1" noAdjustHandles="1" noChangeArrowheads="1" noChangeShapeType="1" noTextEdit="1"/>
              </p:cNvSpPr>
              <p:nvPr/>
            </p:nvSpPr>
            <p:spPr>
              <a:xfrm>
                <a:off x="7626723" y="3733254"/>
                <a:ext cx="1515034" cy="707886"/>
              </a:xfrm>
              <a:prstGeom prst="rect">
                <a:avLst/>
              </a:prstGeom>
              <a:blipFill>
                <a:blip r:embed="rId9"/>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49AA303F-DEBE-4DE7-B84E-D837170A9F8E}"/>
              </a:ext>
            </a:extLst>
          </p:cNvPr>
          <p:cNvGrpSpPr/>
          <p:nvPr/>
        </p:nvGrpSpPr>
        <p:grpSpPr>
          <a:xfrm>
            <a:off x="8120309" y="2658238"/>
            <a:ext cx="4208846" cy="4208846"/>
            <a:chOff x="8120309" y="2658238"/>
            <a:chExt cx="4208846" cy="4208846"/>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0F3A6C1-8010-49BB-A091-6F7318EEA352}"/>
                    </a:ext>
                  </a:extLst>
                </p:cNvPr>
                <p:cNvSpPr/>
                <p:nvPr/>
              </p:nvSpPr>
              <p:spPr>
                <a:xfrm>
                  <a:off x="8570259" y="5370433"/>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&lt;</m:t>
                        </m:r>
                        <m:r>
                          <a:rPr lang="en-US" sz="4000" i="1">
                            <a:latin typeface="Cambria Math" panose="02040503050406030204" pitchFamily="18" charset="0"/>
                          </a:rPr>
                          <m:t>0</m:t>
                        </m:r>
                      </m:oMath>
                    </m:oMathPara>
                  </a14:m>
                  <a:endParaRPr lang="en-CA" sz="4000" dirty="0"/>
                </a:p>
              </p:txBody>
            </p:sp>
          </mc:Choice>
          <mc:Fallback xmlns="">
            <p:sp>
              <p:nvSpPr>
                <p:cNvPr id="57" name="Rectangle 56">
                  <a:extLst>
                    <a:ext uri="{FF2B5EF4-FFF2-40B4-BE49-F238E27FC236}">
                      <a16:creationId xmlns:a16="http://schemas.microsoft.com/office/drawing/2014/main" id="{60F3A6C1-8010-49BB-A091-6F7318EEA352}"/>
                    </a:ext>
                  </a:extLst>
                </p:cNvPr>
                <p:cNvSpPr>
                  <a:spLocks noRot="1" noChangeAspect="1" noMove="1" noResize="1" noEditPoints="1" noAdjustHandles="1" noChangeArrowheads="1" noChangeShapeType="1" noTextEdit="1"/>
                </p:cNvSpPr>
                <p:nvPr/>
              </p:nvSpPr>
              <p:spPr>
                <a:xfrm>
                  <a:off x="8570259" y="5370433"/>
                  <a:ext cx="1515034" cy="707886"/>
                </a:xfrm>
                <a:prstGeom prst="rect">
                  <a:avLst/>
                </a:prstGeom>
                <a:blipFill>
                  <a:blip r:embed="rId10"/>
                  <a:stretch>
                    <a:fillRect/>
                  </a:stretch>
                </a:blipFill>
              </p:spPr>
              <p:txBody>
                <a:bodyPr/>
                <a:lstStyle/>
                <a:p>
                  <a:r>
                    <a:rPr lang="en-CA">
                      <a:noFill/>
                    </a:rPr>
                    <a:t> </a:t>
                  </a:r>
                </a:p>
              </p:txBody>
            </p:sp>
          </mc:Fallback>
        </mc:AlternateContent>
        <p:sp>
          <p:nvSpPr>
            <p:cNvPr id="60" name="Arc 59">
              <a:extLst>
                <a:ext uri="{FF2B5EF4-FFF2-40B4-BE49-F238E27FC236}">
                  <a16:creationId xmlns:a16="http://schemas.microsoft.com/office/drawing/2014/main" id="{E07CDE0B-09F3-4846-87AE-AA0DA9A14E13}"/>
                </a:ext>
              </a:extLst>
            </p:cNvPr>
            <p:cNvSpPr/>
            <p:nvPr/>
          </p:nvSpPr>
          <p:spPr>
            <a:xfrm rot="12664207">
              <a:off x="8120309" y="2658238"/>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chemeClr val="accent6">
                    <a:lumMod val="75000"/>
                  </a:schemeClr>
                </a:solidFill>
              </a:endParaRPr>
            </a:p>
          </p:txBody>
        </p:sp>
      </p:grpSp>
      <p:grpSp>
        <p:nvGrpSpPr>
          <p:cNvPr id="5" name="Group 4">
            <a:extLst>
              <a:ext uri="{FF2B5EF4-FFF2-40B4-BE49-F238E27FC236}">
                <a16:creationId xmlns:a16="http://schemas.microsoft.com/office/drawing/2014/main" id="{A7338D98-924A-42C3-B1E5-06888995F4A5}"/>
              </a:ext>
            </a:extLst>
          </p:cNvPr>
          <p:cNvGrpSpPr/>
          <p:nvPr/>
        </p:nvGrpSpPr>
        <p:grpSpPr>
          <a:xfrm>
            <a:off x="6714565" y="337341"/>
            <a:ext cx="5336398" cy="4208846"/>
            <a:chOff x="6714565" y="337341"/>
            <a:chExt cx="5336398" cy="4208846"/>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97001E33-0129-4D98-896C-AE49315EC8D1}"/>
                    </a:ext>
                  </a:extLst>
                </p:cNvPr>
                <p:cNvSpPr/>
                <p:nvPr/>
              </p:nvSpPr>
              <p:spPr>
                <a:xfrm>
                  <a:off x="6714565" y="699820"/>
                  <a:ext cx="1515034"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C000"/>
                            </a:solidFill>
                            <a:latin typeface="Cambria Math" panose="02040503050406030204" pitchFamily="18" charset="0"/>
                          </a:rPr>
                          <m:t>𝜏</m:t>
                        </m:r>
                        <m:r>
                          <a:rPr lang="en-US" sz="4000" b="0" i="1" smtClean="0">
                            <a:latin typeface="Cambria Math" panose="02040503050406030204" pitchFamily="18" charset="0"/>
                          </a:rPr>
                          <m:t>&gt;</m:t>
                        </m:r>
                        <m:r>
                          <a:rPr lang="en-US" sz="4000" i="1">
                            <a:latin typeface="Cambria Math" panose="02040503050406030204" pitchFamily="18" charset="0"/>
                          </a:rPr>
                          <m:t>0</m:t>
                        </m:r>
                      </m:oMath>
                    </m:oMathPara>
                  </a14:m>
                  <a:endParaRPr lang="en-CA" sz="4000" dirty="0"/>
                </a:p>
              </p:txBody>
            </p:sp>
          </mc:Choice>
          <mc:Fallback xmlns="">
            <p:sp>
              <p:nvSpPr>
                <p:cNvPr id="59" name="Rectangle 58">
                  <a:extLst>
                    <a:ext uri="{FF2B5EF4-FFF2-40B4-BE49-F238E27FC236}">
                      <a16:creationId xmlns:a16="http://schemas.microsoft.com/office/drawing/2014/main" id="{97001E33-0129-4D98-896C-AE49315EC8D1}"/>
                    </a:ext>
                  </a:extLst>
                </p:cNvPr>
                <p:cNvSpPr>
                  <a:spLocks noRot="1" noChangeAspect="1" noMove="1" noResize="1" noEditPoints="1" noAdjustHandles="1" noChangeArrowheads="1" noChangeShapeType="1" noTextEdit="1"/>
                </p:cNvSpPr>
                <p:nvPr/>
              </p:nvSpPr>
              <p:spPr>
                <a:xfrm>
                  <a:off x="6714565" y="699820"/>
                  <a:ext cx="1515034" cy="707886"/>
                </a:xfrm>
                <a:prstGeom prst="rect">
                  <a:avLst/>
                </a:prstGeom>
                <a:blipFill>
                  <a:blip r:embed="rId11"/>
                  <a:stretch>
                    <a:fillRect/>
                  </a:stretch>
                </a:blipFill>
              </p:spPr>
              <p:txBody>
                <a:bodyPr/>
                <a:lstStyle/>
                <a:p>
                  <a:r>
                    <a:rPr lang="en-CA">
                      <a:noFill/>
                    </a:rPr>
                    <a:t> </a:t>
                  </a:r>
                </a:p>
              </p:txBody>
            </p:sp>
          </mc:Fallback>
        </mc:AlternateContent>
        <p:sp>
          <p:nvSpPr>
            <p:cNvPr id="62" name="Arc 61">
              <a:extLst>
                <a:ext uri="{FF2B5EF4-FFF2-40B4-BE49-F238E27FC236}">
                  <a16:creationId xmlns:a16="http://schemas.microsoft.com/office/drawing/2014/main" id="{B7E58512-2FBD-4BDE-9705-06244BE90A5D}"/>
                </a:ext>
              </a:extLst>
            </p:cNvPr>
            <p:cNvSpPr/>
            <p:nvPr/>
          </p:nvSpPr>
          <p:spPr>
            <a:xfrm rot="16822472">
              <a:off x="7842117" y="337341"/>
              <a:ext cx="4208846" cy="4208846"/>
            </a:xfrm>
            <a:prstGeom prst="arc">
              <a:avLst>
                <a:gd name="adj1" fmla="val 16659802"/>
                <a:gd name="adj2" fmla="val 18538958"/>
              </a:avLst>
            </a:prstGeom>
            <a:ln w="762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8" name="TextBox 7">
            <a:extLst>
              <a:ext uri="{FF2B5EF4-FFF2-40B4-BE49-F238E27FC236}">
                <a16:creationId xmlns:a16="http://schemas.microsoft.com/office/drawing/2014/main" id="{6D3CD915-1EDC-4FBF-B6F5-0B51515C1DA2}"/>
              </a:ext>
            </a:extLst>
          </p:cNvPr>
          <p:cNvSpPr txBox="1"/>
          <p:nvPr/>
        </p:nvSpPr>
        <p:spPr>
          <a:xfrm>
            <a:off x="0" y="4114801"/>
            <a:ext cx="5257800" cy="769441"/>
          </a:xfrm>
          <a:prstGeom prst="rect">
            <a:avLst/>
          </a:prstGeom>
          <a:noFill/>
        </p:spPr>
        <p:txBody>
          <a:bodyPr wrap="square" rtlCol="0">
            <a:spAutoFit/>
          </a:bodyPr>
          <a:lstStyle/>
          <a:p>
            <a:r>
              <a:rPr lang="en-US" sz="4400" dirty="0"/>
              <a:t>Equations of motion:</a:t>
            </a:r>
            <a:endParaRPr lang="en-CA" sz="4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CE0C95F-FAC6-4059-B186-487FCC99156E}"/>
                  </a:ext>
                </a:extLst>
              </p:cNvPr>
              <p:cNvSpPr txBox="1"/>
              <p:nvPr/>
            </p:nvSpPr>
            <p:spPr>
              <a:xfrm>
                <a:off x="322733" y="2079812"/>
                <a:ext cx="4679574" cy="1577676"/>
              </a:xfrm>
              <a:prstGeom prst="rect">
                <a:avLst/>
              </a:prstGeom>
              <a:noFill/>
            </p:spPr>
            <p:txBody>
              <a:bodyPr wrap="square" rtlCol="0">
                <a:spAutoFit/>
              </a:bodyPr>
              <a:lstStyle/>
              <a:p>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d>
                      <m:dPr>
                        <m:ctrlPr>
                          <a:rPr lang="en-US" sz="3600" b="0" i="1" smtClean="0">
                            <a:solidFill>
                              <a:schemeClr val="tx1"/>
                            </a:solidFill>
                            <a:latin typeface="Cambria Math" panose="02040503050406030204" pitchFamily="18" charset="0"/>
                          </a:rPr>
                        </m:ctrlPr>
                      </m:dPr>
                      <m:e>
                        <m:r>
                          <a:rPr lang="en-US" sz="3600" b="0" i="1" smtClean="0">
                            <a:solidFill>
                              <a:srgbClr val="FFC000"/>
                            </a:solidFill>
                            <a:latin typeface="Cambria Math" panose="02040503050406030204" pitchFamily="18" charset="0"/>
                          </a:rPr>
                          <m:t>𝜏</m:t>
                        </m:r>
                        <m:r>
                          <a:rPr lang="en-US" sz="3600" b="0" i="1" smtClean="0">
                            <a:latin typeface="Cambria Math" panose="02040503050406030204" pitchFamily="18" charset="0"/>
                          </a:rPr>
                          <m:t>=0</m:t>
                        </m:r>
                      </m:e>
                    </m:d>
                    <m:r>
                      <a:rPr lang="en-US" sz="3600" b="0" i="1" smtClean="0">
                        <a:latin typeface="Cambria Math" panose="02040503050406030204" pitchFamily="18" charset="0"/>
                      </a:rPr>
                      <m:t>=0</m:t>
                    </m:r>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𝑐</m:t>
                            </m:r>
                          </m:e>
                          <m:sup>
                            <m:r>
                              <a:rPr lang="en-US" sz="3600" b="0" i="1" smtClean="0">
                                <a:latin typeface="Cambria Math" panose="02040503050406030204" pitchFamily="18" charset="0"/>
                              </a:rPr>
                              <m:t>2</m:t>
                            </m:r>
                          </m:sup>
                        </m:sSup>
                      </m:num>
                      <m:den>
                        <m:r>
                          <a:rPr lang="en-US" sz="3600" b="0" i="1" smtClean="0">
                            <a:latin typeface="Cambria Math" panose="02040503050406030204" pitchFamily="18" charset="0"/>
                          </a:rPr>
                          <m:t>𝛼</m:t>
                        </m:r>
                      </m:den>
                    </m:f>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a14:m>
                <a:r>
                  <a:rPr lang="en-CA" sz="3600" dirty="0">
                    <a:solidFill>
                      <a:srgbClr val="002060"/>
                    </a:solidFill>
                  </a:rPr>
                  <a:t> </a:t>
                </a:r>
                <a:endParaRPr lang="en-CA" sz="3600" dirty="0"/>
              </a:p>
              <a:p>
                <a:pPr/>
                <a14:m>
                  <m:oMathPara xmlns:m="http://schemas.openxmlformats.org/officeDocument/2006/math">
                    <m:oMathParaPr>
                      <m:jc m:val="left"/>
                    </m:oMathParaPr>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d>
                        <m:dPr>
                          <m:ctrlPr>
                            <a:rPr lang="en-US" sz="3600" b="0" i="1">
                              <a:latin typeface="Cambria Math" panose="02040503050406030204" pitchFamily="18" charset="0"/>
                            </a:rPr>
                          </m:ctrlPr>
                        </m:dPr>
                        <m:e>
                          <m:r>
                            <a:rPr lang="en-US" sz="3600" i="1" smtClean="0">
                              <a:solidFill>
                                <a:srgbClr val="FFC000"/>
                              </a:solidFill>
                              <a:latin typeface="Cambria Math" panose="02040503050406030204" pitchFamily="18" charset="0"/>
                            </a:rPr>
                            <m:t>𝜏</m:t>
                          </m:r>
                          <m:r>
                            <a:rPr lang="en-US" sz="3600" i="1">
                              <a:latin typeface="Cambria Math" panose="02040503050406030204" pitchFamily="18" charset="0"/>
                            </a:rPr>
                            <m:t>=0</m:t>
                          </m:r>
                        </m:e>
                      </m:d>
                      <m:r>
                        <a:rPr lang="en-US" sz="3600" i="1">
                          <a:latin typeface="Cambria Math" panose="02040503050406030204" pitchFamily="18" charset="0"/>
                        </a:rPr>
                        <m:t>=</m:t>
                      </m:r>
                      <m:r>
                        <a:rPr lang="en-US" sz="3600" i="1">
                          <a:latin typeface="Cambria Math" panose="02040503050406030204" pitchFamily="18" charset="0"/>
                        </a:rPr>
                        <m:t>𝑐</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i="1">
                          <a:latin typeface="Cambria Math" panose="02040503050406030204" pitchFamily="18" charset="0"/>
                        </a:rPr>
                        <m:t>+0</m:t>
                      </m:r>
                      <m:r>
                        <a:rPr lang="en-US" sz="3600" b="0" i="1" smtClean="0">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oMath>
                  </m:oMathPara>
                </a14:m>
                <a:endParaRPr lang="en-CA" sz="3600" dirty="0"/>
              </a:p>
            </p:txBody>
          </p:sp>
        </mc:Choice>
        <mc:Fallback xmlns="">
          <p:sp>
            <p:nvSpPr>
              <p:cNvPr id="14" name="TextBox 13">
                <a:extLst>
                  <a:ext uri="{FF2B5EF4-FFF2-40B4-BE49-F238E27FC236}">
                    <a16:creationId xmlns:a16="http://schemas.microsoft.com/office/drawing/2014/main" id="{ACE0C95F-FAC6-4059-B186-487FCC99156E}"/>
                  </a:ext>
                </a:extLst>
              </p:cNvPr>
              <p:cNvSpPr txBox="1">
                <a:spLocks noRot="1" noChangeAspect="1" noMove="1" noResize="1" noEditPoints="1" noAdjustHandles="1" noChangeArrowheads="1" noChangeShapeType="1" noTextEdit="1"/>
              </p:cNvSpPr>
              <p:nvPr/>
            </p:nvSpPr>
            <p:spPr>
              <a:xfrm>
                <a:off x="322733" y="2079812"/>
                <a:ext cx="4679574" cy="1577676"/>
              </a:xfrm>
              <a:prstGeom prst="rect">
                <a:avLst/>
              </a:prstGeom>
              <a:blipFill>
                <a:blip r:embed="rId12"/>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4326D2D3-26E5-4E00-9F78-68A988D796A6}"/>
              </a:ext>
            </a:extLst>
          </p:cNvPr>
          <p:cNvSpPr txBox="1"/>
          <p:nvPr/>
        </p:nvSpPr>
        <p:spPr>
          <a:xfrm>
            <a:off x="0" y="1604682"/>
            <a:ext cx="5342010" cy="615553"/>
          </a:xfrm>
          <a:prstGeom prst="rect">
            <a:avLst/>
          </a:prstGeom>
          <a:noFill/>
        </p:spPr>
        <p:txBody>
          <a:bodyPr wrap="square" rtlCol="0">
            <a:spAutoFit/>
          </a:bodyPr>
          <a:lstStyle/>
          <a:p>
            <a:r>
              <a:rPr lang="en-US" sz="3400" dirty="0"/>
              <a:t>Initial Conditions:</a:t>
            </a:r>
            <a:endParaRPr lang="en-CA" sz="3400" dirty="0"/>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CD57FFE-FD29-43EA-86B2-53F9DCADAB04}"/>
                  </a:ext>
                </a:extLst>
              </p:cNvPr>
              <p:cNvSpPr/>
              <p:nvPr/>
            </p:nvSpPr>
            <p:spPr>
              <a:xfrm>
                <a:off x="17929" y="4742904"/>
                <a:ext cx="5145741" cy="2043380"/>
              </a:xfrm>
              <a:prstGeom prst="rect">
                <a:avLst/>
              </a:prstGeom>
            </p:spPr>
            <p:txBody>
              <a:bodyPr wrap="square">
                <a:spAutoFit/>
              </a:bodyPr>
              <a:lstStyle/>
              <a:p>
                <a:pPr algn="r"/>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e>
                    </m:d>
                    <m:r>
                      <a:rPr lang="en-US" sz="400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b="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oMath>
                </a14:m>
                <a:r>
                  <a:rPr lang="x-IV_mathan" sz="4000" dirty="0"/>
                  <a:t> </a:t>
                </a:r>
              </a:p>
              <a:p>
                <a:pPr algn="r"/>
                <a:r>
                  <a:rPr lang="en-US" sz="4000" dirty="0">
                    <a:solidFill>
                      <a:srgbClr val="0070C0"/>
                    </a:solidFill>
                  </a:rPr>
                  <a:t> </a:t>
                </a:r>
                <a14:m>
                  <m:oMath xmlns:m="http://schemas.openxmlformats.org/officeDocument/2006/math">
                    <m:r>
                      <a:rPr lang="en-US" sz="4000" b="0" i="0"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a14:m>
                <a:endParaRPr lang="x-IV_mathan" sz="4000" dirty="0"/>
              </a:p>
            </p:txBody>
          </p:sp>
        </mc:Choice>
        <mc:Fallback xmlns="">
          <p:sp>
            <p:nvSpPr>
              <p:cNvPr id="19" name="Rectangle 18">
                <a:extLst>
                  <a:ext uri="{FF2B5EF4-FFF2-40B4-BE49-F238E27FC236}">
                    <a16:creationId xmlns:a16="http://schemas.microsoft.com/office/drawing/2014/main" id="{ACD57FFE-FD29-43EA-86B2-53F9DCADAB04}"/>
                  </a:ext>
                </a:extLst>
              </p:cNvPr>
              <p:cNvSpPr>
                <a:spLocks noRot="1" noChangeAspect="1" noMove="1" noResize="1" noEditPoints="1" noAdjustHandles="1" noChangeArrowheads="1" noChangeShapeType="1" noTextEdit="1"/>
              </p:cNvSpPr>
              <p:nvPr/>
            </p:nvSpPr>
            <p:spPr>
              <a:xfrm>
                <a:off x="17929" y="4742904"/>
                <a:ext cx="5145741" cy="204338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10" name="Ink 9">
                <a:extLst>
                  <a:ext uri="{FF2B5EF4-FFF2-40B4-BE49-F238E27FC236}">
                    <a16:creationId xmlns:a16="http://schemas.microsoft.com/office/drawing/2014/main" id="{6DA2B8CB-A0E3-4037-AB6A-599380E59C14}"/>
                  </a:ext>
                </a:extLst>
              </p14:cNvPr>
              <p14:cNvContentPartPr/>
              <p14:nvPr>
                <p:extLst>
                  <p:ext uri="{42D2F446-02D8-4167-A562-619A0277C38B}">
                    <p15:isNarration xmlns:p15="http://schemas.microsoft.com/office/powerpoint/2012/main" val="1"/>
                  </p:ext>
                </p:extLst>
              </p14:nvPr>
            </p14:nvContentPartPr>
            <p14:xfrm>
              <a:off x="174960" y="353880"/>
              <a:ext cx="7363800" cy="6459840"/>
            </p14:xfrm>
          </p:contentPart>
        </mc:Choice>
        <mc:Fallback xmlns="">
          <p:pic>
            <p:nvPicPr>
              <p:cNvPr id="10" name="Ink 9">
                <a:extLst>
                  <a:ext uri="{FF2B5EF4-FFF2-40B4-BE49-F238E27FC236}">
                    <a16:creationId xmlns:a16="http://schemas.microsoft.com/office/drawing/2014/main" id="{6DA2B8CB-A0E3-4037-AB6A-599380E59C14}"/>
                  </a:ext>
                </a:extLst>
              </p:cNvPr>
              <p:cNvPicPr>
                <a:picLocks noGrp="1" noRot="1" noChangeAspect="1" noMove="1" noResize="1" noEditPoints="1" noAdjustHandles="1" noChangeArrowheads="1" noChangeShapeType="1"/>
              </p:cNvPicPr>
              <p:nvPr/>
            </p:nvPicPr>
            <p:blipFill>
              <a:blip r:embed="rId15"/>
              <a:stretch>
                <a:fillRect/>
              </a:stretch>
            </p:blipFill>
            <p:spPr>
              <a:xfrm>
                <a:off x="165600" y="344520"/>
                <a:ext cx="7382520" cy="6478560"/>
              </a:xfrm>
              <a:prstGeom prst="rect">
                <a:avLst/>
              </a:prstGeom>
            </p:spPr>
          </p:pic>
        </mc:Fallback>
      </mc:AlternateContent>
    </p:spTree>
    <p:custDataLst>
      <p:tags r:id="rId1"/>
    </p:custDataLst>
    <p:extLst>
      <p:ext uri="{BB962C8B-B14F-4D97-AF65-F5344CB8AC3E}">
        <p14:creationId xmlns:p14="http://schemas.microsoft.com/office/powerpoint/2010/main" val="1287612669"/>
      </p:ext>
    </p:extLst>
  </p:cSld>
  <p:clrMapOvr>
    <a:masterClrMapping/>
  </p:clrMapOvr>
  <mc:AlternateContent xmlns:mc="http://schemas.openxmlformats.org/markup-compatibility/2006" xmlns:p14="http://schemas.microsoft.com/office/powerpoint/2010/main">
    <mc:Choice Requires="p14">
      <p:transition spd="med" p14:dur="700" advTm="23392">
        <p:fade/>
      </p:transition>
    </mc:Choice>
    <mc:Fallback xmlns="">
      <p:transition spd="med" advTm="233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9164C-9AA1-424F-909C-31880997D3DF}"/>
              </a:ext>
            </a:extLst>
          </p:cNvPr>
          <p:cNvSpPr txBox="1"/>
          <p:nvPr/>
        </p:nvSpPr>
        <p:spPr>
          <a:xfrm>
            <a:off x="0" y="0"/>
            <a:ext cx="12192000" cy="1862048"/>
          </a:xfrm>
          <a:prstGeom prst="rect">
            <a:avLst/>
          </a:prstGeom>
          <a:noFill/>
        </p:spPr>
        <p:txBody>
          <a:bodyPr wrap="square" rtlCol="0">
            <a:spAutoFit/>
          </a:bodyPr>
          <a:lstStyle/>
          <a:p>
            <a:pPr algn="ctr"/>
            <a:r>
              <a:rPr lang="en-US" sz="11500" u="sng" dirty="0" err="1">
                <a:solidFill>
                  <a:schemeClr val="accent2">
                    <a:lumMod val="75000"/>
                  </a:schemeClr>
                </a:solidFill>
              </a:rPr>
              <a:t>Rindler</a:t>
            </a:r>
            <a:r>
              <a:rPr lang="en-US" sz="11500" u="sng" dirty="0">
                <a:solidFill>
                  <a:schemeClr val="accent2">
                    <a:lumMod val="75000"/>
                  </a:schemeClr>
                </a:solidFill>
              </a:rPr>
              <a:t> Horizon</a:t>
            </a:r>
            <a:endParaRPr lang="en-CA" sz="11500" u="sng" dirty="0">
              <a:solidFill>
                <a:schemeClr val="accent2">
                  <a:lumMod val="75000"/>
                </a:schemeClr>
              </a:solidFill>
            </a:endParaRPr>
          </a:p>
        </p:txBody>
      </p:sp>
      <p:pic>
        <p:nvPicPr>
          <p:cNvPr id="2" name="Picture 2">
            <a:extLst>
              <a:ext uri="{FF2B5EF4-FFF2-40B4-BE49-F238E27FC236}">
                <a16:creationId xmlns:a16="http://schemas.microsoft.com/office/drawing/2014/main" id="{61C835C2-4441-4CCF-B7FA-0DD18C7D7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677" y="2266950"/>
            <a:ext cx="2994763" cy="4179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C76CC0-4CEC-485A-8690-E779321DCA27}"/>
              </a:ext>
            </a:extLst>
          </p:cNvPr>
          <p:cNvSpPr txBox="1"/>
          <p:nvPr/>
        </p:nvSpPr>
        <p:spPr>
          <a:xfrm>
            <a:off x="660027" y="3226404"/>
            <a:ext cx="6158752" cy="1938992"/>
          </a:xfrm>
          <a:prstGeom prst="rect">
            <a:avLst/>
          </a:prstGeom>
          <a:noFill/>
        </p:spPr>
        <p:txBody>
          <a:bodyPr wrap="square">
            <a:spAutoFit/>
          </a:bodyPr>
          <a:lstStyle/>
          <a:p>
            <a:pPr algn="ctr"/>
            <a:r>
              <a:rPr lang="en-CA" sz="6000" dirty="0"/>
              <a:t>Wolfgang </a:t>
            </a:r>
            <a:r>
              <a:rPr lang="en-CA" sz="6000" dirty="0" err="1"/>
              <a:t>Rindler</a:t>
            </a:r>
            <a:endParaRPr lang="en-CA" sz="6000" dirty="0"/>
          </a:p>
          <a:p>
            <a:pPr algn="ctr"/>
            <a:r>
              <a:rPr lang="en-CA" sz="6000" dirty="0"/>
              <a:t>(1924 – 2019)</a:t>
            </a:r>
          </a:p>
        </p:txBody>
      </p:sp>
    </p:spTree>
    <p:custDataLst>
      <p:tags r:id="rId1"/>
    </p:custDataLst>
    <p:extLst>
      <p:ext uri="{BB962C8B-B14F-4D97-AF65-F5344CB8AC3E}">
        <p14:creationId xmlns:p14="http://schemas.microsoft.com/office/powerpoint/2010/main" val="2459450425"/>
      </p:ext>
    </p:extLst>
  </p:cSld>
  <p:clrMapOvr>
    <a:masterClrMapping/>
  </p:clrMapOvr>
  <mc:AlternateContent xmlns:mc="http://schemas.openxmlformats.org/markup-compatibility/2006" xmlns:p14="http://schemas.microsoft.com/office/powerpoint/2010/main">
    <mc:Choice Requires="p14">
      <p:transition spd="slow" p14:dur="2000" advTm="10962"/>
    </mc:Choice>
    <mc:Fallback xmlns="">
      <p:transition spd="slow" advTm="1096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grpSp>
        <p:nvGrpSpPr>
          <p:cNvPr id="26" name="Group 25">
            <a:extLst>
              <a:ext uri="{FF2B5EF4-FFF2-40B4-BE49-F238E27FC236}">
                <a16:creationId xmlns:a16="http://schemas.microsoft.com/office/drawing/2014/main" id="{D480812A-60B4-4D42-B5C0-31F971126FB1}"/>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0C78BB77-4253-4D3A-A853-2C95886C7A8F}"/>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2A54FEDF-C153-4F1E-A257-B4D42DC6DA98}"/>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 name="Picture 2">
            <a:extLst>
              <a:ext uri="{FF2B5EF4-FFF2-40B4-BE49-F238E27FC236}">
                <a16:creationId xmlns:a16="http://schemas.microsoft.com/office/drawing/2014/main" id="{A675842F-A899-41D0-9992-212CDE8F2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4510" y="6076950"/>
            <a:ext cx="778133" cy="108585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7701FBA0-BCCE-419E-9E03-06B08FB7115D}"/>
              </a:ext>
            </a:extLst>
          </p:cNvPr>
          <p:cNvCxnSpPr>
            <a:cxnSpLocks/>
          </p:cNvCxnSpPr>
          <p:nvPr/>
        </p:nvCxnSpPr>
        <p:spPr>
          <a:xfrm flipV="1">
            <a:off x="5834313" y="443340"/>
            <a:ext cx="0" cy="736716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43" name="Picture 2">
            <a:extLst>
              <a:ext uri="{FF2B5EF4-FFF2-40B4-BE49-F238E27FC236}">
                <a16:creationId xmlns:a16="http://schemas.microsoft.com/office/drawing/2014/main" id="{B736AD52-BF4B-4113-A41D-183469B6F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5367648" y="6041445"/>
            <a:ext cx="804552" cy="11020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8D914E4-BB42-4CC4-9CE4-4951E6A4C27A}"/>
              </a:ext>
            </a:extLst>
          </p:cNvPr>
          <p:cNvSpPr txBox="1"/>
          <p:nvPr/>
        </p:nvSpPr>
        <p:spPr>
          <a:xfrm>
            <a:off x="3143250" y="4419600"/>
            <a:ext cx="2419350" cy="707886"/>
          </a:xfrm>
          <a:prstGeom prst="rect">
            <a:avLst/>
          </a:prstGeom>
          <a:noFill/>
        </p:spPr>
        <p:txBody>
          <a:bodyPr wrap="square">
            <a:spAutoFit/>
          </a:bodyPr>
          <a:lstStyle/>
          <a:p>
            <a:r>
              <a:rPr lang="en-US" sz="4000" dirty="0">
                <a:solidFill>
                  <a:srgbClr val="0070C0"/>
                </a:solidFill>
              </a:rPr>
              <a:t>stationary</a:t>
            </a:r>
            <a:endParaRPr lang="en-CA" sz="4000" dirty="0">
              <a:solidFill>
                <a:srgbClr val="0070C0"/>
              </a:solidFill>
            </a:endParaRPr>
          </a:p>
        </p:txBody>
      </p:sp>
      <p:sp>
        <p:nvSpPr>
          <p:cNvPr id="4" name="TextBox 3">
            <a:extLst>
              <a:ext uri="{FF2B5EF4-FFF2-40B4-BE49-F238E27FC236}">
                <a16:creationId xmlns:a16="http://schemas.microsoft.com/office/drawing/2014/main" id="{33D12A28-3818-459C-8EFD-C5B2B3A4A58D}"/>
              </a:ext>
            </a:extLst>
          </p:cNvPr>
          <p:cNvSpPr txBox="1"/>
          <p:nvPr/>
        </p:nvSpPr>
        <p:spPr>
          <a:xfrm>
            <a:off x="8286750" y="4419600"/>
            <a:ext cx="2724150" cy="707886"/>
          </a:xfrm>
          <a:prstGeom prst="rect">
            <a:avLst/>
          </a:prstGeom>
          <a:noFill/>
        </p:spPr>
        <p:txBody>
          <a:bodyPr wrap="square">
            <a:spAutoFit/>
          </a:bodyPr>
          <a:lstStyle/>
          <a:p>
            <a:r>
              <a:rPr lang="en-US" sz="4000" dirty="0">
                <a:solidFill>
                  <a:srgbClr val="00B050"/>
                </a:solidFill>
              </a:rPr>
              <a:t>accelerating</a:t>
            </a:r>
            <a:endParaRPr lang="en-CA" sz="4000" dirty="0">
              <a:solidFill>
                <a:srgbClr val="00B050"/>
              </a:solidFill>
            </a:endParaRPr>
          </a:p>
        </p:txBody>
      </p:sp>
    </p:spTree>
    <p:custDataLst>
      <p:tags r:id="rId1"/>
    </p:custDataLst>
    <p:extLst>
      <p:ext uri="{BB962C8B-B14F-4D97-AF65-F5344CB8AC3E}">
        <p14:creationId xmlns:p14="http://schemas.microsoft.com/office/powerpoint/2010/main" val="3665339298"/>
      </p:ext>
    </p:extLst>
  </p:cSld>
  <p:clrMapOvr>
    <a:masterClrMapping/>
  </p:clrMapOvr>
  <mc:AlternateContent xmlns:mc="http://schemas.openxmlformats.org/markup-compatibility/2006" xmlns:p14="http://schemas.microsoft.com/office/powerpoint/2010/main">
    <mc:Choice Requires="p14">
      <p:transition spd="slow" p14:dur="2000" advTm="11512"/>
    </mc:Choice>
    <mc:Fallback xmlns="">
      <p:transition spd="slow" advTm="11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80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8000"/>
                                        <p:tgtEl>
                                          <p:spTgt spid="40"/>
                                        </p:tgtEl>
                                      </p:cBhvr>
                                    </p:animEffect>
                                  </p:childTnLst>
                                </p:cTn>
                              </p:par>
                              <p:par>
                                <p:cTn id="11" presetID="42" presetClass="path" presetSubtype="0" fill="hold" nodeType="withEffect">
                                  <p:stCondLst>
                                    <p:cond delay="1000"/>
                                  </p:stCondLst>
                                  <p:childTnLst>
                                    <p:animMotion origin="layout" path="M 2.91667E-6 -2.59259E-6 L 2.91667E-6 -0.85578 " pathEditMode="relative" rAng="0" ptsTypes="AA">
                                      <p:cBhvr>
                                        <p:cTn id="12" dur="6250" fill="hold"/>
                                        <p:tgtEl>
                                          <p:spTgt spid="43"/>
                                        </p:tgtEl>
                                        <p:attrNameLst>
                                          <p:attrName>ppt_x</p:attrName>
                                          <p:attrName>ppt_y</p:attrName>
                                        </p:attrNameLst>
                                      </p:cBhvr>
                                      <p:rCtr x="0" y="-42801"/>
                                    </p:animMotion>
                                  </p:childTnLst>
                                </p:cTn>
                              </p:par>
                              <p:par>
                                <p:cTn id="13" presetID="0" presetClass="path" presetSubtype="0" fill="hold" nodeType="withEffect">
                                  <p:stCondLst>
                                    <p:cond delay="1000"/>
                                  </p:stCondLst>
                                  <p:childTnLst>
                                    <p:animMotion origin="layout" path="M 0.00026 -0.00232 L -0.05326 -0.13357 L -0.08529 -0.27547 L -0.0948 -0.41505 L -0.08295 -0.52732 L -0.0461 -0.67755 L -0.00209 -0.80023 L 0.05273 -0.91227 " pathEditMode="relative" ptsTypes="AAAAAAAA">
                                      <p:cBhvr>
                                        <p:cTn id="14" dur="625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5722986" y="82344"/>
            <a:ext cx="3765755" cy="3765757"/>
          </a:xfrm>
          <a:prstGeom prst="line">
            <a:avLst/>
          </a:prstGeom>
          <a:ln w="76200">
            <a:solidFill>
              <a:schemeClr val="accent2">
                <a:lumMod val="75000"/>
              </a:schemeClr>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2FE326D-A58C-4B5E-90E7-BA084F70722E}"/>
              </a:ext>
            </a:extLst>
          </p:cNvPr>
          <p:cNvSpPr txBox="1"/>
          <p:nvPr/>
        </p:nvSpPr>
        <p:spPr>
          <a:xfrm rot="18900000">
            <a:off x="5865862" y="5680637"/>
            <a:ext cx="2066925" cy="523220"/>
          </a:xfrm>
          <a:prstGeom prst="rect">
            <a:avLst/>
          </a:prstGeom>
          <a:noFill/>
        </p:spPr>
        <p:txBody>
          <a:bodyPr wrap="square" rtlCol="0">
            <a:spAutoFit/>
          </a:bodyPr>
          <a:lstStyle/>
          <a:p>
            <a:pPr algn="ctr"/>
            <a:r>
              <a:rPr lang="en-US" sz="2800" dirty="0"/>
              <a:t>(light beam)</a:t>
            </a:r>
            <a:endParaRPr lang="en-US" sz="2800" b="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cxnSp>
        <p:nvCxnSpPr>
          <p:cNvPr id="32" name="Straight Connector 31">
            <a:extLst>
              <a:ext uri="{FF2B5EF4-FFF2-40B4-BE49-F238E27FC236}">
                <a16:creationId xmlns:a16="http://schemas.microsoft.com/office/drawing/2014/main" id="{0630C566-F970-45F8-9DBD-0727B643826C}"/>
              </a:ext>
            </a:extLst>
          </p:cNvPr>
          <p:cNvCxnSpPr>
            <a:cxnSpLocks/>
          </p:cNvCxnSpPr>
          <p:nvPr/>
        </p:nvCxnSpPr>
        <p:spPr>
          <a:xfrm flipV="1">
            <a:off x="5742036" y="152400"/>
            <a:ext cx="2781299" cy="27813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600B03-FE60-455A-AFC4-5281816B5D4B}"/>
              </a:ext>
            </a:extLst>
          </p:cNvPr>
          <p:cNvCxnSpPr>
            <a:cxnSpLocks/>
          </p:cNvCxnSpPr>
          <p:nvPr/>
        </p:nvCxnSpPr>
        <p:spPr>
          <a:xfrm flipV="1">
            <a:off x="5742036" y="4673394"/>
            <a:ext cx="1898856" cy="189885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284E85-48CC-4391-8B7B-5D01D1B61F1A}"/>
              </a:ext>
            </a:extLst>
          </p:cNvPr>
          <p:cNvCxnSpPr>
            <a:cxnSpLocks/>
          </p:cNvCxnSpPr>
          <p:nvPr/>
        </p:nvCxnSpPr>
        <p:spPr>
          <a:xfrm flipV="1">
            <a:off x="5722986" y="3829050"/>
            <a:ext cx="1809750" cy="180975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02B070-3146-4088-882C-F6C22694EFFA}"/>
              </a:ext>
            </a:extLst>
          </p:cNvPr>
          <p:cNvCxnSpPr>
            <a:cxnSpLocks/>
          </p:cNvCxnSpPr>
          <p:nvPr/>
        </p:nvCxnSpPr>
        <p:spPr>
          <a:xfrm flipV="1">
            <a:off x="5742036" y="2686050"/>
            <a:ext cx="2057400" cy="20574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981619-11E3-4481-8CB3-1F2E339A56D2}"/>
              </a:ext>
            </a:extLst>
          </p:cNvPr>
          <p:cNvCxnSpPr>
            <a:cxnSpLocks/>
          </p:cNvCxnSpPr>
          <p:nvPr/>
        </p:nvCxnSpPr>
        <p:spPr>
          <a:xfrm flipV="1">
            <a:off x="5742036" y="76200"/>
            <a:ext cx="1905000" cy="19050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480812A-60B4-4D42-B5C0-31F971126FB1}"/>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0C78BB77-4253-4D3A-A853-2C95886C7A8F}"/>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2A54FEDF-C153-4F1E-A257-B4D42DC6DA98}"/>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 name="Picture 2">
            <a:extLst>
              <a:ext uri="{FF2B5EF4-FFF2-40B4-BE49-F238E27FC236}">
                <a16:creationId xmlns:a16="http://schemas.microsoft.com/office/drawing/2014/main" id="{A675842F-A899-41D0-9992-212CDE8F2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4510" y="6076950"/>
            <a:ext cx="778133" cy="108585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7701FBA0-BCCE-419E-9E03-06B08FB7115D}"/>
              </a:ext>
            </a:extLst>
          </p:cNvPr>
          <p:cNvCxnSpPr>
            <a:cxnSpLocks/>
          </p:cNvCxnSpPr>
          <p:nvPr/>
        </p:nvCxnSpPr>
        <p:spPr>
          <a:xfrm flipV="1">
            <a:off x="5834313" y="443340"/>
            <a:ext cx="0" cy="736716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43" name="Picture 2">
            <a:extLst>
              <a:ext uri="{FF2B5EF4-FFF2-40B4-BE49-F238E27FC236}">
                <a16:creationId xmlns:a16="http://schemas.microsoft.com/office/drawing/2014/main" id="{B736AD52-BF4B-4113-A41D-183469B6F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5367648" y="6041445"/>
            <a:ext cx="804552" cy="11020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FD445C-A053-456A-B6CC-F746E8F83636}"/>
              </a:ext>
            </a:extLst>
          </p:cNvPr>
          <p:cNvSpPr txBox="1"/>
          <p:nvPr/>
        </p:nvSpPr>
        <p:spPr>
          <a:xfrm>
            <a:off x="8896350" y="1200150"/>
            <a:ext cx="2762250" cy="1938992"/>
          </a:xfrm>
          <a:prstGeom prst="rect">
            <a:avLst/>
          </a:prstGeom>
          <a:noFill/>
        </p:spPr>
        <p:txBody>
          <a:bodyPr wrap="square">
            <a:spAutoFit/>
          </a:bodyPr>
          <a:lstStyle/>
          <a:p>
            <a:pPr algn="ctr"/>
            <a:r>
              <a:rPr lang="en-US" sz="4000" dirty="0" err="1"/>
              <a:t>Rindler</a:t>
            </a:r>
            <a:r>
              <a:rPr lang="en-US" sz="4000" dirty="0"/>
              <a:t> is outrunning light!!</a:t>
            </a:r>
            <a:endParaRPr lang="en-CA" sz="40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Ink 4">
                <a:extLst>
                  <a:ext uri="{FF2B5EF4-FFF2-40B4-BE49-F238E27FC236}">
                    <a16:creationId xmlns:a16="http://schemas.microsoft.com/office/drawing/2014/main" id="{7A93D102-6F2A-43D8-B9EB-5E1000D81277}"/>
                  </a:ext>
                </a:extLst>
              </p14:cNvPr>
              <p14:cNvContentPartPr/>
              <p14:nvPr>
                <p:extLst>
                  <p:ext uri="{42D2F446-02D8-4167-A562-619A0277C38B}">
                    <p15:isNarration xmlns:p15="http://schemas.microsoft.com/office/powerpoint/2012/main" val="1"/>
                  </p:ext>
                </p:extLst>
              </p14:nvPr>
            </p14:nvContentPartPr>
            <p14:xfrm>
              <a:off x="5133960" y="1606320"/>
              <a:ext cx="3671280" cy="5140800"/>
            </p14:xfrm>
          </p:contentPart>
        </mc:Choice>
        <mc:Fallback xmlns="">
          <p:pic>
            <p:nvPicPr>
              <p:cNvPr id="5" name="Ink 4">
                <a:extLst>
                  <a:ext uri="{FF2B5EF4-FFF2-40B4-BE49-F238E27FC236}">
                    <a16:creationId xmlns:a16="http://schemas.microsoft.com/office/drawing/2014/main" id="{7A93D102-6F2A-43D8-B9EB-5E1000D81277}"/>
                  </a:ext>
                </a:extLst>
              </p:cNvPr>
              <p:cNvPicPr>
                <a:picLocks noGrp="1" noRot="1" noChangeAspect="1" noMove="1" noResize="1" noEditPoints="1" noAdjustHandles="1" noChangeArrowheads="1" noChangeShapeType="1"/>
              </p:cNvPicPr>
              <p:nvPr/>
            </p:nvPicPr>
            <p:blipFill>
              <a:blip r:embed="rId8"/>
              <a:stretch>
                <a:fillRect/>
              </a:stretch>
            </p:blipFill>
            <p:spPr>
              <a:xfrm>
                <a:off x="5124600" y="1596960"/>
                <a:ext cx="3690000" cy="5159520"/>
              </a:xfrm>
              <a:prstGeom prst="rect">
                <a:avLst/>
              </a:prstGeom>
            </p:spPr>
          </p:pic>
        </mc:Fallback>
      </mc:AlternateContent>
    </p:spTree>
    <p:custDataLst>
      <p:tags r:id="rId1"/>
    </p:custDataLst>
    <p:extLst>
      <p:ext uri="{BB962C8B-B14F-4D97-AF65-F5344CB8AC3E}">
        <p14:creationId xmlns:p14="http://schemas.microsoft.com/office/powerpoint/2010/main" val="409104976"/>
      </p:ext>
    </p:extLst>
  </p:cSld>
  <p:clrMapOvr>
    <a:masterClrMapping/>
  </p:clrMapOvr>
  <mc:AlternateContent xmlns:mc="http://schemas.openxmlformats.org/markup-compatibility/2006" xmlns:p14="http://schemas.microsoft.com/office/powerpoint/2010/main">
    <mc:Choice Requires="p14">
      <p:transition spd="slow" p14:dur="2000" advTm="25801"/>
    </mc:Choice>
    <mc:Fallback xmlns="">
      <p:transition spd="slow" advTm="25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8000"/>
                                        <p:tgtEl>
                                          <p:spTgt spid="26"/>
                                        </p:tgtEl>
                                      </p:cBhvr>
                                    </p:animEffect>
                                  </p:childTnLst>
                                </p:cTn>
                              </p:par>
                              <p:par>
                                <p:cTn id="13" presetID="2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8000"/>
                                        <p:tgtEl>
                                          <p:spTgt spid="40"/>
                                        </p:tgtEl>
                                      </p:cBhvr>
                                    </p:animEffect>
                                  </p:childTnLst>
                                </p:cTn>
                              </p:par>
                              <p:par>
                                <p:cTn id="16" presetID="42" presetClass="path" presetSubtype="0" fill="hold" nodeType="withEffect">
                                  <p:stCondLst>
                                    <p:cond delay="1000"/>
                                  </p:stCondLst>
                                  <p:childTnLst>
                                    <p:animMotion origin="layout" path="M 2.91667E-6 -2.59259E-6 L 2.91667E-6 -0.85578 " pathEditMode="relative" rAng="0" ptsTypes="AA">
                                      <p:cBhvr>
                                        <p:cTn id="17" dur="6250" fill="hold"/>
                                        <p:tgtEl>
                                          <p:spTgt spid="43"/>
                                        </p:tgtEl>
                                        <p:attrNameLst>
                                          <p:attrName>ppt_x</p:attrName>
                                          <p:attrName>ppt_y</p:attrName>
                                        </p:attrNameLst>
                                      </p:cBhvr>
                                      <p:rCtr x="0" y="-42801"/>
                                    </p:animMotion>
                                  </p:childTnLst>
                                </p:cTn>
                              </p:par>
                              <p:par>
                                <p:cTn id="18" presetID="0" presetClass="path" presetSubtype="0" fill="hold" nodeType="withEffect">
                                  <p:stCondLst>
                                    <p:cond delay="1000"/>
                                  </p:stCondLst>
                                  <p:childTnLst>
                                    <p:animMotion origin="layout" path="M 0.00026 -0.00232 L -0.05326 -0.13357 L -0.08529 -0.27547 L -0.0948 -0.41505 L -0.08295 -0.52732 L -0.0461 -0.67755 L -0.00209 -0.80023 L 0.05273 -0.91227 " pathEditMode="relative" ptsTypes="AAAAAAAA">
                                      <p:cBhvr>
                                        <p:cTn id="19" dur="6250" fill="hold"/>
                                        <p:tgtEl>
                                          <p:spTgt spid="2"/>
                                        </p:tgtEl>
                                        <p:attrNameLst>
                                          <p:attrName>ppt_x</p:attrName>
                                          <p:attrName>ppt_y</p:attrName>
                                        </p:attrNameLst>
                                      </p:cBhvr>
                                    </p:animMotion>
                                  </p:childTnLst>
                                </p:cTn>
                              </p:par>
                              <p:par>
                                <p:cTn id="20" presetID="22" presetClass="entr" presetSubtype="4"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1000"/>
                                        <p:tgtEl>
                                          <p:spTgt spid="29"/>
                                        </p:tgtEl>
                                      </p:cBhvr>
                                    </p:animEffect>
                                  </p:childTnLst>
                                </p:cTn>
                              </p:par>
                              <p:par>
                                <p:cTn id="23" presetID="22" presetClass="entr" presetSubtype="4" fill="hold" nodeType="withEffect">
                                  <p:stCondLst>
                                    <p:cond delay="100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2000"/>
                                        <p:tgtEl>
                                          <p:spTgt spid="34"/>
                                        </p:tgtEl>
                                      </p:cBhvr>
                                    </p:animEffect>
                                  </p:childTnLst>
                                </p:cTn>
                              </p:par>
                              <p:par>
                                <p:cTn id="26" presetID="22" presetClass="entr" presetSubtype="4" fill="hold" nodeType="withEffect">
                                  <p:stCondLst>
                                    <p:cond delay="180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2000"/>
                                        <p:tgtEl>
                                          <p:spTgt spid="36"/>
                                        </p:tgtEl>
                                      </p:cBhvr>
                                    </p:animEffect>
                                  </p:childTnLst>
                                </p:cTn>
                              </p:par>
                              <p:par>
                                <p:cTn id="29" presetID="22" presetClass="entr" presetSubtype="4" fill="hold" nodeType="withEffect">
                                  <p:stCondLst>
                                    <p:cond delay="260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2300"/>
                                        <p:tgtEl>
                                          <p:spTgt spid="38"/>
                                        </p:tgtEl>
                                      </p:cBhvr>
                                    </p:animEffect>
                                  </p:childTnLst>
                                </p:cTn>
                              </p:par>
                              <p:par>
                                <p:cTn id="32" presetID="22" presetClass="entr" presetSubtype="4" fill="hold" nodeType="withEffect">
                                  <p:stCondLst>
                                    <p:cond delay="340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4300"/>
                                        <p:tgtEl>
                                          <p:spTgt spid="21"/>
                                        </p:tgtEl>
                                      </p:cBhvr>
                                    </p:animEffect>
                                  </p:childTnLst>
                                </p:cTn>
                              </p:par>
                              <p:par>
                                <p:cTn id="35" presetID="22" presetClass="entr" presetSubtype="4" fill="hold" nodeType="withEffect">
                                  <p:stCondLst>
                                    <p:cond delay="440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3200"/>
                                        <p:tgtEl>
                                          <p:spTgt spid="32"/>
                                        </p:tgtEl>
                                      </p:cBhvr>
                                    </p:animEffect>
                                  </p:childTnLst>
                                </p:cTn>
                              </p:par>
                              <p:par>
                                <p:cTn id="38" presetID="22" presetClass="entr" presetSubtype="4" fill="hold" nodeType="withEffect">
                                  <p:stCondLst>
                                    <p:cond delay="5200"/>
                                  </p:stCondLst>
                                  <p:childTnLst>
                                    <p:set>
                                      <p:cBhvr>
                                        <p:cTn id="39" dur="1" fill="hold">
                                          <p:stCondLst>
                                            <p:cond delay="0"/>
                                          </p:stCondLst>
                                        </p:cTn>
                                        <p:tgtEl>
                                          <p:spTgt spid="41"/>
                                        </p:tgtEl>
                                        <p:attrNameLst>
                                          <p:attrName>style.visibility</p:attrName>
                                        </p:attrNameLst>
                                      </p:cBhvr>
                                      <p:to>
                                        <p:strVal val="visible"/>
                                      </p:to>
                                    </p:set>
                                    <p:animEffect transition="in" filter="wipe(down)">
                                      <p:cBhvr>
                                        <p:cTn id="40" dur="22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2192000" cy="2114550"/>
          </a:xfrm>
        </p:spPr>
        <p:txBody>
          <a:bodyPr>
            <a:normAutofit fontScale="90000"/>
          </a:bodyPr>
          <a:lstStyle/>
          <a:p>
            <a:pPr algn="l"/>
            <a:r>
              <a:rPr lang="en-US" b="1" dirty="0">
                <a:solidFill>
                  <a:srgbClr val="0070C0"/>
                </a:solidFill>
              </a:rPr>
              <a:t>Relativity 105:</a:t>
            </a:r>
            <a:br>
              <a:rPr lang="en-US" b="1" dirty="0">
                <a:solidFill>
                  <a:srgbClr val="0070C0"/>
                </a:solidFill>
              </a:rPr>
            </a:br>
            <a:r>
              <a:rPr lang="en-US" sz="8000" b="1" dirty="0">
                <a:solidFill>
                  <a:srgbClr val="0070C0"/>
                </a:solidFill>
              </a:rPr>
              <a:t>Acceleration In Special Relativity</a:t>
            </a:r>
            <a:endParaRPr lang="en-CA" b="1" dirty="0">
              <a:solidFill>
                <a:srgbClr val="0070C0"/>
              </a:solidFill>
            </a:endParaRPr>
          </a:p>
        </p:txBody>
      </p:sp>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133600"/>
            <a:ext cx="11452837" cy="4057650"/>
          </a:xfrm>
        </p:spPr>
        <p:txBody>
          <a:bodyPr>
            <a:normAutofit/>
          </a:bodyPr>
          <a:lstStyle/>
          <a:p>
            <a:pPr marL="857250" indent="-857250" algn="l">
              <a:buFont typeface="+mj-lt"/>
              <a:buAutoNum type="alphaLcPeriod"/>
            </a:pPr>
            <a:r>
              <a:rPr lang="en-US" sz="3800" dirty="0">
                <a:solidFill>
                  <a:srgbClr val="FF0000"/>
                </a:solidFill>
              </a:rPr>
              <a:t>Hyperbolic Motion (acceleration), </a:t>
            </a:r>
            <a:r>
              <a:rPr lang="en-US" sz="3800" dirty="0" err="1">
                <a:solidFill>
                  <a:srgbClr val="FF0000"/>
                </a:solidFill>
              </a:rPr>
              <a:t>Rindler</a:t>
            </a:r>
            <a:r>
              <a:rPr lang="en-US" sz="3800" dirty="0">
                <a:solidFill>
                  <a:srgbClr val="FF0000"/>
                </a:solidFill>
              </a:rPr>
              <a:t> Horizon</a:t>
            </a:r>
          </a:p>
          <a:p>
            <a:pPr marL="857250" indent="-857250" algn="l">
              <a:buFont typeface="+mj-lt"/>
              <a:buAutoNum type="alphaLcPeriod"/>
            </a:pPr>
            <a:r>
              <a:rPr lang="en-US" sz="3800" dirty="0" err="1"/>
              <a:t>Rinder</a:t>
            </a:r>
            <a:r>
              <a:rPr lang="en-US" sz="3800" dirty="0"/>
              <a:t> Coordinates and Bell’s Spaceship Paradox</a:t>
            </a:r>
          </a:p>
          <a:p>
            <a:pPr marL="857250" indent="-857250" algn="l">
              <a:buFont typeface="+mj-lt"/>
              <a:buAutoNum type="alphaLcPeriod"/>
            </a:pPr>
            <a:r>
              <a:rPr lang="en-US" sz="3800" dirty="0"/>
              <a:t>Basis Vectors/Jacobian in Curvilinear Coordinates</a:t>
            </a:r>
          </a:p>
          <a:p>
            <a:pPr marL="857250" indent="-857250" algn="l">
              <a:buFont typeface="+mj-lt"/>
              <a:buAutoNum type="alphaLcPeriod"/>
            </a:pPr>
            <a:r>
              <a:rPr lang="en-US" sz="3800" dirty="0"/>
              <a:t>The Proper Time Along Curves and Twin Paradox</a:t>
            </a:r>
          </a:p>
          <a:p>
            <a:pPr marL="857250" indent="-857250" algn="l">
              <a:buFont typeface="+mj-lt"/>
              <a:buAutoNum type="alphaLcPeriod"/>
            </a:pPr>
            <a:r>
              <a:rPr lang="en-US" sz="3800" dirty="0"/>
              <a:t>Covariant Derivative</a:t>
            </a:r>
          </a:p>
          <a:p>
            <a:pPr marL="857250" indent="-857250" algn="l">
              <a:buFont typeface="+mj-lt"/>
              <a:buAutoNum type="alphaLcPeriod"/>
            </a:pPr>
            <a:r>
              <a:rPr lang="en-US" sz="3800" dirty="0"/>
              <a:t>Geodesic Curves (inertial frames/zero forces)</a:t>
            </a:r>
          </a:p>
        </p:txBody>
      </p:sp>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34746"/>
    </mc:Choice>
    <mc:Fallback xmlns="">
      <p:transition spd="slow" advTm="34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sosceles Triangle 44">
            <a:extLst>
              <a:ext uri="{FF2B5EF4-FFF2-40B4-BE49-F238E27FC236}">
                <a16:creationId xmlns:a16="http://schemas.microsoft.com/office/drawing/2014/main" id="{3671F1FD-A959-47F3-8580-A02CE0DBD26F}"/>
              </a:ext>
            </a:extLst>
          </p:cNvPr>
          <p:cNvSpPr/>
          <p:nvPr/>
        </p:nvSpPr>
        <p:spPr>
          <a:xfrm flipV="1">
            <a:off x="5486399" y="-1"/>
            <a:ext cx="4187687" cy="4236155"/>
          </a:xfrm>
          <a:prstGeom prst="triangle">
            <a:avLst>
              <a:gd name="adj" fmla="val 0"/>
            </a:avLst>
          </a:prstGeom>
          <a:solidFill>
            <a:schemeClr val="bg1">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Box 22">
            <a:extLst>
              <a:ext uri="{FF2B5EF4-FFF2-40B4-BE49-F238E27FC236}">
                <a16:creationId xmlns:a16="http://schemas.microsoft.com/office/drawing/2014/main" id="{1DDE568F-DDA7-4F14-AE63-64403ACDF208}"/>
              </a:ext>
            </a:extLst>
          </p:cNvPr>
          <p:cNvSpPr txBox="1"/>
          <p:nvPr/>
        </p:nvSpPr>
        <p:spPr>
          <a:xfrm>
            <a:off x="0"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sp>
        <p:nvSpPr>
          <p:cNvPr id="3" name="TextBox 2">
            <a:extLst>
              <a:ext uri="{FF2B5EF4-FFF2-40B4-BE49-F238E27FC236}">
                <a16:creationId xmlns:a16="http://schemas.microsoft.com/office/drawing/2014/main" id="{ABFD9158-2EEE-4103-96DD-330F07E49DC5}"/>
              </a:ext>
            </a:extLst>
          </p:cNvPr>
          <p:cNvSpPr txBox="1"/>
          <p:nvPr/>
        </p:nvSpPr>
        <p:spPr>
          <a:xfrm>
            <a:off x="55734" y="1049994"/>
            <a:ext cx="5790244" cy="6001643"/>
          </a:xfrm>
          <a:prstGeom prst="rect">
            <a:avLst/>
          </a:prstGeom>
          <a:noFill/>
        </p:spPr>
        <p:txBody>
          <a:bodyPr wrap="square" rtlCol="0">
            <a:spAutoFit/>
          </a:bodyPr>
          <a:lstStyle/>
          <a:p>
            <a:r>
              <a:rPr lang="en-US" sz="3200" dirty="0"/>
              <a:t>Beams of light sent from inside </a:t>
            </a:r>
            <a:r>
              <a:rPr lang="en-US" sz="3200" b="1" dirty="0">
                <a:solidFill>
                  <a:schemeClr val="bg2">
                    <a:lumMod val="50000"/>
                  </a:schemeClr>
                </a:solidFill>
              </a:rPr>
              <a:t>shaded region </a:t>
            </a:r>
            <a:r>
              <a:rPr lang="en-US" sz="3200" dirty="0"/>
              <a:t>will </a:t>
            </a:r>
            <a:r>
              <a:rPr lang="en-US" sz="3200" u="sng" dirty="0"/>
              <a:t>never reach </a:t>
            </a:r>
            <a:r>
              <a:rPr lang="en-US" sz="3200" u="sng" dirty="0" err="1"/>
              <a:t>Rindler</a:t>
            </a:r>
            <a:r>
              <a:rPr lang="en-US" sz="3200" dirty="0"/>
              <a:t>.</a:t>
            </a:r>
          </a:p>
          <a:p>
            <a:endParaRPr lang="en-US" sz="3200" dirty="0"/>
          </a:p>
          <a:p>
            <a:r>
              <a:rPr lang="en-US" sz="3200" dirty="0"/>
              <a:t>Everything behind the </a:t>
            </a:r>
            <a:r>
              <a:rPr lang="en-US" sz="3200" b="1" u="sng" dirty="0" err="1">
                <a:solidFill>
                  <a:schemeClr val="accent2">
                    <a:lumMod val="75000"/>
                  </a:schemeClr>
                </a:solidFill>
              </a:rPr>
              <a:t>Rindler</a:t>
            </a:r>
            <a:r>
              <a:rPr lang="en-US" sz="3200" b="1" u="sng" dirty="0">
                <a:solidFill>
                  <a:schemeClr val="accent2">
                    <a:lumMod val="75000"/>
                  </a:schemeClr>
                </a:solidFill>
              </a:rPr>
              <a:t> Horizon</a:t>
            </a:r>
            <a:r>
              <a:rPr lang="en-US" sz="3200" dirty="0"/>
              <a:t> is complete darkness to </a:t>
            </a:r>
            <a:r>
              <a:rPr lang="en-US" sz="3200" dirty="0" err="1"/>
              <a:t>Rindler</a:t>
            </a:r>
            <a:r>
              <a:rPr lang="en-US" sz="3200" dirty="0"/>
              <a:t>.</a:t>
            </a:r>
          </a:p>
          <a:p>
            <a:endParaRPr lang="en-US" sz="3200" dirty="0"/>
          </a:p>
          <a:p>
            <a:endParaRPr lang="en-US" sz="3200" dirty="0"/>
          </a:p>
          <a:p>
            <a:br>
              <a:rPr lang="en-US" sz="2000" dirty="0"/>
            </a:br>
            <a:r>
              <a:rPr lang="en-US" sz="3200" dirty="0"/>
              <a:t>Nothing behind </a:t>
            </a:r>
            <a:r>
              <a:rPr lang="en-US" sz="3200" u="sng" dirty="0" err="1">
                <a:solidFill>
                  <a:schemeClr val="accent2">
                    <a:lumMod val="75000"/>
                  </a:schemeClr>
                </a:solidFill>
              </a:rPr>
              <a:t>Rindler</a:t>
            </a:r>
            <a:r>
              <a:rPr lang="en-US" sz="3200" u="sng" dirty="0">
                <a:solidFill>
                  <a:schemeClr val="accent2">
                    <a:lumMod val="75000"/>
                  </a:schemeClr>
                </a:solidFill>
              </a:rPr>
              <a:t> Horizon </a:t>
            </a:r>
            <a:r>
              <a:rPr lang="en-US" sz="3200" dirty="0"/>
              <a:t>can ever get back out.</a:t>
            </a:r>
          </a:p>
        </p:txBody>
      </p:sp>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5722986" y="82344"/>
            <a:ext cx="3765755" cy="3765757"/>
          </a:xfrm>
          <a:prstGeom prst="line">
            <a:avLst/>
          </a:prstGeom>
          <a:ln w="76200">
            <a:solidFill>
              <a:schemeClr val="accent2">
                <a:lumMod val="75000"/>
              </a:schemeClr>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2FE326D-A58C-4B5E-90E7-BA084F70722E}"/>
              </a:ext>
            </a:extLst>
          </p:cNvPr>
          <p:cNvSpPr txBox="1"/>
          <p:nvPr/>
        </p:nvSpPr>
        <p:spPr>
          <a:xfrm rot="18900000">
            <a:off x="5865862" y="5680637"/>
            <a:ext cx="2066925" cy="523220"/>
          </a:xfrm>
          <a:prstGeom prst="rect">
            <a:avLst/>
          </a:prstGeom>
          <a:noFill/>
        </p:spPr>
        <p:txBody>
          <a:bodyPr wrap="square" rtlCol="0">
            <a:spAutoFit/>
          </a:bodyPr>
          <a:lstStyle/>
          <a:p>
            <a:pPr algn="ctr"/>
            <a:r>
              <a:rPr lang="en-US" sz="2800" dirty="0"/>
              <a:t>(light beam)</a:t>
            </a:r>
            <a:endParaRPr lang="en-US" sz="2800" b="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2917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2917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cxnSp>
        <p:nvCxnSpPr>
          <p:cNvPr id="32" name="Straight Connector 31">
            <a:extLst>
              <a:ext uri="{FF2B5EF4-FFF2-40B4-BE49-F238E27FC236}">
                <a16:creationId xmlns:a16="http://schemas.microsoft.com/office/drawing/2014/main" id="{0630C566-F970-45F8-9DBD-0727B643826C}"/>
              </a:ext>
            </a:extLst>
          </p:cNvPr>
          <p:cNvCxnSpPr>
            <a:cxnSpLocks/>
          </p:cNvCxnSpPr>
          <p:nvPr/>
        </p:nvCxnSpPr>
        <p:spPr>
          <a:xfrm flipV="1">
            <a:off x="5742036" y="152400"/>
            <a:ext cx="2781299" cy="27813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600B03-FE60-455A-AFC4-5281816B5D4B}"/>
              </a:ext>
            </a:extLst>
          </p:cNvPr>
          <p:cNvCxnSpPr>
            <a:cxnSpLocks/>
          </p:cNvCxnSpPr>
          <p:nvPr/>
        </p:nvCxnSpPr>
        <p:spPr>
          <a:xfrm flipV="1">
            <a:off x="5742036" y="4673394"/>
            <a:ext cx="1898856" cy="189885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284E85-48CC-4391-8B7B-5D01D1B61F1A}"/>
              </a:ext>
            </a:extLst>
          </p:cNvPr>
          <p:cNvCxnSpPr>
            <a:cxnSpLocks/>
          </p:cNvCxnSpPr>
          <p:nvPr/>
        </p:nvCxnSpPr>
        <p:spPr>
          <a:xfrm flipV="1">
            <a:off x="5722986" y="3829050"/>
            <a:ext cx="1809750" cy="180975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02B070-3146-4088-882C-F6C22694EFFA}"/>
              </a:ext>
            </a:extLst>
          </p:cNvPr>
          <p:cNvCxnSpPr>
            <a:cxnSpLocks/>
          </p:cNvCxnSpPr>
          <p:nvPr/>
        </p:nvCxnSpPr>
        <p:spPr>
          <a:xfrm flipV="1">
            <a:off x="5742036" y="2686050"/>
            <a:ext cx="2057400" cy="20574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981619-11E3-4481-8CB3-1F2E339A56D2}"/>
              </a:ext>
            </a:extLst>
          </p:cNvPr>
          <p:cNvCxnSpPr>
            <a:cxnSpLocks/>
          </p:cNvCxnSpPr>
          <p:nvPr/>
        </p:nvCxnSpPr>
        <p:spPr>
          <a:xfrm flipV="1">
            <a:off x="5742036" y="76200"/>
            <a:ext cx="1905000" cy="19050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DC3B568-D01F-44CA-AF99-57B2C5A50F5D}"/>
              </a:ext>
            </a:extLst>
          </p:cNvPr>
          <p:cNvSpPr txBox="1"/>
          <p:nvPr/>
        </p:nvSpPr>
        <p:spPr>
          <a:xfrm>
            <a:off x="76200" y="4749402"/>
            <a:ext cx="5181600" cy="707886"/>
          </a:xfrm>
          <a:prstGeom prst="rect">
            <a:avLst/>
          </a:prstGeom>
          <a:noFill/>
        </p:spPr>
        <p:txBody>
          <a:bodyPr wrap="square" rtlCol="0">
            <a:spAutoFit/>
          </a:bodyPr>
          <a:lstStyle/>
          <a:p>
            <a:r>
              <a:rPr lang="en-US" sz="4000" b="0" dirty="0"/>
              <a:t>(Similar to a black hole.)</a:t>
            </a:r>
          </a:p>
        </p:txBody>
      </p:sp>
      <p:grpSp>
        <p:nvGrpSpPr>
          <p:cNvPr id="26" name="Group 25">
            <a:extLst>
              <a:ext uri="{FF2B5EF4-FFF2-40B4-BE49-F238E27FC236}">
                <a16:creationId xmlns:a16="http://schemas.microsoft.com/office/drawing/2014/main" id="{D480812A-60B4-4D42-B5C0-31F971126FB1}"/>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0C78BB77-4253-4D3A-A853-2C95886C7A8F}"/>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2A54FEDF-C153-4F1E-A257-B4D42DC6DA98}"/>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 name="Picture 2">
            <a:extLst>
              <a:ext uri="{FF2B5EF4-FFF2-40B4-BE49-F238E27FC236}">
                <a16:creationId xmlns:a16="http://schemas.microsoft.com/office/drawing/2014/main" id="{A675842F-A899-41D0-9992-212CDE8F2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710" y="0"/>
            <a:ext cx="878054" cy="122528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74B0CC0-6964-4D05-A5FE-7E4372773B32}"/>
              </a:ext>
            </a:extLst>
          </p:cNvPr>
          <p:cNvGrpSpPr/>
          <p:nvPr/>
        </p:nvGrpSpPr>
        <p:grpSpPr>
          <a:xfrm>
            <a:off x="5367648" y="383595"/>
            <a:ext cx="804552" cy="6365295"/>
            <a:chOff x="4853298" y="3655005"/>
            <a:chExt cx="804552" cy="6365295"/>
          </a:xfrm>
        </p:grpSpPr>
        <p:cxnSp>
          <p:nvCxnSpPr>
            <p:cNvPr id="40" name="Straight Arrow Connector 39">
              <a:extLst>
                <a:ext uri="{FF2B5EF4-FFF2-40B4-BE49-F238E27FC236}">
                  <a16:creationId xmlns:a16="http://schemas.microsoft.com/office/drawing/2014/main" id="{7701FBA0-BCCE-419E-9E03-06B08FB7115D}"/>
                </a:ext>
              </a:extLst>
            </p:cNvPr>
            <p:cNvCxnSpPr>
              <a:cxnSpLocks/>
            </p:cNvCxnSpPr>
            <p:nvPr/>
          </p:nvCxnSpPr>
          <p:spPr>
            <a:xfrm flipV="1">
              <a:off x="5319963" y="3714750"/>
              <a:ext cx="0" cy="630555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43" name="Picture 2">
              <a:extLst>
                <a:ext uri="{FF2B5EF4-FFF2-40B4-BE49-F238E27FC236}">
                  <a16:creationId xmlns:a16="http://schemas.microsoft.com/office/drawing/2014/main" id="{B736AD52-BF4B-4113-A41D-183469B6F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853298" y="3655005"/>
              <a:ext cx="804552" cy="110203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Ink 4">
                <a:extLst>
                  <a:ext uri="{FF2B5EF4-FFF2-40B4-BE49-F238E27FC236}">
                    <a16:creationId xmlns:a16="http://schemas.microsoft.com/office/drawing/2014/main" id="{58C9ECAE-33CF-4995-87D5-47E263F82B5E}"/>
                  </a:ext>
                </a:extLst>
              </p14:cNvPr>
              <p14:cNvContentPartPr/>
              <p14:nvPr>
                <p:extLst>
                  <p:ext uri="{42D2F446-02D8-4167-A562-619A0277C38B}">
                    <p15:isNarration xmlns:p15="http://schemas.microsoft.com/office/powerpoint/2012/main" val="1"/>
                  </p:ext>
                </p:extLst>
              </p14:nvPr>
            </p14:nvContentPartPr>
            <p14:xfrm>
              <a:off x="5613480" y="-39960"/>
              <a:ext cx="3981240" cy="4013280"/>
            </p14:xfrm>
          </p:contentPart>
        </mc:Choice>
        <mc:Fallback xmlns="">
          <p:pic>
            <p:nvPicPr>
              <p:cNvPr id="5" name="Ink 4">
                <a:extLst>
                  <a:ext uri="{FF2B5EF4-FFF2-40B4-BE49-F238E27FC236}">
                    <a16:creationId xmlns:a16="http://schemas.microsoft.com/office/drawing/2014/main" id="{58C9ECAE-33CF-4995-87D5-47E263F82B5E}"/>
                  </a:ext>
                </a:extLst>
              </p:cNvPr>
              <p:cNvPicPr>
                <a:picLocks noGrp="1" noRot="1" noChangeAspect="1" noMove="1" noResize="1" noEditPoints="1" noAdjustHandles="1" noChangeArrowheads="1" noChangeShapeType="1"/>
              </p:cNvPicPr>
              <p:nvPr/>
            </p:nvPicPr>
            <p:blipFill>
              <a:blip r:embed="rId8"/>
              <a:stretch>
                <a:fillRect/>
              </a:stretch>
            </p:blipFill>
            <p:spPr>
              <a:xfrm>
                <a:off x="5604120" y="-49320"/>
                <a:ext cx="3999960" cy="4032000"/>
              </a:xfrm>
              <a:prstGeom prst="rect">
                <a:avLst/>
              </a:prstGeom>
            </p:spPr>
          </p:pic>
        </mc:Fallback>
      </mc:AlternateContent>
    </p:spTree>
    <p:custDataLst>
      <p:tags r:id="rId1"/>
    </p:custDataLst>
    <p:extLst>
      <p:ext uri="{BB962C8B-B14F-4D97-AF65-F5344CB8AC3E}">
        <p14:creationId xmlns:p14="http://schemas.microsoft.com/office/powerpoint/2010/main" val="3059708268"/>
      </p:ext>
    </p:extLst>
  </p:cSld>
  <p:clrMapOvr>
    <a:masterClrMapping/>
  </p:clrMapOvr>
  <mc:AlternateContent xmlns:mc="http://schemas.openxmlformats.org/markup-compatibility/2006" xmlns:p14="http://schemas.microsoft.com/office/powerpoint/2010/main">
    <mc:Choice Requires="p14">
      <p:transition spd="med" p14:dur="700" advTm="39407">
        <p:fade/>
      </p:transition>
    </mc:Choice>
    <mc:Fallback xmlns="">
      <p:transition spd="med" advTm="394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uiExpand="1" build="p"/>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344F19D-48D2-4E49-B778-AECF0D2A1445}"/>
              </a:ext>
            </a:extLst>
          </p:cNvPr>
          <p:cNvSpPr/>
          <p:nvPr/>
        </p:nvSpPr>
        <p:spPr>
          <a:xfrm flipV="1">
            <a:off x="5664199" y="2438399"/>
            <a:ext cx="4187687" cy="4236155"/>
          </a:xfrm>
          <a:prstGeom prst="triangle">
            <a:avLst>
              <a:gd name="adj" fmla="val 0"/>
            </a:avLst>
          </a:prstGeom>
          <a:solidFill>
            <a:schemeClr val="bg1">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sp>
        <p:nvSpPr>
          <p:cNvPr id="3" name="TextBox 2">
            <a:extLst>
              <a:ext uri="{FF2B5EF4-FFF2-40B4-BE49-F238E27FC236}">
                <a16:creationId xmlns:a16="http://schemas.microsoft.com/office/drawing/2014/main" id="{ABFD9158-2EEE-4103-96DD-330F07E49DC5}"/>
              </a:ext>
            </a:extLst>
          </p:cNvPr>
          <p:cNvSpPr txBox="1"/>
          <p:nvPr/>
        </p:nvSpPr>
        <p:spPr>
          <a:xfrm>
            <a:off x="55734" y="1049994"/>
            <a:ext cx="4001916" cy="1077218"/>
          </a:xfrm>
          <a:prstGeom prst="rect">
            <a:avLst/>
          </a:prstGeom>
          <a:noFill/>
        </p:spPr>
        <p:txBody>
          <a:bodyPr wrap="square" rtlCol="0">
            <a:spAutoFit/>
          </a:bodyPr>
          <a:lstStyle/>
          <a:p>
            <a:r>
              <a:rPr lang="en-US" sz="3200" dirty="0"/>
              <a:t>The </a:t>
            </a:r>
            <a:r>
              <a:rPr lang="en-US" sz="3200" dirty="0" err="1"/>
              <a:t>Rindler</a:t>
            </a:r>
            <a:r>
              <a:rPr lang="en-US" sz="3200" dirty="0"/>
              <a:t> Horizon is,</a:t>
            </a:r>
            <a:br>
              <a:rPr lang="en-US" sz="3200" dirty="0"/>
            </a:br>
            <a:r>
              <a:rPr lang="en-US" sz="3200" dirty="0"/>
              <a:t>ultimately, </a:t>
            </a:r>
            <a:r>
              <a:rPr lang="en-US" sz="3200" u="sng" dirty="0"/>
              <a:t>artificial</a:t>
            </a:r>
            <a:r>
              <a:rPr lang="en-US" sz="3200" dirty="0"/>
              <a:t>.</a:t>
            </a:r>
          </a:p>
        </p:txBody>
      </p:sp>
      <p:grpSp>
        <p:nvGrpSpPr>
          <p:cNvPr id="16" name="Group 15">
            <a:extLst>
              <a:ext uri="{FF2B5EF4-FFF2-40B4-BE49-F238E27FC236}">
                <a16:creationId xmlns:a16="http://schemas.microsoft.com/office/drawing/2014/main" id="{98EE1F6D-76C4-498F-B4EC-61E8A980AF5E}"/>
              </a:ext>
            </a:extLst>
          </p:cNvPr>
          <p:cNvGrpSpPr/>
          <p:nvPr/>
        </p:nvGrpSpPr>
        <p:grpSpPr>
          <a:xfrm>
            <a:off x="5494387" y="203198"/>
            <a:ext cx="5581647" cy="9105205"/>
            <a:chOff x="1480222" y="4190810"/>
            <a:chExt cx="962941" cy="1570822"/>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190810"/>
              <a:ext cx="0" cy="157082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5722986" y="2395788"/>
            <a:ext cx="4074157" cy="4074160"/>
          </a:xfrm>
          <a:prstGeom prst="line">
            <a:avLst/>
          </a:prstGeom>
          <a:ln w="76200">
            <a:solidFill>
              <a:schemeClr val="accent2">
                <a:lumMod val="75000"/>
              </a:schemeClr>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2FE326D-A58C-4B5E-90E7-BA084F70722E}"/>
              </a:ext>
            </a:extLst>
          </p:cNvPr>
          <p:cNvSpPr txBox="1"/>
          <p:nvPr/>
        </p:nvSpPr>
        <p:spPr>
          <a:xfrm rot="18900000">
            <a:off x="5865862" y="8302483"/>
            <a:ext cx="2066925" cy="523220"/>
          </a:xfrm>
          <a:prstGeom prst="rect">
            <a:avLst/>
          </a:prstGeom>
          <a:noFill/>
        </p:spPr>
        <p:txBody>
          <a:bodyPr wrap="square" rtlCol="0">
            <a:spAutoFit/>
          </a:bodyPr>
          <a:lstStyle/>
          <a:p>
            <a:pPr algn="ctr"/>
            <a:r>
              <a:rPr lang="en-US" sz="2800" dirty="0"/>
              <a:t>(light beam)</a:t>
            </a:r>
            <a:endParaRPr lang="en-US" sz="2800" b="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5913595"/>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5913595"/>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1714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171450"/>
                <a:ext cx="771524" cy="830997"/>
              </a:xfrm>
              <a:prstGeom prst="rect">
                <a:avLst/>
              </a:prstGeom>
              <a:blipFill>
                <a:blip r:embed="rId4"/>
                <a:stretch>
                  <a:fillRect/>
                </a:stretch>
              </a:blipFill>
            </p:spPr>
            <p:txBody>
              <a:bodyPr/>
              <a:lstStyle/>
              <a:p>
                <a:r>
                  <a:rPr lang="en-CA">
                    <a:noFill/>
                  </a:rPr>
                  <a:t> </a:t>
                </a:r>
              </a:p>
            </p:txBody>
          </p:sp>
        </mc:Fallback>
      </mc:AlternateContent>
      <p:cxnSp>
        <p:nvCxnSpPr>
          <p:cNvPr id="32" name="Straight Connector 31">
            <a:extLst>
              <a:ext uri="{FF2B5EF4-FFF2-40B4-BE49-F238E27FC236}">
                <a16:creationId xmlns:a16="http://schemas.microsoft.com/office/drawing/2014/main" id="{0630C566-F970-45F8-9DBD-0727B643826C}"/>
              </a:ext>
            </a:extLst>
          </p:cNvPr>
          <p:cNvCxnSpPr>
            <a:cxnSpLocks/>
          </p:cNvCxnSpPr>
          <p:nvPr/>
        </p:nvCxnSpPr>
        <p:spPr>
          <a:xfrm flipV="1">
            <a:off x="5742036" y="1543980"/>
            <a:ext cx="4011564" cy="401156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600B03-FE60-455A-AFC4-5281816B5D4B}"/>
              </a:ext>
            </a:extLst>
          </p:cNvPr>
          <p:cNvCxnSpPr>
            <a:cxnSpLocks/>
          </p:cNvCxnSpPr>
          <p:nvPr/>
        </p:nvCxnSpPr>
        <p:spPr>
          <a:xfrm flipV="1">
            <a:off x="5742036" y="7295240"/>
            <a:ext cx="1898856" cy="189885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284E85-48CC-4391-8B7B-5D01D1B61F1A}"/>
              </a:ext>
            </a:extLst>
          </p:cNvPr>
          <p:cNvCxnSpPr>
            <a:cxnSpLocks/>
          </p:cNvCxnSpPr>
          <p:nvPr/>
        </p:nvCxnSpPr>
        <p:spPr>
          <a:xfrm flipV="1">
            <a:off x="5722986" y="6450896"/>
            <a:ext cx="1809750" cy="180975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02B070-3146-4088-882C-F6C22694EFFA}"/>
              </a:ext>
            </a:extLst>
          </p:cNvPr>
          <p:cNvCxnSpPr>
            <a:cxnSpLocks/>
          </p:cNvCxnSpPr>
          <p:nvPr/>
        </p:nvCxnSpPr>
        <p:spPr>
          <a:xfrm flipV="1">
            <a:off x="5742036" y="5307896"/>
            <a:ext cx="2057400" cy="20574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981619-11E3-4481-8CB3-1F2E339A56D2}"/>
              </a:ext>
            </a:extLst>
          </p:cNvPr>
          <p:cNvCxnSpPr>
            <a:cxnSpLocks/>
          </p:cNvCxnSpPr>
          <p:nvPr/>
        </p:nvCxnSpPr>
        <p:spPr>
          <a:xfrm flipV="1">
            <a:off x="5742036" y="595086"/>
            <a:ext cx="4007958" cy="400796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84BE8EC-DD0A-449E-A005-4902122AB6F2}"/>
              </a:ext>
            </a:extLst>
          </p:cNvPr>
          <p:cNvSpPr txBox="1"/>
          <p:nvPr/>
        </p:nvSpPr>
        <p:spPr>
          <a:xfrm>
            <a:off x="38100" y="2461588"/>
            <a:ext cx="4843615" cy="2062103"/>
          </a:xfrm>
          <a:prstGeom prst="rect">
            <a:avLst/>
          </a:prstGeom>
          <a:noFill/>
        </p:spPr>
        <p:txBody>
          <a:bodyPr wrap="square" rtlCol="0">
            <a:spAutoFit/>
          </a:bodyPr>
          <a:lstStyle/>
          <a:p>
            <a:r>
              <a:rPr lang="en-US" sz="3200" b="0" dirty="0"/>
              <a:t>As soo</a:t>
            </a:r>
            <a:r>
              <a:rPr lang="en-US" sz="3200" dirty="0"/>
              <a:t>n as the accelerated observer stops accelerating, it can receive light signals again.</a:t>
            </a:r>
            <a:endParaRPr lang="en-US" sz="3200" b="0" dirty="0"/>
          </a:p>
        </p:txBody>
      </p:sp>
      <p:sp>
        <p:nvSpPr>
          <p:cNvPr id="4" name="TextBox 3">
            <a:extLst>
              <a:ext uri="{FF2B5EF4-FFF2-40B4-BE49-F238E27FC236}">
                <a16:creationId xmlns:a16="http://schemas.microsoft.com/office/drawing/2014/main" id="{7DC3B568-D01F-44CA-AF99-57B2C5A50F5D}"/>
              </a:ext>
            </a:extLst>
          </p:cNvPr>
          <p:cNvSpPr txBox="1"/>
          <p:nvPr/>
        </p:nvSpPr>
        <p:spPr>
          <a:xfrm>
            <a:off x="76200" y="4978002"/>
            <a:ext cx="5181600" cy="1569660"/>
          </a:xfrm>
          <a:prstGeom prst="rect">
            <a:avLst/>
          </a:prstGeom>
          <a:noFill/>
        </p:spPr>
        <p:txBody>
          <a:bodyPr wrap="square" rtlCol="0">
            <a:spAutoFit/>
          </a:bodyPr>
          <a:lstStyle/>
          <a:p>
            <a:r>
              <a:rPr lang="en-US" sz="3200" dirty="0"/>
              <a:t>Black hole horizons </a:t>
            </a:r>
            <a:r>
              <a:rPr lang="en-US" sz="3200" u="sng" dirty="0"/>
              <a:t>cannot be removed</a:t>
            </a:r>
            <a:r>
              <a:rPr lang="en-US" sz="3200" dirty="0"/>
              <a:t> by changing reference frames.</a:t>
            </a:r>
            <a:endParaRPr lang="en-US" sz="3200" b="0" dirty="0"/>
          </a:p>
        </p:txBody>
      </p:sp>
      <p:cxnSp>
        <p:nvCxnSpPr>
          <p:cNvPr id="30" name="Straight Connector 29">
            <a:extLst>
              <a:ext uri="{FF2B5EF4-FFF2-40B4-BE49-F238E27FC236}">
                <a16:creationId xmlns:a16="http://schemas.microsoft.com/office/drawing/2014/main" id="{C18175F8-2862-419B-9D9C-2AB4BE21EFFA}"/>
              </a:ext>
            </a:extLst>
          </p:cNvPr>
          <p:cNvCxnSpPr>
            <a:cxnSpLocks/>
          </p:cNvCxnSpPr>
          <p:nvPr/>
        </p:nvCxnSpPr>
        <p:spPr>
          <a:xfrm flipV="1">
            <a:off x="5740222" y="587829"/>
            <a:ext cx="3182459" cy="318246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3831C1B-42E1-4736-9AAF-3B3B425239BA}"/>
              </a:ext>
            </a:extLst>
          </p:cNvPr>
          <p:cNvGrpSpPr/>
          <p:nvPr/>
        </p:nvGrpSpPr>
        <p:grpSpPr>
          <a:xfrm>
            <a:off x="7653108" y="2497094"/>
            <a:ext cx="2133304" cy="7813652"/>
            <a:chOff x="7525956" y="686706"/>
            <a:chExt cx="1655234" cy="6249740"/>
          </a:xfrm>
        </p:grpSpPr>
        <p:sp>
          <p:nvSpPr>
            <p:cNvPr id="28" name="Freeform: Shape 27">
              <a:extLst>
                <a:ext uri="{FF2B5EF4-FFF2-40B4-BE49-F238E27FC236}">
                  <a16:creationId xmlns:a16="http://schemas.microsoft.com/office/drawing/2014/main" id="{7E1AFCFC-69D2-4DFC-88C6-8EECAE816346}"/>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347A40E5-3F5B-482A-9DE7-E5795C8C7251}"/>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cxnSp>
        <p:nvCxnSpPr>
          <p:cNvPr id="6" name="Straight Connector 5">
            <a:extLst>
              <a:ext uri="{FF2B5EF4-FFF2-40B4-BE49-F238E27FC236}">
                <a16:creationId xmlns:a16="http://schemas.microsoft.com/office/drawing/2014/main" id="{DD9BB2ED-A957-4751-BB56-42E214400266}"/>
              </a:ext>
            </a:extLst>
          </p:cNvPr>
          <p:cNvCxnSpPr>
            <a:cxnSpLocks/>
          </p:cNvCxnSpPr>
          <p:nvPr/>
        </p:nvCxnSpPr>
        <p:spPr>
          <a:xfrm flipV="1">
            <a:off x="9772650" y="584200"/>
            <a:ext cx="0" cy="194945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2">
            <a:extLst>
              <a:ext uri="{FF2B5EF4-FFF2-40B4-BE49-F238E27FC236}">
                <a16:creationId xmlns:a16="http://schemas.microsoft.com/office/drawing/2014/main" id="{D5D88B70-2BA3-4129-BB4D-D00825FE7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6387" y="2258784"/>
            <a:ext cx="878054" cy="12252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14375092"/>
      </p:ext>
    </p:extLst>
  </p:cSld>
  <p:clrMapOvr>
    <a:masterClrMapping/>
  </p:clrMapOvr>
  <mc:AlternateContent xmlns:mc="http://schemas.openxmlformats.org/markup-compatibility/2006" xmlns:p14="http://schemas.microsoft.com/office/powerpoint/2010/main">
    <mc:Choice Requires="p14">
      <p:transition spd="med" p14:dur="700" advTm="17457">
        <p:fade/>
      </p:transition>
    </mc:Choice>
    <mc:Fallback xmlns="">
      <p:transition spd="med" advTm="174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fill="hold" nodeType="clickEffect">
                                  <p:stCondLst>
                                    <p:cond delay="0"/>
                                  </p:stCondLst>
                                  <p:childTnLst>
                                    <p:animMotion origin="layout" path="M -1.04167E-6 0 L -1.04167E-6 -0.32847 " pathEditMode="relative" rAng="0" ptsTypes="AA">
                                      <p:cBhvr>
                                        <p:cTn id="14" dur="2500" fill="hold"/>
                                        <p:tgtEl>
                                          <p:spTgt spid="7"/>
                                        </p:tgtEl>
                                        <p:attrNameLst>
                                          <p:attrName>ppt_x</p:attrName>
                                          <p:attrName>ppt_y</p:attrName>
                                        </p:attrNameLst>
                                      </p:cBhvr>
                                      <p:rCtr x="0" y="-1643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10" name="Group 9">
            <a:extLst>
              <a:ext uri="{FF2B5EF4-FFF2-40B4-BE49-F238E27FC236}">
                <a16:creationId xmlns:a16="http://schemas.microsoft.com/office/drawing/2014/main" id="{8564D53C-934B-460F-9C63-EABC194F41FD}"/>
              </a:ext>
            </a:extLst>
          </p:cNvPr>
          <p:cNvGrpSpPr/>
          <p:nvPr/>
        </p:nvGrpSpPr>
        <p:grpSpPr>
          <a:xfrm>
            <a:off x="6076950" y="-57150"/>
            <a:ext cx="6115050" cy="6129141"/>
            <a:chOff x="6076950" y="-57150"/>
            <a:chExt cx="6115050" cy="6129141"/>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420476" y="524099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420476" y="5240994"/>
                  <a:ext cx="771524" cy="830997"/>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4A74EA4C-DAB0-4FB7-AEAE-53A6D28EF079}"/>
                </a:ext>
              </a:extLst>
            </p:cNvPr>
            <p:cNvGrpSpPr/>
            <p:nvPr/>
          </p:nvGrpSpPr>
          <p:grpSpPr>
            <a:xfrm>
              <a:off x="6076950" y="-57150"/>
              <a:ext cx="5353049" cy="5835605"/>
              <a:chOff x="6076950" y="-57150"/>
              <a:chExt cx="5353049" cy="5835605"/>
            </a:xfrm>
          </p:grpSpPr>
          <p:grpSp>
            <p:nvGrpSpPr>
              <p:cNvPr id="8" name="Group 7">
                <a:extLst>
                  <a:ext uri="{FF2B5EF4-FFF2-40B4-BE49-F238E27FC236}">
                    <a16:creationId xmlns:a16="http://schemas.microsoft.com/office/drawing/2014/main" id="{E3609FDB-1BEE-49DD-A3AD-992E1DEF2FA6}"/>
                  </a:ext>
                </a:extLst>
              </p:cNvPr>
              <p:cNvGrpSpPr/>
              <p:nvPr/>
            </p:nvGrpSpPr>
            <p:grpSpPr>
              <a:xfrm>
                <a:off x="6076950" y="394039"/>
                <a:ext cx="5353049" cy="5384416"/>
                <a:chOff x="6076950" y="394039"/>
                <a:chExt cx="5353049" cy="5384416"/>
              </a:xfrm>
            </p:grpSpPr>
            <p:grpSp>
              <p:nvGrpSpPr>
                <p:cNvPr id="27" name="Group 26">
                  <a:extLst>
                    <a:ext uri="{FF2B5EF4-FFF2-40B4-BE49-F238E27FC236}">
                      <a16:creationId xmlns:a16="http://schemas.microsoft.com/office/drawing/2014/main" id="{12A6E474-AFE3-4B23-A180-2CB96CF87E86}"/>
                    </a:ext>
                  </a:extLst>
                </p:cNvPr>
                <p:cNvGrpSpPr/>
                <p:nvPr/>
              </p:nvGrpSpPr>
              <p:grpSpPr>
                <a:xfrm>
                  <a:off x="6076950" y="394039"/>
                  <a:ext cx="5353049" cy="5384416"/>
                  <a:chOff x="6076950" y="832189"/>
                  <a:chExt cx="5353049" cy="5384416"/>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6102109" y="832189"/>
                    <a:ext cx="5327890" cy="5384416"/>
                    <a:chOff x="1524000" y="4339771"/>
                    <a:chExt cx="919163" cy="928915"/>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FE326D-A58C-4B5E-90E7-BA084F70722E}"/>
                        </a:ext>
                      </a:extLst>
                    </p:cNvPr>
                    <p:cNvSpPr txBox="1"/>
                    <p:nvPr/>
                  </p:nvSpPr>
                  <p:spPr>
                    <a:xfrm rot="18900000">
                      <a:off x="6866405" y="1988887"/>
                      <a:ext cx="2773110" cy="113877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b="0" dirty="0">
                        <a:solidFill>
                          <a:srgbClr val="002060"/>
                        </a:solidFill>
                      </a:endParaRPr>
                    </a:p>
                    <a:p>
                      <a:pPr algn="ctr"/>
                      <a:r>
                        <a:rPr lang="en-US" sz="2800" dirty="0"/>
                        <a:t>(</a:t>
                      </a:r>
                      <a:r>
                        <a:rPr lang="en-US" sz="2800" dirty="0" err="1"/>
                        <a:t>Rindler</a:t>
                      </a:r>
                      <a:r>
                        <a:rPr lang="en-US" sz="2800" dirty="0"/>
                        <a:t> Horizon)</a:t>
                      </a:r>
                      <a:endParaRPr lang="en-US" sz="2800" b="0" dirty="0"/>
                    </a:p>
                  </p:txBody>
                </p:sp>
              </mc:Choice>
              <mc:Fallback xmlns="">
                <p:sp>
                  <p:nvSpPr>
                    <p:cNvPr id="29" name="TextBox 28">
                      <a:extLst>
                        <a:ext uri="{FF2B5EF4-FFF2-40B4-BE49-F238E27FC236}">
                          <a16:creationId xmlns:a16="http://schemas.microsoft.com/office/drawing/2014/main" id="{E2FE326D-A58C-4B5E-90E7-BA084F70722E}"/>
                        </a:ext>
                      </a:extLst>
                    </p:cNvPr>
                    <p:cNvSpPr txBox="1">
                      <a:spLocks noRot="1" noChangeAspect="1" noMove="1" noResize="1" noEditPoints="1" noAdjustHandles="1" noChangeArrowheads="1" noChangeShapeType="1" noTextEdit="1"/>
                    </p:cNvSpPr>
                    <p:nvPr/>
                  </p:nvSpPr>
                  <p:spPr>
                    <a:xfrm rot="18900000">
                      <a:off x="6866405" y="1988887"/>
                      <a:ext cx="2773110" cy="1138773"/>
                    </a:xfrm>
                    <a:prstGeom prst="rect">
                      <a:avLst/>
                    </a:prstGeom>
                    <a:blipFill>
                      <a:blip r:embed="rId5"/>
                      <a:stretch>
                        <a:fillRect r="-5495" b="-549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238876" y="-571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238876" y="-57150"/>
                    <a:ext cx="771524" cy="830997"/>
                  </a:xfrm>
                  <a:prstGeom prst="rect">
                    <a:avLst/>
                  </a:prstGeom>
                  <a:blipFill>
                    <a:blip r:embed="rId6"/>
                    <a:stretch>
                      <a:fillRect/>
                    </a:stretch>
                  </a:blipFill>
                </p:spPr>
                <p:txBody>
                  <a:bodyPr/>
                  <a:lstStyle/>
                  <a:p>
                    <a:r>
                      <a:rPr lang="en-CA">
                        <a:noFill/>
                      </a:rPr>
                      <a:t> </a:t>
                    </a:r>
                  </a:p>
                </p:txBody>
              </p:sp>
            </mc:Fallback>
          </mc:AlternateContent>
        </p:grpSp>
      </p:grpSp>
      <p:cxnSp>
        <p:nvCxnSpPr>
          <p:cNvPr id="37" name="Straight Arrow Connector 36">
            <a:extLst>
              <a:ext uri="{FF2B5EF4-FFF2-40B4-BE49-F238E27FC236}">
                <a16:creationId xmlns:a16="http://schemas.microsoft.com/office/drawing/2014/main" id="{94DFB134-7ABC-469A-B806-66DF5C31838C}"/>
              </a:ext>
            </a:extLst>
          </p:cNvPr>
          <p:cNvCxnSpPr>
            <a:cxnSpLocks/>
          </p:cNvCxnSpPr>
          <p:nvPr/>
        </p:nvCxnSpPr>
        <p:spPr>
          <a:xfrm flipV="1">
            <a:off x="6082748" y="4612821"/>
            <a:ext cx="2103309" cy="1137795"/>
          </a:xfrm>
          <a:prstGeom prst="straightConnector1">
            <a:avLst/>
          </a:prstGeom>
          <a:ln w="101600">
            <a:solidFill>
              <a:srgbClr val="441D6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4B298E-7295-4B45-9711-518AF91E3C51}"/>
              </a:ext>
            </a:extLst>
          </p:cNvPr>
          <p:cNvSpPr txBox="1"/>
          <p:nvPr/>
        </p:nvSpPr>
        <p:spPr>
          <a:xfrm>
            <a:off x="55734" y="1593691"/>
            <a:ext cx="5790244" cy="1077218"/>
          </a:xfrm>
          <a:prstGeom prst="rect">
            <a:avLst/>
          </a:prstGeom>
          <a:noFill/>
        </p:spPr>
        <p:txBody>
          <a:bodyPr wrap="square" rtlCol="0">
            <a:spAutoFit/>
          </a:bodyPr>
          <a:lstStyle/>
          <a:p>
            <a:r>
              <a:rPr lang="en-US" sz="3200" u="sng" dirty="0"/>
              <a:t>Question</a:t>
            </a:r>
            <a:r>
              <a:rPr lang="en-US" sz="3200" dirty="0"/>
              <a:t>: How far behind </a:t>
            </a:r>
            <a:r>
              <a:rPr lang="en-US" sz="3200" dirty="0" err="1"/>
              <a:t>Rindler</a:t>
            </a:r>
            <a:r>
              <a:rPr lang="en-US" sz="3200" dirty="0"/>
              <a:t> is the </a:t>
            </a:r>
            <a:r>
              <a:rPr lang="en-US" sz="3200" dirty="0" err="1"/>
              <a:t>Rindler</a:t>
            </a:r>
            <a:r>
              <a:rPr lang="en-US" sz="3200" dirty="0"/>
              <a:t> Horizon?</a:t>
            </a:r>
            <a:endParaRPr lang="en-CA" sz="3200" dirty="0"/>
          </a:p>
        </p:txBody>
      </p:sp>
      <p:grpSp>
        <p:nvGrpSpPr>
          <p:cNvPr id="6" name="Group 5">
            <a:extLst>
              <a:ext uri="{FF2B5EF4-FFF2-40B4-BE49-F238E27FC236}">
                <a16:creationId xmlns:a16="http://schemas.microsoft.com/office/drawing/2014/main" id="{8F6D7E90-954B-42C8-8090-D63DCB3917BF}"/>
              </a:ext>
            </a:extLst>
          </p:cNvPr>
          <p:cNvGrpSpPr/>
          <p:nvPr/>
        </p:nvGrpSpPr>
        <p:grpSpPr>
          <a:xfrm>
            <a:off x="7900758" y="1562793"/>
            <a:ext cx="2956643" cy="4324122"/>
            <a:chOff x="7900758" y="1562793"/>
            <a:chExt cx="2956643" cy="4324122"/>
          </a:xfrm>
        </p:grpSpPr>
        <p:sp>
          <p:nvSpPr>
            <p:cNvPr id="42" name="Freeform: Shape 41">
              <a:extLst>
                <a:ext uri="{FF2B5EF4-FFF2-40B4-BE49-F238E27FC236}">
                  <a16:creationId xmlns:a16="http://schemas.microsoft.com/office/drawing/2014/main" id="{AB03E4C6-9849-4F16-A58B-FA32063AC273}"/>
                </a:ext>
              </a:extLst>
            </p:cNvPr>
            <p:cNvSpPr/>
            <p:nvPr/>
          </p:nvSpPr>
          <p:spPr>
            <a:xfrm rot="10800000" flipH="1">
              <a:off x="7900758" y="1944644"/>
              <a:ext cx="2133304" cy="394227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 name="Picture 2">
              <a:extLst>
                <a:ext uri="{FF2B5EF4-FFF2-40B4-BE49-F238E27FC236}">
                  <a16:creationId xmlns:a16="http://schemas.microsoft.com/office/drawing/2014/main" id="{E952A250-9652-4ABA-92E7-015C6B5359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9347" y="1562793"/>
              <a:ext cx="878054" cy="1225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9F0F6E08-9C92-41B6-A002-94A3262E6E2A}"/>
              </a:ext>
            </a:extLst>
          </p:cNvPr>
          <p:cNvGrpSpPr/>
          <p:nvPr/>
        </p:nvGrpSpPr>
        <p:grpSpPr>
          <a:xfrm>
            <a:off x="8187754" y="3671097"/>
            <a:ext cx="1047686" cy="933660"/>
            <a:chOff x="3675171" y="1580597"/>
            <a:chExt cx="2099588" cy="1871082"/>
          </a:xfrm>
        </p:grpSpPr>
        <p:grpSp>
          <p:nvGrpSpPr>
            <p:cNvPr id="67" name="Group 66">
              <a:extLst>
                <a:ext uri="{FF2B5EF4-FFF2-40B4-BE49-F238E27FC236}">
                  <a16:creationId xmlns:a16="http://schemas.microsoft.com/office/drawing/2014/main" id="{6666E129-B66A-4795-B3B6-AE73D286D21F}"/>
                </a:ext>
              </a:extLst>
            </p:cNvPr>
            <p:cNvGrpSpPr/>
            <p:nvPr/>
          </p:nvGrpSpPr>
          <p:grpSpPr>
            <a:xfrm>
              <a:off x="3675171" y="2177103"/>
              <a:ext cx="1318239" cy="1274576"/>
              <a:chOff x="4465129" y="2494135"/>
              <a:chExt cx="1318239" cy="1274576"/>
            </a:xfrm>
          </p:grpSpPr>
          <p:cxnSp>
            <p:nvCxnSpPr>
              <p:cNvPr id="70" name="Straight Arrow Connector 69">
                <a:extLst>
                  <a:ext uri="{FF2B5EF4-FFF2-40B4-BE49-F238E27FC236}">
                    <a16:creationId xmlns:a16="http://schemas.microsoft.com/office/drawing/2014/main" id="{063B1FD2-B903-4024-8BFD-3D6C0CDCBBAD}"/>
                  </a:ext>
                </a:extLst>
              </p:cNvPr>
              <p:cNvCxnSpPr>
                <a:cxnSpLocks/>
              </p:cNvCxnSpPr>
              <p:nvPr/>
            </p:nvCxnSpPr>
            <p:spPr>
              <a:xfrm flipV="1">
                <a:off x="4469069" y="2494135"/>
                <a:ext cx="741649" cy="127457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1719494-4FA3-4448-98F6-AD764728AA4B}"/>
                  </a:ext>
                </a:extLst>
              </p:cNvPr>
              <p:cNvCxnSpPr>
                <a:cxnSpLocks/>
              </p:cNvCxnSpPr>
              <p:nvPr/>
            </p:nvCxnSpPr>
            <p:spPr>
              <a:xfrm flipV="1">
                <a:off x="4465129" y="3066783"/>
                <a:ext cx="1318239" cy="69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4B08005-C65A-4676-98B8-2BA8F70CA2C7}"/>
                    </a:ext>
                  </a:extLst>
                </p:cNvPr>
                <p:cNvSpPr txBox="1"/>
                <p:nvPr/>
              </p:nvSpPr>
              <p:spPr>
                <a:xfrm>
                  <a:off x="4323038" y="1580597"/>
                  <a:ext cx="767086" cy="1017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8" name="TextBox 67">
                  <a:extLst>
                    <a:ext uri="{FF2B5EF4-FFF2-40B4-BE49-F238E27FC236}">
                      <a16:creationId xmlns:a16="http://schemas.microsoft.com/office/drawing/2014/main" id="{94B08005-C65A-4676-98B8-2BA8F70CA2C7}"/>
                    </a:ext>
                  </a:extLst>
                </p:cNvPr>
                <p:cNvSpPr txBox="1">
                  <a:spLocks noRot="1" noChangeAspect="1" noMove="1" noResize="1" noEditPoints="1" noAdjustHandles="1" noChangeArrowheads="1" noChangeShapeType="1" noTextEdit="1"/>
                </p:cNvSpPr>
                <p:nvPr/>
              </p:nvSpPr>
              <p:spPr>
                <a:xfrm>
                  <a:off x="4323038" y="1580597"/>
                  <a:ext cx="767086" cy="101796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0D078FD-A734-4EB2-8CA1-4280759EA33D}"/>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60D078FD-A734-4EB2-8CA1-4280759EA33D}"/>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3"/>
                  <a:stretch>
                    <a:fillRect/>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E0E7AECA-1458-480B-AE7A-0FBB977B85E6}"/>
              </a:ext>
            </a:extLst>
          </p:cNvPr>
          <p:cNvGrpSpPr/>
          <p:nvPr/>
        </p:nvGrpSpPr>
        <p:grpSpPr>
          <a:xfrm>
            <a:off x="3519745" y="3327756"/>
            <a:ext cx="4543547" cy="1654424"/>
            <a:chOff x="3519745" y="3327756"/>
            <a:chExt cx="4543547" cy="1654424"/>
          </a:xfrm>
        </p:grpSpPr>
        <p:sp>
          <p:nvSpPr>
            <p:cNvPr id="3" name="TextBox 2">
              <a:extLst>
                <a:ext uri="{FF2B5EF4-FFF2-40B4-BE49-F238E27FC236}">
                  <a16:creationId xmlns:a16="http://schemas.microsoft.com/office/drawing/2014/main" id="{A568E1AC-1F28-4BD3-9B8C-2EB0E9E3D408}"/>
                </a:ext>
              </a:extLst>
            </p:cNvPr>
            <p:cNvSpPr txBox="1"/>
            <p:nvPr/>
          </p:nvSpPr>
          <p:spPr>
            <a:xfrm>
              <a:off x="3519745" y="3327756"/>
              <a:ext cx="3474179" cy="1077218"/>
            </a:xfrm>
            <a:prstGeom prst="rect">
              <a:avLst/>
            </a:prstGeom>
            <a:solidFill>
              <a:schemeClr val="bg1"/>
            </a:solidFill>
            <a:ln w="38100">
              <a:solidFill>
                <a:srgbClr val="7030A0"/>
              </a:solidFill>
            </a:ln>
          </p:spPr>
          <p:txBody>
            <a:bodyPr wrap="square" rtlCol="0">
              <a:spAutoFit/>
            </a:bodyPr>
            <a:lstStyle/>
            <a:p>
              <a:pPr algn="ctr"/>
              <a:r>
                <a:rPr lang="en-US" sz="3200" dirty="0">
                  <a:solidFill>
                    <a:srgbClr val="7030A0"/>
                  </a:solidFill>
                </a:rPr>
                <a:t>Distance to horizon in </a:t>
              </a:r>
              <a:r>
                <a:rPr lang="en-US" sz="3200" dirty="0" err="1">
                  <a:solidFill>
                    <a:srgbClr val="7030A0"/>
                  </a:solidFill>
                </a:rPr>
                <a:t>Rindler’s</a:t>
              </a:r>
              <a:r>
                <a:rPr lang="en-US" sz="3200" dirty="0">
                  <a:solidFill>
                    <a:srgbClr val="7030A0"/>
                  </a:solidFill>
                </a:rPr>
                <a:t> frame</a:t>
              </a:r>
              <a:endParaRPr lang="en-CA" sz="3200" dirty="0">
                <a:solidFill>
                  <a:srgbClr val="7030A0"/>
                </a:solidFill>
              </a:endParaRPr>
            </a:p>
          </p:txBody>
        </p:sp>
        <p:sp>
          <p:nvSpPr>
            <p:cNvPr id="4" name="Left Brace 3">
              <a:extLst>
                <a:ext uri="{FF2B5EF4-FFF2-40B4-BE49-F238E27FC236}">
                  <a16:creationId xmlns:a16="http://schemas.microsoft.com/office/drawing/2014/main" id="{0EBA372A-23E0-49A7-90B6-CEFA5631E035}"/>
                </a:ext>
              </a:extLst>
            </p:cNvPr>
            <p:cNvSpPr/>
            <p:nvPr/>
          </p:nvSpPr>
          <p:spPr>
            <a:xfrm rot="3896731">
              <a:off x="6761517" y="3680405"/>
              <a:ext cx="256485" cy="2347065"/>
            </a:xfrm>
            <a:prstGeom prst="leftBrace">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4CF5DEB7-258B-4DF3-ADC3-7139F54A3AB6}"/>
              </a:ext>
            </a:extLst>
          </p:cNvPr>
          <p:cNvGrpSpPr/>
          <p:nvPr/>
        </p:nvGrpSpPr>
        <p:grpSpPr>
          <a:xfrm>
            <a:off x="7900167" y="5010947"/>
            <a:ext cx="984753" cy="775807"/>
            <a:chOff x="3674035" y="1949638"/>
            <a:chExt cx="1973469" cy="1554738"/>
          </a:xfrm>
        </p:grpSpPr>
        <p:grpSp>
          <p:nvGrpSpPr>
            <p:cNvPr id="79" name="Group 78">
              <a:extLst>
                <a:ext uri="{FF2B5EF4-FFF2-40B4-BE49-F238E27FC236}">
                  <a16:creationId xmlns:a16="http://schemas.microsoft.com/office/drawing/2014/main" id="{4FB93ADC-9747-41E0-930A-7BFB0992530B}"/>
                </a:ext>
              </a:extLst>
            </p:cNvPr>
            <p:cNvGrpSpPr/>
            <p:nvPr/>
          </p:nvGrpSpPr>
          <p:grpSpPr>
            <a:xfrm>
              <a:off x="3675171" y="2011680"/>
              <a:ext cx="1436761" cy="1439999"/>
              <a:chOff x="4465129" y="2328712"/>
              <a:chExt cx="1436761" cy="1439999"/>
            </a:xfrm>
          </p:grpSpPr>
          <p:cxnSp>
            <p:nvCxnSpPr>
              <p:cNvPr id="88" name="Straight Arrow Connector 87">
                <a:extLst>
                  <a:ext uri="{FF2B5EF4-FFF2-40B4-BE49-F238E27FC236}">
                    <a16:creationId xmlns:a16="http://schemas.microsoft.com/office/drawing/2014/main" id="{01D45C66-DA68-4866-94E2-C01D6ED3E8B7}"/>
                  </a:ext>
                </a:extLst>
              </p:cNvPr>
              <p:cNvCxnSpPr>
                <a:cxnSpLocks/>
              </p:cNvCxnSpPr>
              <p:nvPr/>
            </p:nvCxnSpPr>
            <p:spPr>
              <a:xfrm flipH="1" flipV="1">
                <a:off x="4469068" y="2328712"/>
                <a:ext cx="1" cy="1439999"/>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3DCF8EC9-B5B9-4757-A461-C25378AC2C93}"/>
                  </a:ext>
                </a:extLst>
              </p:cNvPr>
              <p:cNvCxnSpPr>
                <a:cxnSpLocks/>
              </p:cNvCxnSpPr>
              <p:nvPr/>
            </p:nvCxnSpPr>
            <p:spPr>
              <a:xfrm flipV="1">
                <a:off x="4465129" y="3757334"/>
                <a:ext cx="1436761" cy="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074D3E6-CE41-42A0-B0D4-B2A0565C4B7C}"/>
                    </a:ext>
                  </a:extLst>
                </p:cNvPr>
                <p:cNvSpPr txBox="1"/>
                <p:nvPr/>
              </p:nvSpPr>
              <p:spPr>
                <a:xfrm>
                  <a:off x="3674035" y="1949638"/>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54" name="TextBox 53">
                  <a:extLst>
                    <a:ext uri="{FF2B5EF4-FFF2-40B4-BE49-F238E27FC236}">
                      <a16:creationId xmlns:a16="http://schemas.microsoft.com/office/drawing/2014/main" id="{D3E938ED-B608-4312-817A-0A8E82380A43}"/>
                    </a:ext>
                  </a:extLst>
                </p:cNvPr>
                <p:cNvSpPr txBox="1">
                  <a:spLocks noRot="1" noChangeAspect="1" noMove="1" noResize="1" noEditPoints="1" noAdjustHandles="1" noChangeArrowheads="1" noChangeShapeType="1" noTextEdit="1"/>
                </p:cNvSpPr>
                <p:nvPr/>
              </p:nvSpPr>
              <p:spPr>
                <a:xfrm>
                  <a:off x="3674035" y="1949638"/>
                  <a:ext cx="767086" cy="101796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CF1B1D1-5CC0-451F-B07C-D6550495F52B}"/>
                    </a:ext>
                  </a:extLst>
                </p:cNvPr>
                <p:cNvSpPr txBox="1"/>
                <p:nvPr/>
              </p:nvSpPr>
              <p:spPr>
                <a:xfrm>
                  <a:off x="4736609" y="2482557"/>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1" name="TextBox 60">
                  <a:extLst>
                    <a:ext uri="{FF2B5EF4-FFF2-40B4-BE49-F238E27FC236}">
                      <a16:creationId xmlns:a16="http://schemas.microsoft.com/office/drawing/2014/main" id="{B683F702-E4D3-4D6B-8D23-87C0C7243DA5}"/>
                    </a:ext>
                  </a:extLst>
                </p:cNvPr>
                <p:cNvSpPr txBox="1">
                  <a:spLocks noRot="1" noChangeAspect="1" noMove="1" noResize="1" noEditPoints="1" noAdjustHandles="1" noChangeArrowheads="1" noChangeShapeType="1" noTextEdit="1"/>
                </p:cNvSpPr>
                <p:nvPr/>
              </p:nvSpPr>
              <p:spPr>
                <a:xfrm>
                  <a:off x="4736609" y="2482557"/>
                  <a:ext cx="910895" cy="1021819"/>
                </a:xfrm>
                <a:prstGeom prst="rect">
                  <a:avLst/>
                </a:prstGeom>
                <a:blipFill>
                  <a:blip r:embed="rId11"/>
                  <a:stretch>
                    <a:fillRect/>
                  </a:stretch>
                </a:blipFill>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15A25205-A240-437E-818D-DE9622CC5FDD}"/>
              </a:ext>
            </a:extLst>
          </p:cNvPr>
          <p:cNvGrpSpPr/>
          <p:nvPr/>
        </p:nvGrpSpPr>
        <p:grpSpPr>
          <a:xfrm>
            <a:off x="8692579" y="2204246"/>
            <a:ext cx="1047686" cy="1314660"/>
            <a:chOff x="3675171" y="817060"/>
            <a:chExt cx="2099588" cy="2634619"/>
          </a:xfrm>
        </p:grpSpPr>
        <p:grpSp>
          <p:nvGrpSpPr>
            <p:cNvPr id="91" name="Group 90">
              <a:extLst>
                <a:ext uri="{FF2B5EF4-FFF2-40B4-BE49-F238E27FC236}">
                  <a16:creationId xmlns:a16="http://schemas.microsoft.com/office/drawing/2014/main" id="{C2B0359A-1B3C-4038-A661-ACC5C96FDE3F}"/>
                </a:ext>
              </a:extLst>
            </p:cNvPr>
            <p:cNvGrpSpPr/>
            <p:nvPr/>
          </p:nvGrpSpPr>
          <p:grpSpPr>
            <a:xfrm>
              <a:off x="3675171" y="1744433"/>
              <a:ext cx="1604564" cy="1707246"/>
              <a:chOff x="4465129" y="2061465"/>
              <a:chExt cx="1604564" cy="1707246"/>
            </a:xfrm>
          </p:grpSpPr>
          <p:cxnSp>
            <p:nvCxnSpPr>
              <p:cNvPr id="94" name="Straight Arrow Connector 93">
                <a:extLst>
                  <a:ext uri="{FF2B5EF4-FFF2-40B4-BE49-F238E27FC236}">
                    <a16:creationId xmlns:a16="http://schemas.microsoft.com/office/drawing/2014/main" id="{77F69B1D-0BF3-4188-977A-CB08E3F8EB06}"/>
                  </a:ext>
                </a:extLst>
              </p:cNvPr>
              <p:cNvCxnSpPr>
                <a:cxnSpLocks/>
              </p:cNvCxnSpPr>
              <p:nvPr/>
            </p:nvCxnSpPr>
            <p:spPr>
              <a:xfrm flipV="1">
                <a:off x="4469069" y="2061465"/>
                <a:ext cx="1206132" cy="170724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5" name="Straight Arrow Connector 94">
                <a:extLst>
                  <a:ext uri="{FF2B5EF4-FFF2-40B4-BE49-F238E27FC236}">
                    <a16:creationId xmlns:a16="http://schemas.microsoft.com/office/drawing/2014/main" id="{B7BB6691-84D5-4020-9036-30399A7E2F65}"/>
                  </a:ext>
                </a:extLst>
              </p:cNvPr>
              <p:cNvCxnSpPr>
                <a:cxnSpLocks/>
              </p:cNvCxnSpPr>
              <p:nvPr/>
            </p:nvCxnSpPr>
            <p:spPr>
              <a:xfrm flipV="1">
                <a:off x="4465129" y="2417782"/>
                <a:ext cx="1604564" cy="1339553"/>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3831550-5799-4115-8DEB-F5E28CEDDC16}"/>
                    </a:ext>
                  </a:extLst>
                </p:cNvPr>
                <p:cNvSpPr txBox="1"/>
                <p:nvPr/>
              </p:nvSpPr>
              <p:spPr>
                <a:xfrm>
                  <a:off x="4348489" y="817060"/>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75" name="TextBox 74">
                  <a:extLst>
                    <a:ext uri="{FF2B5EF4-FFF2-40B4-BE49-F238E27FC236}">
                      <a16:creationId xmlns:a16="http://schemas.microsoft.com/office/drawing/2014/main" id="{C2C336AD-6777-4EB7-A466-AC4E1E9B95F6}"/>
                    </a:ext>
                  </a:extLst>
                </p:cNvPr>
                <p:cNvSpPr txBox="1">
                  <a:spLocks noRot="1" noChangeAspect="1" noMove="1" noResize="1" noEditPoints="1" noAdjustHandles="1" noChangeArrowheads="1" noChangeShapeType="1" noTextEdit="1"/>
                </p:cNvSpPr>
                <p:nvPr/>
              </p:nvSpPr>
              <p:spPr>
                <a:xfrm>
                  <a:off x="4348489" y="817060"/>
                  <a:ext cx="767086" cy="101796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E5A030B-B1F4-4783-B5D4-7D5B47541661}"/>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6" name="TextBox 75">
                  <a:extLst>
                    <a:ext uri="{FF2B5EF4-FFF2-40B4-BE49-F238E27FC236}">
                      <a16:creationId xmlns:a16="http://schemas.microsoft.com/office/drawing/2014/main" id="{6785921F-E94E-463A-8ED2-AB487694BE90}"/>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5"/>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253982036"/>
      </p:ext>
    </p:extLst>
  </p:cSld>
  <p:clrMapOvr>
    <a:masterClrMapping/>
  </p:clrMapOvr>
  <mc:AlternateContent xmlns:mc="http://schemas.openxmlformats.org/markup-compatibility/2006" xmlns:p14="http://schemas.microsoft.com/office/powerpoint/2010/main">
    <mc:Choice Requires="p14">
      <p:transition spd="med" p14:dur="700" advTm="15522">
        <p:fade/>
      </p:transition>
    </mc:Choice>
    <mc:Fallback xmlns="">
      <p:transition spd="med" advTm="155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400"/>
                                  </p:stCondLst>
                                  <p:childTnLst>
                                    <p:set>
                                      <p:cBhvr>
                                        <p:cTn id="22" dur="1" fill="hold">
                                          <p:stCondLst>
                                            <p:cond delay="0"/>
                                          </p:stCondLst>
                                        </p:cTn>
                                        <p:tgtEl>
                                          <p:spTgt spid="66"/>
                                        </p:tgtEl>
                                        <p:attrNameLst>
                                          <p:attrName>style.visibility</p:attrName>
                                        </p:attrNameLst>
                                      </p:cBhvr>
                                      <p:to>
                                        <p:strVal val="visible"/>
                                      </p:to>
                                    </p:set>
                                  </p:childTnLst>
                                </p:cTn>
                              </p:par>
                            </p:childTnLst>
                          </p:cTn>
                        </p:par>
                        <p:par>
                          <p:cTn id="23" fill="hold">
                            <p:stCondLst>
                              <p:cond delay="400"/>
                            </p:stCondLst>
                            <p:childTnLst>
                              <p:par>
                                <p:cTn id="24" presetID="1" presetClass="entr" presetSubtype="0" fill="hold" nodeType="afterEffect">
                                  <p:stCondLst>
                                    <p:cond delay="400"/>
                                  </p:stCondLst>
                                  <p:childTnLst>
                                    <p:set>
                                      <p:cBhvr>
                                        <p:cTn id="25" dur="1" fill="hold">
                                          <p:stCondLst>
                                            <p:cond delay="0"/>
                                          </p:stCondLst>
                                        </p:cTn>
                                        <p:tgtEl>
                                          <p:spTgt spid="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10" name="Group 9">
            <a:extLst>
              <a:ext uri="{FF2B5EF4-FFF2-40B4-BE49-F238E27FC236}">
                <a16:creationId xmlns:a16="http://schemas.microsoft.com/office/drawing/2014/main" id="{8564D53C-934B-460F-9C63-EABC194F41FD}"/>
              </a:ext>
            </a:extLst>
          </p:cNvPr>
          <p:cNvGrpSpPr/>
          <p:nvPr/>
        </p:nvGrpSpPr>
        <p:grpSpPr>
          <a:xfrm>
            <a:off x="6076950" y="-57150"/>
            <a:ext cx="6115050" cy="6129141"/>
            <a:chOff x="6076950" y="-57150"/>
            <a:chExt cx="6115050" cy="6129141"/>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420476" y="524099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420476" y="5240994"/>
                  <a:ext cx="771524" cy="830997"/>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4A74EA4C-DAB0-4FB7-AEAE-53A6D28EF079}"/>
                </a:ext>
              </a:extLst>
            </p:cNvPr>
            <p:cNvGrpSpPr/>
            <p:nvPr/>
          </p:nvGrpSpPr>
          <p:grpSpPr>
            <a:xfrm>
              <a:off x="6076950" y="-57150"/>
              <a:ext cx="5353049" cy="5835605"/>
              <a:chOff x="6076950" y="-57150"/>
              <a:chExt cx="5353049" cy="5835605"/>
            </a:xfrm>
          </p:grpSpPr>
          <p:grpSp>
            <p:nvGrpSpPr>
              <p:cNvPr id="8" name="Group 7">
                <a:extLst>
                  <a:ext uri="{FF2B5EF4-FFF2-40B4-BE49-F238E27FC236}">
                    <a16:creationId xmlns:a16="http://schemas.microsoft.com/office/drawing/2014/main" id="{E3609FDB-1BEE-49DD-A3AD-992E1DEF2FA6}"/>
                  </a:ext>
                </a:extLst>
              </p:cNvPr>
              <p:cNvGrpSpPr/>
              <p:nvPr/>
            </p:nvGrpSpPr>
            <p:grpSpPr>
              <a:xfrm>
                <a:off x="6076950" y="394039"/>
                <a:ext cx="5353049" cy="5384416"/>
                <a:chOff x="6076950" y="394039"/>
                <a:chExt cx="5353049" cy="5384416"/>
              </a:xfrm>
            </p:grpSpPr>
            <p:grpSp>
              <p:nvGrpSpPr>
                <p:cNvPr id="27" name="Group 26">
                  <a:extLst>
                    <a:ext uri="{FF2B5EF4-FFF2-40B4-BE49-F238E27FC236}">
                      <a16:creationId xmlns:a16="http://schemas.microsoft.com/office/drawing/2014/main" id="{12A6E474-AFE3-4B23-A180-2CB96CF87E86}"/>
                    </a:ext>
                  </a:extLst>
                </p:cNvPr>
                <p:cNvGrpSpPr/>
                <p:nvPr/>
              </p:nvGrpSpPr>
              <p:grpSpPr>
                <a:xfrm>
                  <a:off x="6076950" y="394039"/>
                  <a:ext cx="5353049" cy="5384416"/>
                  <a:chOff x="6076950" y="832189"/>
                  <a:chExt cx="5353049" cy="5384416"/>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6102109" y="832189"/>
                    <a:ext cx="5327890" cy="5384416"/>
                    <a:chOff x="1524000" y="4339771"/>
                    <a:chExt cx="919163" cy="928915"/>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FE326D-A58C-4B5E-90E7-BA084F70722E}"/>
                        </a:ext>
                      </a:extLst>
                    </p:cNvPr>
                    <p:cNvSpPr txBox="1"/>
                    <p:nvPr/>
                  </p:nvSpPr>
                  <p:spPr>
                    <a:xfrm rot="18900000">
                      <a:off x="6866405" y="1988887"/>
                      <a:ext cx="2773110" cy="113877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b="0" dirty="0">
                        <a:solidFill>
                          <a:srgbClr val="002060"/>
                        </a:solidFill>
                      </a:endParaRPr>
                    </a:p>
                    <a:p>
                      <a:pPr algn="ctr"/>
                      <a:r>
                        <a:rPr lang="en-US" sz="2800" dirty="0"/>
                        <a:t>(</a:t>
                      </a:r>
                      <a:r>
                        <a:rPr lang="en-US" sz="2800" dirty="0" err="1"/>
                        <a:t>Rindler</a:t>
                      </a:r>
                      <a:r>
                        <a:rPr lang="en-US" sz="2800" dirty="0"/>
                        <a:t> Horizon)</a:t>
                      </a:r>
                      <a:endParaRPr lang="en-US" sz="2800" b="0" dirty="0"/>
                    </a:p>
                  </p:txBody>
                </p:sp>
              </mc:Choice>
              <mc:Fallback xmlns="">
                <p:sp>
                  <p:nvSpPr>
                    <p:cNvPr id="29" name="TextBox 28">
                      <a:extLst>
                        <a:ext uri="{FF2B5EF4-FFF2-40B4-BE49-F238E27FC236}">
                          <a16:creationId xmlns:a16="http://schemas.microsoft.com/office/drawing/2014/main" id="{E2FE326D-A58C-4B5E-90E7-BA084F70722E}"/>
                        </a:ext>
                      </a:extLst>
                    </p:cNvPr>
                    <p:cNvSpPr txBox="1">
                      <a:spLocks noRot="1" noChangeAspect="1" noMove="1" noResize="1" noEditPoints="1" noAdjustHandles="1" noChangeArrowheads="1" noChangeShapeType="1" noTextEdit="1"/>
                    </p:cNvSpPr>
                    <p:nvPr/>
                  </p:nvSpPr>
                  <p:spPr>
                    <a:xfrm rot="18900000">
                      <a:off x="6866405" y="1988887"/>
                      <a:ext cx="2773110" cy="1138773"/>
                    </a:xfrm>
                    <a:prstGeom prst="rect">
                      <a:avLst/>
                    </a:prstGeom>
                    <a:blipFill>
                      <a:blip r:embed="rId5"/>
                      <a:stretch>
                        <a:fillRect r="-5495" b="-549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238876" y="-571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238876" y="-57150"/>
                    <a:ext cx="771524" cy="830997"/>
                  </a:xfrm>
                  <a:prstGeom prst="rect">
                    <a:avLst/>
                  </a:prstGeom>
                  <a:blipFill>
                    <a:blip r:embed="rId6"/>
                    <a:stretch>
                      <a:fillRect/>
                    </a:stretch>
                  </a:blipFill>
                </p:spPr>
                <p:txBody>
                  <a:bodyPr/>
                  <a:lstStyle/>
                  <a:p>
                    <a:r>
                      <a:rPr lang="en-CA">
                        <a:noFill/>
                      </a:rPr>
                      <a:t> </a:t>
                    </a:r>
                  </a:p>
                </p:txBody>
              </p:sp>
            </mc:Fallback>
          </mc:AlternateContent>
        </p:grpSp>
      </p:grpSp>
      <p:cxnSp>
        <p:nvCxnSpPr>
          <p:cNvPr id="37" name="Straight Arrow Connector 36">
            <a:extLst>
              <a:ext uri="{FF2B5EF4-FFF2-40B4-BE49-F238E27FC236}">
                <a16:creationId xmlns:a16="http://schemas.microsoft.com/office/drawing/2014/main" id="{94DFB134-7ABC-469A-B806-66DF5C31838C}"/>
              </a:ext>
            </a:extLst>
          </p:cNvPr>
          <p:cNvCxnSpPr>
            <a:cxnSpLocks/>
          </p:cNvCxnSpPr>
          <p:nvPr/>
        </p:nvCxnSpPr>
        <p:spPr>
          <a:xfrm flipV="1">
            <a:off x="6082748" y="4612821"/>
            <a:ext cx="2103309" cy="1137795"/>
          </a:xfrm>
          <a:prstGeom prst="straightConnector1">
            <a:avLst/>
          </a:prstGeom>
          <a:ln w="101600">
            <a:solidFill>
              <a:srgbClr val="441D6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4B298E-7295-4B45-9711-518AF91E3C51}"/>
              </a:ext>
            </a:extLst>
          </p:cNvPr>
          <p:cNvSpPr txBox="1"/>
          <p:nvPr/>
        </p:nvSpPr>
        <p:spPr>
          <a:xfrm>
            <a:off x="55734" y="1593691"/>
            <a:ext cx="5790244" cy="1077218"/>
          </a:xfrm>
          <a:prstGeom prst="rect">
            <a:avLst/>
          </a:prstGeom>
          <a:noFill/>
        </p:spPr>
        <p:txBody>
          <a:bodyPr wrap="square" rtlCol="0">
            <a:spAutoFit/>
          </a:bodyPr>
          <a:lstStyle/>
          <a:p>
            <a:r>
              <a:rPr lang="en-US" sz="3200" u="sng" dirty="0"/>
              <a:t>Question</a:t>
            </a:r>
            <a:r>
              <a:rPr lang="en-US" sz="3200" dirty="0"/>
              <a:t>: How far behind </a:t>
            </a:r>
            <a:r>
              <a:rPr lang="en-US" sz="3200" dirty="0" err="1"/>
              <a:t>Rindler</a:t>
            </a:r>
            <a:r>
              <a:rPr lang="en-US" sz="3200" dirty="0"/>
              <a:t> is the </a:t>
            </a:r>
            <a:r>
              <a:rPr lang="en-US" sz="3200" dirty="0" err="1"/>
              <a:t>Rindler</a:t>
            </a:r>
            <a:r>
              <a:rPr lang="en-US" sz="3200" dirty="0"/>
              <a:t> Horizon?</a:t>
            </a:r>
            <a:endParaRPr lang="en-CA" sz="3200" dirty="0"/>
          </a:p>
        </p:txBody>
      </p:sp>
      <p:grpSp>
        <p:nvGrpSpPr>
          <p:cNvPr id="6" name="Group 5">
            <a:extLst>
              <a:ext uri="{FF2B5EF4-FFF2-40B4-BE49-F238E27FC236}">
                <a16:creationId xmlns:a16="http://schemas.microsoft.com/office/drawing/2014/main" id="{8F6D7E90-954B-42C8-8090-D63DCB3917BF}"/>
              </a:ext>
            </a:extLst>
          </p:cNvPr>
          <p:cNvGrpSpPr/>
          <p:nvPr/>
        </p:nvGrpSpPr>
        <p:grpSpPr>
          <a:xfrm>
            <a:off x="7900758" y="1562793"/>
            <a:ext cx="2956643" cy="4324122"/>
            <a:chOff x="7900758" y="1562793"/>
            <a:chExt cx="2956643" cy="4324122"/>
          </a:xfrm>
        </p:grpSpPr>
        <p:sp>
          <p:nvSpPr>
            <p:cNvPr id="42" name="Freeform: Shape 41">
              <a:extLst>
                <a:ext uri="{FF2B5EF4-FFF2-40B4-BE49-F238E27FC236}">
                  <a16:creationId xmlns:a16="http://schemas.microsoft.com/office/drawing/2014/main" id="{AB03E4C6-9849-4F16-A58B-FA32063AC273}"/>
                </a:ext>
              </a:extLst>
            </p:cNvPr>
            <p:cNvSpPr/>
            <p:nvPr/>
          </p:nvSpPr>
          <p:spPr>
            <a:xfrm rot="10800000" flipH="1">
              <a:off x="7900758" y="1944644"/>
              <a:ext cx="2133304" cy="394227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 name="Picture 2">
              <a:extLst>
                <a:ext uri="{FF2B5EF4-FFF2-40B4-BE49-F238E27FC236}">
                  <a16:creationId xmlns:a16="http://schemas.microsoft.com/office/drawing/2014/main" id="{E952A250-9652-4ABA-92E7-015C6B5359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9347" y="1562793"/>
              <a:ext cx="878054" cy="1225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9F0F6E08-9C92-41B6-A002-94A3262E6E2A}"/>
              </a:ext>
            </a:extLst>
          </p:cNvPr>
          <p:cNvGrpSpPr/>
          <p:nvPr/>
        </p:nvGrpSpPr>
        <p:grpSpPr>
          <a:xfrm>
            <a:off x="8187754" y="3671097"/>
            <a:ext cx="1047686" cy="933660"/>
            <a:chOff x="3675171" y="1580597"/>
            <a:chExt cx="2099588" cy="1871082"/>
          </a:xfrm>
        </p:grpSpPr>
        <p:grpSp>
          <p:nvGrpSpPr>
            <p:cNvPr id="67" name="Group 66">
              <a:extLst>
                <a:ext uri="{FF2B5EF4-FFF2-40B4-BE49-F238E27FC236}">
                  <a16:creationId xmlns:a16="http://schemas.microsoft.com/office/drawing/2014/main" id="{6666E129-B66A-4795-B3B6-AE73D286D21F}"/>
                </a:ext>
              </a:extLst>
            </p:cNvPr>
            <p:cNvGrpSpPr/>
            <p:nvPr/>
          </p:nvGrpSpPr>
          <p:grpSpPr>
            <a:xfrm>
              <a:off x="3675171" y="2177103"/>
              <a:ext cx="1318239" cy="1274576"/>
              <a:chOff x="4465129" y="2494135"/>
              <a:chExt cx="1318239" cy="1274576"/>
            </a:xfrm>
          </p:grpSpPr>
          <p:cxnSp>
            <p:nvCxnSpPr>
              <p:cNvPr id="70" name="Straight Arrow Connector 69">
                <a:extLst>
                  <a:ext uri="{FF2B5EF4-FFF2-40B4-BE49-F238E27FC236}">
                    <a16:creationId xmlns:a16="http://schemas.microsoft.com/office/drawing/2014/main" id="{063B1FD2-B903-4024-8BFD-3D6C0CDCBBAD}"/>
                  </a:ext>
                </a:extLst>
              </p:cNvPr>
              <p:cNvCxnSpPr>
                <a:cxnSpLocks/>
              </p:cNvCxnSpPr>
              <p:nvPr/>
            </p:nvCxnSpPr>
            <p:spPr>
              <a:xfrm flipV="1">
                <a:off x="4469069" y="2494135"/>
                <a:ext cx="741649" cy="127457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1719494-4FA3-4448-98F6-AD764728AA4B}"/>
                  </a:ext>
                </a:extLst>
              </p:cNvPr>
              <p:cNvCxnSpPr>
                <a:cxnSpLocks/>
              </p:cNvCxnSpPr>
              <p:nvPr/>
            </p:nvCxnSpPr>
            <p:spPr>
              <a:xfrm flipV="1">
                <a:off x="4465129" y="3066783"/>
                <a:ext cx="1318239" cy="69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4B08005-C65A-4676-98B8-2BA8F70CA2C7}"/>
                    </a:ext>
                  </a:extLst>
                </p:cNvPr>
                <p:cNvSpPr txBox="1"/>
                <p:nvPr/>
              </p:nvSpPr>
              <p:spPr>
                <a:xfrm>
                  <a:off x="4323038" y="1580597"/>
                  <a:ext cx="767086" cy="1017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8" name="TextBox 67">
                  <a:extLst>
                    <a:ext uri="{FF2B5EF4-FFF2-40B4-BE49-F238E27FC236}">
                      <a16:creationId xmlns:a16="http://schemas.microsoft.com/office/drawing/2014/main" id="{94B08005-C65A-4676-98B8-2BA8F70CA2C7}"/>
                    </a:ext>
                  </a:extLst>
                </p:cNvPr>
                <p:cNvSpPr txBox="1">
                  <a:spLocks noRot="1" noChangeAspect="1" noMove="1" noResize="1" noEditPoints="1" noAdjustHandles="1" noChangeArrowheads="1" noChangeShapeType="1" noTextEdit="1"/>
                </p:cNvSpPr>
                <p:nvPr/>
              </p:nvSpPr>
              <p:spPr>
                <a:xfrm>
                  <a:off x="4323038" y="1580597"/>
                  <a:ext cx="767086" cy="101796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0D078FD-A734-4EB2-8CA1-4280759EA33D}"/>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60D078FD-A734-4EB2-8CA1-4280759EA33D}"/>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9"/>
                  <a:stretch>
                    <a:fillRect/>
                  </a:stretch>
                </a:blipFill>
              </p:spPr>
              <p:txBody>
                <a:bodyPr/>
                <a:lstStyle/>
                <a:p>
                  <a:r>
                    <a:rPr lang="en-CA">
                      <a:noFill/>
                    </a:rPr>
                    <a:t> </a:t>
                  </a:r>
                </a:p>
              </p:txBody>
            </p:sp>
          </mc:Fallback>
        </mc:AlternateContent>
      </p:grpSp>
      <p:grpSp>
        <p:nvGrpSpPr>
          <p:cNvPr id="72" name="Group 71">
            <a:extLst>
              <a:ext uri="{FF2B5EF4-FFF2-40B4-BE49-F238E27FC236}">
                <a16:creationId xmlns:a16="http://schemas.microsoft.com/office/drawing/2014/main" id="{4CF5DEB7-258B-4DF3-ADC3-7139F54A3AB6}"/>
              </a:ext>
            </a:extLst>
          </p:cNvPr>
          <p:cNvGrpSpPr/>
          <p:nvPr/>
        </p:nvGrpSpPr>
        <p:grpSpPr>
          <a:xfrm>
            <a:off x="7900167" y="5010947"/>
            <a:ext cx="984753" cy="775807"/>
            <a:chOff x="3674035" y="1949638"/>
            <a:chExt cx="1973469" cy="1554738"/>
          </a:xfrm>
        </p:grpSpPr>
        <p:grpSp>
          <p:nvGrpSpPr>
            <p:cNvPr id="79" name="Group 78">
              <a:extLst>
                <a:ext uri="{FF2B5EF4-FFF2-40B4-BE49-F238E27FC236}">
                  <a16:creationId xmlns:a16="http://schemas.microsoft.com/office/drawing/2014/main" id="{4FB93ADC-9747-41E0-930A-7BFB0992530B}"/>
                </a:ext>
              </a:extLst>
            </p:cNvPr>
            <p:cNvGrpSpPr/>
            <p:nvPr/>
          </p:nvGrpSpPr>
          <p:grpSpPr>
            <a:xfrm>
              <a:off x="3675171" y="2011680"/>
              <a:ext cx="1436761" cy="1439999"/>
              <a:chOff x="4465129" y="2328712"/>
              <a:chExt cx="1436761" cy="1439999"/>
            </a:xfrm>
          </p:grpSpPr>
          <p:cxnSp>
            <p:nvCxnSpPr>
              <p:cNvPr id="88" name="Straight Arrow Connector 87">
                <a:extLst>
                  <a:ext uri="{FF2B5EF4-FFF2-40B4-BE49-F238E27FC236}">
                    <a16:creationId xmlns:a16="http://schemas.microsoft.com/office/drawing/2014/main" id="{01D45C66-DA68-4866-94E2-C01D6ED3E8B7}"/>
                  </a:ext>
                </a:extLst>
              </p:cNvPr>
              <p:cNvCxnSpPr>
                <a:cxnSpLocks/>
              </p:cNvCxnSpPr>
              <p:nvPr/>
            </p:nvCxnSpPr>
            <p:spPr>
              <a:xfrm flipH="1" flipV="1">
                <a:off x="4469068" y="2328712"/>
                <a:ext cx="1" cy="1439999"/>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9" name="Straight Arrow Connector 88">
                <a:extLst>
                  <a:ext uri="{FF2B5EF4-FFF2-40B4-BE49-F238E27FC236}">
                    <a16:creationId xmlns:a16="http://schemas.microsoft.com/office/drawing/2014/main" id="{3DCF8EC9-B5B9-4757-A461-C25378AC2C93}"/>
                  </a:ext>
                </a:extLst>
              </p:cNvPr>
              <p:cNvCxnSpPr>
                <a:cxnSpLocks/>
              </p:cNvCxnSpPr>
              <p:nvPr/>
            </p:nvCxnSpPr>
            <p:spPr>
              <a:xfrm flipV="1">
                <a:off x="4465129" y="3757334"/>
                <a:ext cx="1436761" cy="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074D3E6-CE41-42A0-B0D4-B2A0565C4B7C}"/>
                    </a:ext>
                  </a:extLst>
                </p:cNvPr>
                <p:cNvSpPr txBox="1"/>
                <p:nvPr/>
              </p:nvSpPr>
              <p:spPr>
                <a:xfrm>
                  <a:off x="3674035" y="1949638"/>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80" name="TextBox 79">
                  <a:extLst>
                    <a:ext uri="{FF2B5EF4-FFF2-40B4-BE49-F238E27FC236}">
                      <a16:creationId xmlns:a16="http://schemas.microsoft.com/office/drawing/2014/main" id="{8074D3E6-CE41-42A0-B0D4-B2A0565C4B7C}"/>
                    </a:ext>
                  </a:extLst>
                </p:cNvPr>
                <p:cNvSpPr txBox="1">
                  <a:spLocks noRot="1" noChangeAspect="1" noMove="1" noResize="1" noEditPoints="1" noAdjustHandles="1" noChangeArrowheads="1" noChangeShapeType="1" noTextEdit="1"/>
                </p:cNvSpPr>
                <p:nvPr/>
              </p:nvSpPr>
              <p:spPr>
                <a:xfrm>
                  <a:off x="3674035" y="1949638"/>
                  <a:ext cx="767086" cy="101796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CF1B1D1-5CC0-451F-B07C-D6550495F52B}"/>
                    </a:ext>
                  </a:extLst>
                </p:cNvPr>
                <p:cNvSpPr txBox="1"/>
                <p:nvPr/>
              </p:nvSpPr>
              <p:spPr>
                <a:xfrm>
                  <a:off x="4736609" y="2482557"/>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87" name="TextBox 86">
                  <a:extLst>
                    <a:ext uri="{FF2B5EF4-FFF2-40B4-BE49-F238E27FC236}">
                      <a16:creationId xmlns:a16="http://schemas.microsoft.com/office/drawing/2014/main" id="{9CF1B1D1-5CC0-451F-B07C-D6550495F52B}"/>
                    </a:ext>
                  </a:extLst>
                </p:cNvPr>
                <p:cNvSpPr txBox="1">
                  <a:spLocks noRot="1" noChangeAspect="1" noMove="1" noResize="1" noEditPoints="1" noAdjustHandles="1" noChangeArrowheads="1" noChangeShapeType="1" noTextEdit="1"/>
                </p:cNvSpPr>
                <p:nvPr/>
              </p:nvSpPr>
              <p:spPr>
                <a:xfrm>
                  <a:off x="4736609" y="2482557"/>
                  <a:ext cx="910895" cy="1021819"/>
                </a:xfrm>
                <a:prstGeom prst="rect">
                  <a:avLst/>
                </a:prstGeom>
                <a:blipFill>
                  <a:blip r:embed="rId11"/>
                  <a:stretch>
                    <a:fillRect/>
                  </a:stretch>
                </a:blipFill>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15A25205-A240-437E-818D-DE9622CC5FDD}"/>
              </a:ext>
            </a:extLst>
          </p:cNvPr>
          <p:cNvGrpSpPr/>
          <p:nvPr/>
        </p:nvGrpSpPr>
        <p:grpSpPr>
          <a:xfrm>
            <a:off x="8692579" y="2204246"/>
            <a:ext cx="1047686" cy="1314660"/>
            <a:chOff x="3675171" y="817060"/>
            <a:chExt cx="2099588" cy="2634619"/>
          </a:xfrm>
        </p:grpSpPr>
        <p:grpSp>
          <p:nvGrpSpPr>
            <p:cNvPr id="91" name="Group 90">
              <a:extLst>
                <a:ext uri="{FF2B5EF4-FFF2-40B4-BE49-F238E27FC236}">
                  <a16:creationId xmlns:a16="http://schemas.microsoft.com/office/drawing/2014/main" id="{C2B0359A-1B3C-4038-A661-ACC5C96FDE3F}"/>
                </a:ext>
              </a:extLst>
            </p:cNvPr>
            <p:cNvGrpSpPr/>
            <p:nvPr/>
          </p:nvGrpSpPr>
          <p:grpSpPr>
            <a:xfrm>
              <a:off x="3675171" y="1744433"/>
              <a:ext cx="1604564" cy="1707246"/>
              <a:chOff x="4465129" y="2061465"/>
              <a:chExt cx="1604564" cy="1707246"/>
            </a:xfrm>
          </p:grpSpPr>
          <p:cxnSp>
            <p:nvCxnSpPr>
              <p:cNvPr id="94" name="Straight Arrow Connector 93">
                <a:extLst>
                  <a:ext uri="{FF2B5EF4-FFF2-40B4-BE49-F238E27FC236}">
                    <a16:creationId xmlns:a16="http://schemas.microsoft.com/office/drawing/2014/main" id="{77F69B1D-0BF3-4188-977A-CB08E3F8EB06}"/>
                  </a:ext>
                </a:extLst>
              </p:cNvPr>
              <p:cNvCxnSpPr>
                <a:cxnSpLocks/>
              </p:cNvCxnSpPr>
              <p:nvPr/>
            </p:nvCxnSpPr>
            <p:spPr>
              <a:xfrm flipV="1">
                <a:off x="4469069" y="2061465"/>
                <a:ext cx="1206132" cy="170724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95" name="Straight Arrow Connector 94">
                <a:extLst>
                  <a:ext uri="{FF2B5EF4-FFF2-40B4-BE49-F238E27FC236}">
                    <a16:creationId xmlns:a16="http://schemas.microsoft.com/office/drawing/2014/main" id="{B7BB6691-84D5-4020-9036-30399A7E2F65}"/>
                  </a:ext>
                </a:extLst>
              </p:cNvPr>
              <p:cNvCxnSpPr>
                <a:cxnSpLocks/>
              </p:cNvCxnSpPr>
              <p:nvPr/>
            </p:nvCxnSpPr>
            <p:spPr>
              <a:xfrm flipV="1">
                <a:off x="4465129" y="2417782"/>
                <a:ext cx="1604564" cy="1339553"/>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3831550-5799-4115-8DEB-F5E28CEDDC16}"/>
                    </a:ext>
                  </a:extLst>
                </p:cNvPr>
                <p:cNvSpPr txBox="1"/>
                <p:nvPr/>
              </p:nvSpPr>
              <p:spPr>
                <a:xfrm>
                  <a:off x="4348489" y="817060"/>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92" name="TextBox 91">
                  <a:extLst>
                    <a:ext uri="{FF2B5EF4-FFF2-40B4-BE49-F238E27FC236}">
                      <a16:creationId xmlns:a16="http://schemas.microsoft.com/office/drawing/2014/main" id="{F3831550-5799-4115-8DEB-F5E28CEDDC16}"/>
                    </a:ext>
                  </a:extLst>
                </p:cNvPr>
                <p:cNvSpPr txBox="1">
                  <a:spLocks noRot="1" noChangeAspect="1" noMove="1" noResize="1" noEditPoints="1" noAdjustHandles="1" noChangeArrowheads="1" noChangeShapeType="1" noTextEdit="1"/>
                </p:cNvSpPr>
                <p:nvPr/>
              </p:nvSpPr>
              <p:spPr>
                <a:xfrm>
                  <a:off x="4348489" y="817060"/>
                  <a:ext cx="767086" cy="1017965"/>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E5A030B-B1F4-4783-B5D4-7D5B47541661}"/>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93" name="TextBox 92">
                  <a:extLst>
                    <a:ext uri="{FF2B5EF4-FFF2-40B4-BE49-F238E27FC236}">
                      <a16:creationId xmlns:a16="http://schemas.microsoft.com/office/drawing/2014/main" id="{DE5A030B-B1F4-4783-B5D4-7D5B47541661}"/>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3"/>
                  <a:stretch>
                    <a:fillRect/>
                  </a:stretch>
                </a:blipFill>
              </p:spPr>
              <p:txBody>
                <a:bodyPr/>
                <a:lstStyle/>
                <a:p>
                  <a:r>
                    <a:rPr lang="en-CA">
                      <a:noFill/>
                    </a:rPr>
                    <a:t> </a:t>
                  </a:r>
                </a:p>
              </p:txBody>
            </p:sp>
          </mc:Fallback>
        </mc:AlternateContent>
      </p:grpSp>
      <p:cxnSp>
        <p:nvCxnSpPr>
          <p:cNvPr id="40" name="Straight Arrow Connector 39">
            <a:extLst>
              <a:ext uri="{FF2B5EF4-FFF2-40B4-BE49-F238E27FC236}">
                <a16:creationId xmlns:a16="http://schemas.microsoft.com/office/drawing/2014/main" id="{2D7BB948-5F75-4F26-8E1A-B841925BEAD6}"/>
              </a:ext>
            </a:extLst>
          </p:cNvPr>
          <p:cNvCxnSpPr>
            <a:cxnSpLocks/>
          </p:cNvCxnSpPr>
          <p:nvPr/>
        </p:nvCxnSpPr>
        <p:spPr>
          <a:xfrm flipV="1">
            <a:off x="6049617" y="3495221"/>
            <a:ext cx="2644440" cy="2318816"/>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76CE732-EBC8-4ADF-B5CC-A71162D2BC13}"/>
              </a:ext>
            </a:extLst>
          </p:cNvPr>
          <p:cNvCxnSpPr>
            <a:cxnSpLocks/>
          </p:cNvCxnSpPr>
          <p:nvPr/>
        </p:nvCxnSpPr>
        <p:spPr>
          <a:xfrm>
            <a:off x="6057900" y="5753100"/>
            <a:ext cx="1866900" cy="0"/>
          </a:xfrm>
          <a:prstGeom prst="straightConnector1">
            <a:avLst/>
          </a:prstGeom>
          <a:ln w="114300">
            <a:solidFill>
              <a:srgbClr val="27113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2A1BCB-6087-487E-81BE-17E24969DED9}"/>
                  </a:ext>
                </a:extLst>
              </p:cNvPr>
              <p:cNvSpPr txBox="1"/>
              <p:nvPr/>
            </p:nvSpPr>
            <p:spPr>
              <a:xfrm>
                <a:off x="5971055" y="3493838"/>
                <a:ext cx="1248895" cy="148098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i="1" smtClean="0">
                              <a:solidFill>
                                <a:srgbClr val="7030A0"/>
                              </a:solidFill>
                              <a:latin typeface="Cambria Math" panose="02040503050406030204" pitchFamily="18" charset="0"/>
                            </a:rPr>
                            <m:t>𝑆</m:t>
                          </m:r>
                        </m:e>
                      </m:acc>
                    </m:oMath>
                  </m:oMathPara>
                </a14:m>
                <a:endParaRPr lang="en-US" sz="6000" b="0" dirty="0"/>
              </a:p>
            </p:txBody>
          </p:sp>
        </mc:Choice>
        <mc:Fallback xmlns="">
          <p:sp>
            <p:nvSpPr>
              <p:cNvPr id="7" name="TextBox 6">
                <a:extLst>
                  <a:ext uri="{FF2B5EF4-FFF2-40B4-BE49-F238E27FC236}">
                    <a16:creationId xmlns:a16="http://schemas.microsoft.com/office/drawing/2014/main" id="{042A1BCB-6087-487E-81BE-17E24969DED9}"/>
                  </a:ext>
                </a:extLst>
              </p:cNvPr>
              <p:cNvSpPr txBox="1">
                <a:spLocks noRot="1" noChangeAspect="1" noMove="1" noResize="1" noEditPoints="1" noAdjustHandles="1" noChangeArrowheads="1" noChangeShapeType="1" noTextEdit="1"/>
              </p:cNvSpPr>
              <p:nvPr/>
            </p:nvSpPr>
            <p:spPr>
              <a:xfrm>
                <a:off x="5971055" y="3493838"/>
                <a:ext cx="1248895" cy="1480983"/>
              </a:xfrm>
              <a:prstGeom prst="rect">
                <a:avLst/>
              </a:prstGeom>
              <a:blipFill>
                <a:blip r:embed="rId1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67448180"/>
      </p:ext>
    </p:extLst>
  </p:cSld>
  <p:clrMapOvr>
    <a:masterClrMapping/>
  </p:clrMapOvr>
  <mc:AlternateContent xmlns:mc="http://schemas.openxmlformats.org/markup-compatibility/2006" xmlns:p14="http://schemas.microsoft.com/office/powerpoint/2010/main">
    <mc:Choice Requires="p14">
      <p:transition spd="med" p14:dur="700" advTm="7131">
        <p:fade/>
      </p:transition>
    </mc:Choice>
    <mc:Fallback xmlns="">
      <p:transition spd="med" advTm="71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0A0BD84-7F29-4A2B-9D87-B4802D17498B}"/>
                  </a:ext>
                </a:extLst>
              </p:cNvPr>
              <p:cNvSpPr/>
              <p:nvPr/>
            </p:nvSpPr>
            <p:spPr>
              <a:xfrm>
                <a:off x="7486651" y="0"/>
                <a:ext cx="4114800" cy="2043380"/>
              </a:xfrm>
              <a:prstGeom prst="rect">
                <a:avLst/>
              </a:prstGeom>
            </p:spPr>
            <p:txBody>
              <a:bodyPr wrap="square">
                <a:spAutoFit/>
              </a:bodyPr>
              <a:lstStyle/>
              <a:p>
                <a14:m>
                  <m:oMath xmlns:m="http://schemas.openxmlformats.org/officeDocument/2006/math">
                    <m:r>
                      <a:rPr lang="en-US" sz="4000" i="1" smtClean="0">
                        <a:latin typeface="Cambria Math" panose="02040503050406030204" pitchFamily="18" charset="0"/>
                      </a:rPr>
                      <m:t>𝑐</m:t>
                    </m:r>
                    <m:r>
                      <a:rPr lang="en-US" sz="4000" i="1">
                        <a:solidFill>
                          <a:srgbClr val="0070C0"/>
                        </a:solidFill>
                        <a:latin typeface="Cambria Math" panose="02040503050406030204" pitchFamily="18" charset="0"/>
                      </a:rPr>
                      <m:t>𝑡</m:t>
                    </m:r>
                    <m:r>
                      <a:rPr lang="x-IV_mathan" sz="400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r>
                  <a:rPr lang="en-US" sz="4000" dirty="0">
                    <a:solidFill>
                      <a:srgbClr val="0070C0"/>
                    </a:solidFill>
                  </a:rPr>
                  <a:t> </a:t>
                </a:r>
                <a14:m>
                  <m:oMath xmlns:m="http://schemas.openxmlformats.org/officeDocument/2006/math">
                    <m:r>
                      <a:rPr lang="en-US" sz="4000" i="1">
                        <a:solidFill>
                          <a:srgbClr val="0070C0"/>
                        </a:solidFill>
                        <a:latin typeface="Cambria Math" panose="02040503050406030204" pitchFamily="18" charset="0"/>
                      </a:rPr>
                      <m:t>𝑥</m:t>
                    </m:r>
                    <m:r>
                      <a:rPr lang="x-IV_mathan" sz="4000">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endParaRPr lang="x-IV_mathan" sz="4000" dirty="0"/>
              </a:p>
            </p:txBody>
          </p:sp>
        </mc:Choice>
        <mc:Fallback xmlns="">
          <p:sp>
            <p:nvSpPr>
              <p:cNvPr id="5" name="Rectangle 4">
                <a:extLst>
                  <a:ext uri="{FF2B5EF4-FFF2-40B4-BE49-F238E27FC236}">
                    <a16:creationId xmlns:a16="http://schemas.microsoft.com/office/drawing/2014/main" id="{60A0BD84-7F29-4A2B-9D87-B4802D17498B}"/>
                  </a:ext>
                </a:extLst>
              </p:cNvPr>
              <p:cNvSpPr>
                <a:spLocks noRot="1" noChangeAspect="1" noMove="1" noResize="1" noEditPoints="1" noAdjustHandles="1" noChangeArrowheads="1" noChangeShapeType="1" noTextEdit="1"/>
              </p:cNvSpPr>
              <p:nvPr/>
            </p:nvSpPr>
            <p:spPr>
              <a:xfrm>
                <a:off x="7486651" y="0"/>
                <a:ext cx="4114800" cy="20433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C32200A-0FB2-42C5-A657-F7BD457D9F6F}"/>
                  </a:ext>
                </a:extLst>
              </p:cNvPr>
              <p:cNvSpPr/>
              <p:nvPr/>
            </p:nvSpPr>
            <p:spPr>
              <a:xfrm>
                <a:off x="6670841" y="2464986"/>
                <a:ext cx="5521159" cy="1946174"/>
              </a:xfrm>
              <a:prstGeom prst="rect">
                <a:avLst/>
              </a:prstGeom>
            </p:spPr>
            <p:txBody>
              <a:bodyPr wrap="squar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smtClean="0">
                        <a:latin typeface="Cambria Math" panose="02040503050406030204" pitchFamily="18" charset="0"/>
                      </a:rPr>
                      <m:t>=</m:t>
                    </m:r>
                    <m:r>
                      <a:rPr lang="en-US" sz="4000" b="0" i="1" smtClean="0">
                        <a:latin typeface="Cambria Math" panose="02040503050406030204" pitchFamily="18" charset="0"/>
                      </a:rPr>
                      <m:t>𝑐</m:t>
                    </m:r>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  </m:t>
                    </m:r>
                    <m:f>
                      <m:fPr>
                        <m:ctrlPr>
                          <a:rPr lang="x-IV_mathan" sz="4000" i="1">
                            <a:latin typeface="Cambria Math" panose="02040503050406030204" pitchFamily="18" charset="0"/>
                          </a:rPr>
                        </m:ctrlPr>
                      </m:fPr>
                      <m:num>
                        <m:r>
                          <a:rPr lang="x-IV_mathan" sz="4000">
                            <a:latin typeface="Cambria Math" panose="02040503050406030204" pitchFamily="18" charset="0"/>
                          </a:rPr>
                          <m:t>𝑑</m:t>
                        </m:r>
                        <m:r>
                          <a:rPr lang="en-US" sz="4000" i="1">
                            <a:solidFill>
                              <a:srgbClr val="0070C0"/>
                            </a:solidFill>
                            <a:latin typeface="Cambria Math" panose="02040503050406030204" pitchFamily="18" charset="0"/>
                          </a:rPr>
                          <m:t>𝑥</m:t>
                        </m:r>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b="0" i="1" smtClean="0">
                        <a:latin typeface="Cambria Math" panose="02040503050406030204" pitchFamily="18" charset="0"/>
                      </a:rPr>
                      <m:t>𝑐</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7" name="Rectangle 6">
                <a:extLst>
                  <a:ext uri="{FF2B5EF4-FFF2-40B4-BE49-F238E27FC236}">
                    <a16:creationId xmlns:a16="http://schemas.microsoft.com/office/drawing/2014/main" id="{3C32200A-0FB2-42C5-A657-F7BD457D9F6F}"/>
                  </a:ext>
                </a:extLst>
              </p:cNvPr>
              <p:cNvSpPr>
                <a:spLocks noRot="1" noChangeAspect="1" noMove="1" noResize="1" noEditPoints="1" noAdjustHandles="1" noChangeArrowheads="1" noChangeShapeType="1" noTextEdit="1"/>
              </p:cNvSpPr>
              <p:nvPr/>
            </p:nvSpPr>
            <p:spPr>
              <a:xfrm>
                <a:off x="6670841" y="2464986"/>
                <a:ext cx="5521159" cy="194617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5D5E813-A071-4385-A173-8C1F8D299131}"/>
                  </a:ext>
                </a:extLst>
              </p:cNvPr>
              <p:cNvSpPr/>
              <p:nvPr/>
            </p:nvSpPr>
            <p:spPr>
              <a:xfrm>
                <a:off x="6719796" y="4827990"/>
                <a:ext cx="5514395" cy="2059282"/>
              </a:xfrm>
              <a:prstGeom prst="rect">
                <a:avLst/>
              </a:prstGeom>
            </p:spPr>
            <p:txBody>
              <a:bodyPr wrap="none">
                <a:spAutoFit/>
              </a:bodyPr>
              <a:lstStyle/>
              <a:p>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𝑡</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num>
                      <m:den>
                        <m:r>
                          <a:rPr lang="x-IV_mathan" sz="4000" i="1">
                            <a:latin typeface="Cambria Math" panose="02040503050406030204" pitchFamily="18" charset="0"/>
                          </a:rPr>
                          <m:t>𝑑</m:t>
                        </m:r>
                        <m:r>
                          <a:rPr lang="x-IV_mathan" sz="4000" smtClean="0">
                            <a:solidFill>
                              <a:srgbClr val="FFC000"/>
                            </a:solidFill>
                            <a:latin typeface="Cambria Math" panose="02040503050406030204" pitchFamily="18" charset="0"/>
                          </a:rPr>
                          <m:t>𝜏</m:t>
                        </m:r>
                      </m:den>
                    </m:f>
                    <m:r>
                      <a:rPr lang="en-US" sz="4000" b="0" i="1" smtClean="0">
                        <a:solidFill>
                          <a:srgbClr val="FFC000"/>
                        </a:solidFill>
                        <a:latin typeface="Cambria Math" panose="02040503050406030204" pitchFamily="18" charset="0"/>
                      </a:rPr>
                      <m:t> </m:t>
                    </m:r>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a:p>
                <a14:m>
                  <m:oMath xmlns:m="http://schemas.openxmlformats.org/officeDocument/2006/math">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𝐴</m:t>
                        </m:r>
                      </m:e>
                      <m:sup>
                        <m:r>
                          <a:rPr lang="en-US" sz="4000" b="0" i="1" smtClean="0">
                            <a:solidFill>
                              <a:srgbClr val="0070C0"/>
                            </a:solidFill>
                            <a:latin typeface="Cambria Math" panose="02040503050406030204" pitchFamily="18" charset="0"/>
                          </a:rPr>
                          <m:t>𝑥</m:t>
                        </m:r>
                      </m:sup>
                    </m:sSup>
                    <m:r>
                      <a:rPr lang="x-IV_mathan" sz="4000">
                        <a:latin typeface="Cambria Math" panose="02040503050406030204" pitchFamily="18" charset="0"/>
                      </a:rPr>
                      <m:t>=</m:t>
                    </m:r>
                    <m:f>
                      <m:fPr>
                        <m:ctrlPr>
                          <a:rPr lang="x-IV_mathan" sz="4000" i="1">
                            <a:latin typeface="Cambria Math" panose="02040503050406030204" pitchFamily="18" charset="0"/>
                          </a:rPr>
                        </m:ctrlPr>
                      </m:fPr>
                      <m:num>
                        <m:r>
                          <a:rPr lang="x-IV_mathan" sz="4000">
                            <a:latin typeface="Cambria Math" panose="02040503050406030204" pitchFamily="18" charset="0"/>
                          </a:rPr>
                          <m:t>𝑑</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num>
                      <m:den>
                        <m:r>
                          <a:rPr lang="x-IV_mathan" sz="4000" i="1">
                            <a:latin typeface="Cambria Math" panose="02040503050406030204" pitchFamily="18" charset="0"/>
                          </a:rPr>
                          <m:t>𝑑</m:t>
                        </m:r>
                        <m:r>
                          <a:rPr lang="x-IV_mathan" sz="4000">
                            <a:solidFill>
                              <a:srgbClr val="FFC000"/>
                            </a:solidFill>
                            <a:latin typeface="Cambria Math" panose="02040503050406030204" pitchFamily="18" charset="0"/>
                          </a:rPr>
                          <m:t>𝜏</m:t>
                        </m:r>
                      </m:den>
                    </m:f>
                    <m:r>
                      <a:rPr lang="x-IV_mathan" sz="4000">
                        <a:latin typeface="Cambria Math" panose="02040503050406030204" pitchFamily="18" charset="0"/>
                      </a:rPr>
                      <m:t>=</m:t>
                    </m:r>
                    <m:r>
                      <a:rPr lang="en-US" sz="4000" i="1">
                        <a:latin typeface="Cambria Math" panose="02040503050406030204" pitchFamily="18" charset="0"/>
                      </a:rPr>
                      <m:t>𝛼</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oMath>
                </a14:m>
                <a:r>
                  <a:rPr lang="x-IV_mathan" sz="4000" dirty="0"/>
                  <a:t> </a:t>
                </a:r>
              </a:p>
            </p:txBody>
          </p:sp>
        </mc:Choice>
        <mc:Fallback xmlns="">
          <p:sp>
            <p:nvSpPr>
              <p:cNvPr id="9" name="Rectangle 8">
                <a:extLst>
                  <a:ext uri="{FF2B5EF4-FFF2-40B4-BE49-F238E27FC236}">
                    <a16:creationId xmlns:a16="http://schemas.microsoft.com/office/drawing/2014/main" id="{D5D5E813-A071-4385-A173-8C1F8D299131}"/>
                  </a:ext>
                </a:extLst>
              </p:cNvPr>
              <p:cNvSpPr>
                <a:spLocks noRot="1" noChangeAspect="1" noMove="1" noResize="1" noEditPoints="1" noAdjustHandles="1" noChangeArrowheads="1" noChangeShapeType="1" noTextEdit="1"/>
              </p:cNvSpPr>
              <p:nvPr/>
            </p:nvSpPr>
            <p:spPr>
              <a:xfrm>
                <a:off x="6719796" y="4827990"/>
                <a:ext cx="5514395" cy="2059282"/>
              </a:xfrm>
              <a:prstGeom prst="rect">
                <a:avLst/>
              </a:prstGeom>
              <a:blipFill>
                <a:blip r:embed="rId4"/>
                <a:stretch>
                  <a:fillRect/>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06D8B7C2-720F-4DB3-93F7-E40732EE74F3}"/>
              </a:ext>
            </a:extLst>
          </p:cNvPr>
          <p:cNvCxnSpPr>
            <a:cxnSpLocks/>
          </p:cNvCxnSpPr>
          <p:nvPr/>
        </p:nvCxnSpPr>
        <p:spPr>
          <a:xfrm>
            <a:off x="0" y="212858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057B56-DF85-4BC5-95A2-323656337FDF}"/>
              </a:ext>
            </a:extLst>
          </p:cNvPr>
          <p:cNvCxnSpPr>
            <a:cxnSpLocks/>
          </p:cNvCxnSpPr>
          <p:nvPr/>
        </p:nvCxnSpPr>
        <p:spPr>
          <a:xfrm>
            <a:off x="0" y="4806472"/>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FBC4E2-B217-4ADC-A924-A210326EE0D4}"/>
                  </a:ext>
                </a:extLst>
              </p:cNvPr>
              <p:cNvSpPr txBox="1"/>
              <p:nvPr/>
            </p:nvSpPr>
            <p:spPr>
              <a:xfrm>
                <a:off x="234691" y="2548639"/>
                <a:ext cx="4017995" cy="9798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𝑈</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3" name="TextBox 12">
                <a:extLst>
                  <a:ext uri="{FF2B5EF4-FFF2-40B4-BE49-F238E27FC236}">
                    <a16:creationId xmlns:a16="http://schemas.microsoft.com/office/drawing/2014/main" id="{97FBC4E2-B217-4ADC-A924-A210326EE0D4}"/>
                  </a:ext>
                </a:extLst>
              </p:cNvPr>
              <p:cNvSpPr txBox="1">
                <a:spLocks noRot="1" noChangeAspect="1" noMove="1" noResize="1" noEditPoints="1" noAdjustHandles="1" noChangeArrowheads="1" noChangeShapeType="1" noTextEdit="1"/>
              </p:cNvSpPr>
              <p:nvPr/>
            </p:nvSpPr>
            <p:spPr>
              <a:xfrm>
                <a:off x="234691" y="2548639"/>
                <a:ext cx="4017995" cy="979884"/>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47F5CF-518A-4760-B6B3-115EDA820174}"/>
                  </a:ext>
                </a:extLst>
              </p:cNvPr>
              <p:cNvSpPr txBox="1"/>
              <p:nvPr/>
            </p:nvSpPr>
            <p:spPr>
              <a:xfrm>
                <a:off x="183891" y="4921727"/>
                <a:ext cx="4097823" cy="98469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𝐴</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i="1">
                              <a:latin typeface="Cambria Math" panose="02040503050406030204" pitchFamily="18" charset="0"/>
                            </a:rPr>
                            <m:t>𝛼</m:t>
                          </m:r>
                        </m:e>
                        <m:sup>
                          <m:r>
                            <a:rPr lang="en-US" sz="4800" b="0" i="1" smtClean="0">
                              <a:solidFill>
                                <a:schemeClr val="tx1"/>
                              </a:solidFill>
                              <a:latin typeface="Cambria Math" panose="02040503050406030204" pitchFamily="18" charset="0"/>
                            </a:rPr>
                            <m:t>2</m:t>
                          </m:r>
                        </m:sup>
                      </m:sSup>
                    </m:oMath>
                  </m:oMathPara>
                </a14:m>
                <a:endParaRPr lang="en-CA" sz="4800" dirty="0"/>
              </a:p>
            </p:txBody>
          </p:sp>
        </mc:Choice>
        <mc:Fallback xmlns="">
          <p:sp>
            <p:nvSpPr>
              <p:cNvPr id="15" name="TextBox 14">
                <a:extLst>
                  <a:ext uri="{FF2B5EF4-FFF2-40B4-BE49-F238E27FC236}">
                    <a16:creationId xmlns:a16="http://schemas.microsoft.com/office/drawing/2014/main" id="{4147F5CF-518A-4760-B6B3-115EDA820174}"/>
                  </a:ext>
                </a:extLst>
              </p:cNvPr>
              <p:cNvSpPr txBox="1">
                <a:spLocks noRot="1" noChangeAspect="1" noMove="1" noResize="1" noEditPoints="1" noAdjustHandles="1" noChangeArrowheads="1" noChangeShapeType="1" noTextEdit="1"/>
              </p:cNvSpPr>
              <p:nvPr/>
            </p:nvSpPr>
            <p:spPr>
              <a:xfrm>
                <a:off x="183891" y="4921727"/>
                <a:ext cx="4097823" cy="984693"/>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7B2ED77-4AF3-4622-84F2-13F393B68277}"/>
                  </a:ext>
                </a:extLst>
              </p:cNvPr>
              <p:cNvSpPr txBox="1"/>
              <p:nvPr/>
            </p:nvSpPr>
            <p:spPr>
              <a:xfrm>
                <a:off x="227434" y="73956"/>
                <a:ext cx="4937690" cy="1408462"/>
              </a:xfrm>
              <a:prstGeom prst="rect">
                <a:avLst/>
              </a:prstGeom>
              <a:noFill/>
              <a:ln>
                <a:noFill/>
              </a:ln>
            </p:spPr>
            <p:txBody>
              <a:bodyPr wrap="square" rtlCol="0">
                <a:spAutoFit/>
              </a:bodyPr>
              <a:lstStyle/>
              <a:p>
                <a14:m>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e>
                        </m:d>
                      </m:e>
                      <m:sup>
                        <m:r>
                          <a:rPr lang="en-US" sz="4800" b="0" i="1" smtClean="0">
                            <a:latin typeface="Cambria Math" panose="02040503050406030204" pitchFamily="18" charset="0"/>
                          </a:rPr>
                          <m:t>2</m:t>
                        </m:r>
                      </m:sup>
                    </m:sSup>
                  </m:oMath>
                </a14:m>
                <a:r>
                  <a:rPr lang="en-CA" sz="4800" dirty="0"/>
                  <a:t>   </a:t>
                </a:r>
              </a:p>
            </p:txBody>
          </p:sp>
        </mc:Choice>
        <mc:Fallback xmlns="">
          <p:sp>
            <p:nvSpPr>
              <p:cNvPr id="17" name="TextBox 16">
                <a:extLst>
                  <a:ext uri="{FF2B5EF4-FFF2-40B4-BE49-F238E27FC236}">
                    <a16:creationId xmlns:a16="http://schemas.microsoft.com/office/drawing/2014/main" id="{97B2ED77-4AF3-4622-84F2-13F393B68277}"/>
                  </a:ext>
                </a:extLst>
              </p:cNvPr>
              <p:cNvSpPr txBox="1">
                <a:spLocks noRot="1" noChangeAspect="1" noMove="1" noResize="1" noEditPoints="1" noAdjustHandles="1" noChangeArrowheads="1" noChangeShapeType="1" noTextEdit="1"/>
              </p:cNvSpPr>
              <p:nvPr/>
            </p:nvSpPr>
            <p:spPr>
              <a:xfrm>
                <a:off x="227434" y="73956"/>
                <a:ext cx="4937690" cy="1408462"/>
              </a:xfrm>
              <a:prstGeom prst="rect">
                <a:avLst/>
              </a:prstGeom>
              <a:blipFill>
                <a:blip r:embed="rId7"/>
                <a:stretch>
                  <a:fillRect/>
                </a:stretch>
              </a:blipFill>
              <a:ln>
                <a:noFill/>
              </a:ln>
            </p:spPr>
            <p:txBody>
              <a:bodyPr/>
              <a:lstStyle/>
              <a:p>
                <a:r>
                  <a:rPr lang="en-CA">
                    <a:noFill/>
                  </a:rPr>
                  <a:t> </a:t>
                </a:r>
              </a:p>
            </p:txBody>
          </p:sp>
        </mc:Fallback>
      </mc:AlternateContent>
      <p:sp>
        <p:nvSpPr>
          <p:cNvPr id="19" name="TextBox 18">
            <a:extLst>
              <a:ext uri="{FF2B5EF4-FFF2-40B4-BE49-F238E27FC236}">
                <a16:creationId xmlns:a16="http://schemas.microsoft.com/office/drawing/2014/main" id="{A2259B11-75C8-4BF7-A46F-FECEC834E362}"/>
              </a:ext>
            </a:extLst>
          </p:cNvPr>
          <p:cNvSpPr txBox="1"/>
          <p:nvPr/>
        </p:nvSpPr>
        <p:spPr>
          <a:xfrm>
            <a:off x="488690" y="3600926"/>
            <a:ext cx="3197937" cy="707886"/>
          </a:xfrm>
          <a:prstGeom prst="rect">
            <a:avLst/>
          </a:prstGeom>
          <a:noFill/>
          <a:ln>
            <a:noFill/>
          </a:ln>
        </p:spPr>
        <p:txBody>
          <a:bodyPr wrap="square" rtlCol="0">
            <a:spAutoFit/>
          </a:bodyPr>
          <a:lstStyle/>
          <a:p>
            <a:pPr algn="ctr"/>
            <a:r>
              <a:rPr lang="en-US" sz="4000" dirty="0"/>
              <a:t>(</a:t>
            </a:r>
            <a:r>
              <a:rPr lang="en-US" sz="4000" dirty="0" err="1"/>
              <a:t>timelike</a:t>
            </a:r>
            <a:r>
              <a:rPr lang="en-US" sz="4000" dirty="0"/>
              <a:t>)</a:t>
            </a:r>
            <a:endParaRPr lang="en-CA" sz="4000" dirty="0"/>
          </a:p>
        </p:txBody>
      </p:sp>
      <p:sp>
        <p:nvSpPr>
          <p:cNvPr id="21" name="TextBox 20">
            <a:extLst>
              <a:ext uri="{FF2B5EF4-FFF2-40B4-BE49-F238E27FC236}">
                <a16:creationId xmlns:a16="http://schemas.microsoft.com/office/drawing/2014/main" id="{3A321958-19E4-4A7C-A60A-71CB132091E2}"/>
              </a:ext>
            </a:extLst>
          </p:cNvPr>
          <p:cNvSpPr txBox="1"/>
          <p:nvPr/>
        </p:nvSpPr>
        <p:spPr>
          <a:xfrm>
            <a:off x="423377" y="5988525"/>
            <a:ext cx="3197937" cy="707886"/>
          </a:xfrm>
          <a:prstGeom prst="rect">
            <a:avLst/>
          </a:prstGeom>
          <a:noFill/>
          <a:ln>
            <a:noFill/>
          </a:ln>
        </p:spPr>
        <p:txBody>
          <a:bodyPr wrap="square" rtlCol="0">
            <a:spAutoFit/>
          </a:bodyPr>
          <a:lstStyle/>
          <a:p>
            <a:pPr algn="ctr"/>
            <a:r>
              <a:rPr lang="en-US" sz="4000" dirty="0"/>
              <a:t>(spacelike)</a:t>
            </a:r>
            <a:endParaRPr lang="en-CA" sz="4000" dirty="0"/>
          </a:p>
        </p:txBody>
      </p:sp>
      <p:sp>
        <p:nvSpPr>
          <p:cNvPr id="25" name="TextBox 24">
            <a:extLst>
              <a:ext uri="{FF2B5EF4-FFF2-40B4-BE49-F238E27FC236}">
                <a16:creationId xmlns:a16="http://schemas.microsoft.com/office/drawing/2014/main" id="{5881032B-EA99-42F3-B636-CA6EE44AA141}"/>
              </a:ext>
            </a:extLst>
          </p:cNvPr>
          <p:cNvSpPr txBox="1"/>
          <p:nvPr/>
        </p:nvSpPr>
        <p:spPr>
          <a:xfrm>
            <a:off x="488690" y="1249612"/>
            <a:ext cx="3197937" cy="707886"/>
          </a:xfrm>
          <a:prstGeom prst="rect">
            <a:avLst/>
          </a:prstGeom>
          <a:noFill/>
          <a:ln>
            <a:noFill/>
          </a:ln>
        </p:spPr>
        <p:txBody>
          <a:bodyPr wrap="square" rtlCol="0">
            <a:spAutoFit/>
          </a:bodyPr>
          <a:lstStyle/>
          <a:p>
            <a:pPr algn="ctr"/>
            <a:r>
              <a:rPr lang="en-US" sz="4000" dirty="0"/>
              <a:t>(spacelike)</a:t>
            </a:r>
            <a:endParaRPr lang="en-CA" sz="40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7949B91C-8827-414C-95B2-0559C7CE1588}"/>
                  </a:ext>
                </a:extLst>
              </p14:cNvPr>
              <p14:cNvContentPartPr/>
              <p14:nvPr>
                <p:extLst>
                  <p:ext uri="{42D2F446-02D8-4167-A562-619A0277C38B}">
                    <p15:isNarration xmlns:p15="http://schemas.microsoft.com/office/powerpoint/2012/main" val="1"/>
                  </p:ext>
                </p:extLst>
              </p14:nvPr>
            </p14:nvContentPartPr>
            <p14:xfrm>
              <a:off x="244800" y="45720"/>
              <a:ext cx="6283440" cy="1854360"/>
            </p14:xfrm>
          </p:contentPart>
        </mc:Choice>
        <mc:Fallback xmlns="">
          <p:pic>
            <p:nvPicPr>
              <p:cNvPr id="2" name="Ink 1">
                <a:extLst>
                  <a:ext uri="{FF2B5EF4-FFF2-40B4-BE49-F238E27FC236}">
                    <a16:creationId xmlns:a16="http://schemas.microsoft.com/office/drawing/2014/main" id="{7949B91C-8827-414C-95B2-0559C7CE1588}"/>
                  </a:ext>
                </a:extLst>
              </p:cNvPr>
              <p:cNvPicPr>
                <a:picLocks noGrp="1" noRot="1" noChangeAspect="1" noMove="1" noResize="1" noEditPoints="1" noAdjustHandles="1" noChangeArrowheads="1" noChangeShapeType="1"/>
              </p:cNvPicPr>
              <p:nvPr/>
            </p:nvPicPr>
            <p:blipFill>
              <a:blip r:embed="rId9"/>
              <a:stretch>
                <a:fillRect/>
              </a:stretch>
            </p:blipFill>
            <p:spPr>
              <a:xfrm>
                <a:off x="235440" y="36360"/>
                <a:ext cx="6302160" cy="1873080"/>
              </a:xfrm>
              <a:prstGeom prst="rect">
                <a:avLst/>
              </a:prstGeom>
            </p:spPr>
          </p:pic>
        </mc:Fallback>
      </mc:AlternateContent>
    </p:spTree>
    <p:extLst>
      <p:ext uri="{BB962C8B-B14F-4D97-AF65-F5344CB8AC3E}">
        <p14:creationId xmlns:p14="http://schemas.microsoft.com/office/powerpoint/2010/main" val="1829689569"/>
      </p:ext>
    </p:extLst>
  </p:cSld>
  <p:clrMapOvr>
    <a:masterClrMapping/>
  </p:clrMapOvr>
  <mc:AlternateContent xmlns:mc="http://schemas.openxmlformats.org/markup-compatibility/2006" xmlns:p14="http://schemas.microsoft.com/office/powerpoint/2010/main">
    <mc:Choice Requires="p14">
      <p:transition spd="slow" p14:dur="2000" advTm="17228"/>
    </mc:Choice>
    <mc:Fallback xmlns="">
      <p:transition spd="slow" advTm="17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CB26A9-06E3-4BE8-BE2D-29807A51AB70}"/>
              </a:ext>
            </a:extLst>
          </p:cNvPr>
          <p:cNvGrpSpPr/>
          <p:nvPr/>
        </p:nvGrpSpPr>
        <p:grpSpPr>
          <a:xfrm>
            <a:off x="7900758" y="1562793"/>
            <a:ext cx="2956643" cy="8195503"/>
            <a:chOff x="7900758" y="1562793"/>
            <a:chExt cx="2956643" cy="8195503"/>
          </a:xfrm>
        </p:grpSpPr>
        <p:grpSp>
          <p:nvGrpSpPr>
            <p:cNvPr id="39" name="Group 38">
              <a:extLst>
                <a:ext uri="{FF2B5EF4-FFF2-40B4-BE49-F238E27FC236}">
                  <a16:creationId xmlns:a16="http://schemas.microsoft.com/office/drawing/2014/main" id="{8321AB4A-BAD8-4941-B07C-C3C714B453AC}"/>
                </a:ext>
              </a:extLst>
            </p:cNvPr>
            <p:cNvGrpSpPr/>
            <p:nvPr/>
          </p:nvGrpSpPr>
          <p:grpSpPr>
            <a:xfrm>
              <a:off x="7900758" y="1944644"/>
              <a:ext cx="2133304" cy="7813652"/>
              <a:chOff x="7525956" y="686706"/>
              <a:chExt cx="1655234" cy="6249740"/>
            </a:xfrm>
          </p:grpSpPr>
          <p:sp>
            <p:nvSpPr>
              <p:cNvPr id="41" name="Freeform: Shape 40">
                <a:extLst>
                  <a:ext uri="{FF2B5EF4-FFF2-40B4-BE49-F238E27FC236}">
                    <a16:creationId xmlns:a16="http://schemas.microsoft.com/office/drawing/2014/main" id="{E0F0FB25-25B5-4A64-BBEA-6E7865BE6C96}"/>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AB03E4C6-9849-4F16-A58B-FA32063AC273}"/>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 name="Picture 2">
              <a:extLst>
                <a:ext uri="{FF2B5EF4-FFF2-40B4-BE49-F238E27FC236}">
                  <a16:creationId xmlns:a16="http://schemas.microsoft.com/office/drawing/2014/main" id="{E952A250-9652-4ABA-92E7-015C6B53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347" y="1562793"/>
              <a:ext cx="878054" cy="12252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5" name="Group 4">
            <a:extLst>
              <a:ext uri="{FF2B5EF4-FFF2-40B4-BE49-F238E27FC236}">
                <a16:creationId xmlns:a16="http://schemas.microsoft.com/office/drawing/2014/main" id="{A3710259-0CCA-4EEC-9AC9-531CE779513E}"/>
              </a:ext>
            </a:extLst>
          </p:cNvPr>
          <p:cNvGrpSpPr/>
          <p:nvPr/>
        </p:nvGrpSpPr>
        <p:grpSpPr>
          <a:xfrm>
            <a:off x="6076950" y="-57150"/>
            <a:ext cx="6115050" cy="10134600"/>
            <a:chOff x="6076950" y="-57150"/>
            <a:chExt cx="6115050" cy="1013460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FE326D-A58C-4B5E-90E7-BA084F70722E}"/>
                    </a:ext>
                  </a:extLst>
                </p:cNvPr>
                <p:cNvSpPr txBox="1"/>
                <p:nvPr/>
              </p:nvSpPr>
              <p:spPr>
                <a:xfrm rot="18900000">
                  <a:off x="6607677" y="2242311"/>
                  <a:ext cx="2783718" cy="113877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b="0" dirty="0">
                    <a:solidFill>
                      <a:srgbClr val="002060"/>
                    </a:solidFill>
                  </a:endParaRPr>
                </a:p>
                <a:p>
                  <a:pPr algn="ctr"/>
                  <a:r>
                    <a:rPr lang="en-US" sz="2800" dirty="0"/>
                    <a:t>(</a:t>
                  </a:r>
                  <a:r>
                    <a:rPr lang="en-US" sz="2800" dirty="0" err="1"/>
                    <a:t>Rindler</a:t>
                  </a:r>
                  <a:r>
                    <a:rPr lang="en-US" sz="2800" dirty="0"/>
                    <a:t> Horizon)</a:t>
                  </a:r>
                  <a:endParaRPr lang="en-US" sz="2800" b="0" dirty="0"/>
                </a:p>
              </p:txBody>
            </p:sp>
          </mc:Choice>
          <mc:Fallback xmlns="">
            <p:sp>
              <p:nvSpPr>
                <p:cNvPr id="29" name="TextBox 28">
                  <a:extLst>
                    <a:ext uri="{FF2B5EF4-FFF2-40B4-BE49-F238E27FC236}">
                      <a16:creationId xmlns:a16="http://schemas.microsoft.com/office/drawing/2014/main" id="{E2FE326D-A58C-4B5E-90E7-BA084F70722E}"/>
                    </a:ext>
                  </a:extLst>
                </p:cNvPr>
                <p:cNvSpPr txBox="1">
                  <a:spLocks noRot="1" noChangeAspect="1" noMove="1" noResize="1" noEditPoints="1" noAdjustHandles="1" noChangeArrowheads="1" noChangeShapeType="1" noTextEdit="1"/>
                </p:cNvSpPr>
                <p:nvPr/>
              </p:nvSpPr>
              <p:spPr>
                <a:xfrm rot="18900000">
                  <a:off x="6607677" y="2242311"/>
                  <a:ext cx="2783718" cy="1138773"/>
                </a:xfrm>
                <a:prstGeom prst="rect">
                  <a:avLst/>
                </a:prstGeom>
                <a:blipFill>
                  <a:blip r:embed="rId5"/>
                  <a:stretch>
                    <a:fillRect r="-5263" b="-5263"/>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F987CAD2-4BDA-48BA-A6C5-73BFDC792830}"/>
                </a:ext>
              </a:extLst>
            </p:cNvPr>
            <p:cNvGrpSpPr/>
            <p:nvPr/>
          </p:nvGrpSpPr>
          <p:grpSpPr>
            <a:xfrm>
              <a:off x="6076950" y="-57150"/>
              <a:ext cx="6115050" cy="10134600"/>
              <a:chOff x="6076950" y="-57150"/>
              <a:chExt cx="6115050" cy="10134600"/>
            </a:xfrm>
          </p:grpSpPr>
          <p:grpSp>
            <p:nvGrpSpPr>
              <p:cNvPr id="27" name="Group 26">
                <a:extLst>
                  <a:ext uri="{FF2B5EF4-FFF2-40B4-BE49-F238E27FC236}">
                    <a16:creationId xmlns:a16="http://schemas.microsoft.com/office/drawing/2014/main" id="{12A6E474-AFE3-4B23-A180-2CB96CF87E86}"/>
                  </a:ext>
                </a:extLst>
              </p:cNvPr>
              <p:cNvGrpSpPr/>
              <p:nvPr/>
            </p:nvGrpSpPr>
            <p:grpSpPr>
              <a:xfrm>
                <a:off x="6076950" y="394039"/>
                <a:ext cx="5353049" cy="9683411"/>
                <a:chOff x="6076950" y="832189"/>
                <a:chExt cx="5353049" cy="9683411"/>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6102109" y="832189"/>
                  <a:ext cx="5327890" cy="5384416"/>
                  <a:chOff x="1524000" y="4339771"/>
                  <a:chExt cx="919163" cy="928915"/>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7DCE051-8330-46DC-A917-B12FC1B659F7}"/>
                    </a:ext>
                  </a:extLst>
                </p:cNvPr>
                <p:cNvSpPr/>
                <p:nvPr/>
              </p:nvSpPr>
              <p:spPr>
                <a:xfrm>
                  <a:off x="6669957" y="6305550"/>
                  <a:ext cx="3886200" cy="4210050"/>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420476" y="524099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420476" y="5240994"/>
                    <a:ext cx="771524"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238876" y="-571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238876" y="-57150"/>
                    <a:ext cx="771524" cy="830997"/>
                  </a:xfrm>
                  <a:prstGeom prst="rect">
                    <a:avLst/>
                  </a:prstGeom>
                  <a:blipFill>
                    <a:blip r:embed="rId7"/>
                    <a:stretch>
                      <a:fillRect/>
                    </a:stretch>
                  </a:blipFill>
                </p:spPr>
                <p:txBody>
                  <a:bodyPr/>
                  <a:lstStyle/>
                  <a:p>
                    <a:r>
                      <a:rPr lang="en-CA">
                        <a:noFill/>
                      </a:rPr>
                      <a:t> </a:t>
                    </a:r>
                  </a:p>
                </p:txBody>
              </p:sp>
            </mc:Fallback>
          </mc:AlternateContent>
        </p:grpSp>
      </p:grpSp>
      <p:cxnSp>
        <p:nvCxnSpPr>
          <p:cNvPr id="43" name="Straight Arrow Connector 42">
            <a:extLst>
              <a:ext uri="{FF2B5EF4-FFF2-40B4-BE49-F238E27FC236}">
                <a16:creationId xmlns:a16="http://schemas.microsoft.com/office/drawing/2014/main" id="{EE2F5B3A-0811-426C-9DD6-A846726C3AC0}"/>
              </a:ext>
            </a:extLst>
          </p:cNvPr>
          <p:cNvCxnSpPr>
            <a:cxnSpLocks/>
          </p:cNvCxnSpPr>
          <p:nvPr/>
        </p:nvCxnSpPr>
        <p:spPr>
          <a:xfrm flipV="1">
            <a:off x="6110515" y="2029279"/>
            <a:ext cx="3817257" cy="3744686"/>
          </a:xfrm>
          <a:prstGeom prst="straightConnector1">
            <a:avLst/>
          </a:prstGeom>
          <a:ln w="762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BE0182-D214-45CE-A471-D98F10042570}"/>
              </a:ext>
            </a:extLst>
          </p:cNvPr>
          <p:cNvCxnSpPr>
            <a:cxnSpLocks/>
          </p:cNvCxnSpPr>
          <p:nvPr/>
        </p:nvCxnSpPr>
        <p:spPr>
          <a:xfrm flipV="1">
            <a:off x="6049617" y="3495221"/>
            <a:ext cx="2644440" cy="2318816"/>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DFB134-7ABC-469A-B806-66DF5C31838C}"/>
              </a:ext>
            </a:extLst>
          </p:cNvPr>
          <p:cNvCxnSpPr>
            <a:cxnSpLocks/>
          </p:cNvCxnSpPr>
          <p:nvPr/>
        </p:nvCxnSpPr>
        <p:spPr>
          <a:xfrm flipV="1">
            <a:off x="6082748" y="4612821"/>
            <a:ext cx="2103309" cy="1137795"/>
          </a:xfrm>
          <a:prstGeom prst="straightConnector1">
            <a:avLst/>
          </a:prstGeom>
          <a:ln w="101600">
            <a:solidFill>
              <a:srgbClr val="441D6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3B3D135-C52B-49E6-9479-5F7B714A8E8C}"/>
              </a:ext>
            </a:extLst>
          </p:cNvPr>
          <p:cNvCxnSpPr>
            <a:cxnSpLocks/>
          </p:cNvCxnSpPr>
          <p:nvPr/>
        </p:nvCxnSpPr>
        <p:spPr>
          <a:xfrm>
            <a:off x="6057900" y="5753100"/>
            <a:ext cx="1866900" cy="0"/>
          </a:xfrm>
          <a:prstGeom prst="straightConnector1">
            <a:avLst/>
          </a:prstGeom>
          <a:ln w="114300">
            <a:solidFill>
              <a:srgbClr val="271137"/>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529A6C3-E697-4E92-A411-F054125AB308}"/>
              </a:ext>
            </a:extLst>
          </p:cNvPr>
          <p:cNvSpPr txBox="1"/>
          <p:nvPr/>
        </p:nvSpPr>
        <p:spPr>
          <a:xfrm>
            <a:off x="6076950" y="5876845"/>
            <a:ext cx="5905500" cy="954107"/>
          </a:xfrm>
          <a:prstGeom prst="rect">
            <a:avLst/>
          </a:prstGeom>
          <a:noFill/>
        </p:spPr>
        <p:txBody>
          <a:bodyPr wrap="square" rtlCol="0">
            <a:spAutoFit/>
          </a:bodyPr>
          <a:lstStyle/>
          <a:p>
            <a:pPr algn="ctr"/>
            <a:r>
              <a:rPr lang="en-US" sz="3200" dirty="0"/>
              <a:t>Distance to origin stays the same.</a:t>
            </a:r>
            <a:br>
              <a:rPr lang="en-US" sz="3200" dirty="0"/>
            </a:br>
            <a:r>
              <a:rPr lang="en-US" sz="2400" dirty="0"/>
              <a:t>(in </a:t>
            </a:r>
            <a:r>
              <a:rPr lang="en-US" sz="2400" dirty="0" err="1"/>
              <a:t>Rindler’s</a:t>
            </a:r>
            <a:r>
              <a:rPr lang="en-US" sz="2400" dirty="0"/>
              <a:t> frame) </a:t>
            </a:r>
            <a:endParaRPr lang="en-CA" sz="3200" dirty="0"/>
          </a:p>
        </p:txBody>
      </p:sp>
      <p:sp>
        <p:nvSpPr>
          <p:cNvPr id="56" name="TextBox 55">
            <a:extLst>
              <a:ext uri="{FF2B5EF4-FFF2-40B4-BE49-F238E27FC236}">
                <a16:creationId xmlns:a16="http://schemas.microsoft.com/office/drawing/2014/main" id="{D54B298E-7295-4B45-9711-518AF91E3C51}"/>
              </a:ext>
            </a:extLst>
          </p:cNvPr>
          <p:cNvSpPr txBox="1"/>
          <p:nvPr/>
        </p:nvSpPr>
        <p:spPr>
          <a:xfrm>
            <a:off x="55734" y="1049994"/>
            <a:ext cx="5790244" cy="1077218"/>
          </a:xfrm>
          <a:prstGeom prst="rect">
            <a:avLst/>
          </a:prstGeom>
          <a:noFill/>
        </p:spPr>
        <p:txBody>
          <a:bodyPr wrap="square" rtlCol="0">
            <a:spAutoFit/>
          </a:bodyPr>
          <a:lstStyle/>
          <a:p>
            <a:r>
              <a:rPr lang="en-US" sz="3200" u="sng" dirty="0"/>
              <a:t>Question</a:t>
            </a:r>
            <a:r>
              <a:rPr lang="en-US" sz="3200" dirty="0"/>
              <a:t>: How far behind </a:t>
            </a:r>
            <a:r>
              <a:rPr lang="en-US" sz="3200" dirty="0" err="1"/>
              <a:t>Rindler</a:t>
            </a:r>
            <a:r>
              <a:rPr lang="en-US" sz="3200" dirty="0"/>
              <a:t> is the </a:t>
            </a:r>
            <a:r>
              <a:rPr lang="en-US" sz="3200" dirty="0" err="1"/>
              <a:t>Rindler</a:t>
            </a:r>
            <a:r>
              <a:rPr lang="en-US" sz="3200" dirty="0"/>
              <a:t> Horizon?</a:t>
            </a:r>
            <a:endParaRPr lang="en-CA" sz="3200" dirty="0"/>
          </a:p>
        </p:txBody>
      </p:sp>
      <p:grpSp>
        <p:nvGrpSpPr>
          <p:cNvPr id="57" name="Group 56">
            <a:extLst>
              <a:ext uri="{FF2B5EF4-FFF2-40B4-BE49-F238E27FC236}">
                <a16:creationId xmlns:a16="http://schemas.microsoft.com/office/drawing/2014/main" id="{F626C6C1-E135-4398-9CE8-90E35CDB2461}"/>
              </a:ext>
            </a:extLst>
          </p:cNvPr>
          <p:cNvGrpSpPr/>
          <p:nvPr/>
        </p:nvGrpSpPr>
        <p:grpSpPr>
          <a:xfrm>
            <a:off x="385349" y="2171000"/>
            <a:ext cx="4680922" cy="2007111"/>
            <a:chOff x="-113022" y="-49613"/>
            <a:chExt cx="4680922" cy="2007111"/>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AA323F6-9E2A-45EF-A37B-3B056BF1FDC1}"/>
                    </a:ext>
                  </a:extLst>
                </p:cNvPr>
                <p:cNvSpPr txBox="1"/>
                <p:nvPr/>
              </p:nvSpPr>
              <p:spPr>
                <a:xfrm>
                  <a:off x="-113022" y="-49613"/>
                  <a:ext cx="4680922" cy="1408462"/>
                </a:xfrm>
                <a:prstGeom prst="rect">
                  <a:avLst/>
                </a:prstGeom>
                <a:noFill/>
                <a:ln>
                  <a:noFill/>
                </a:ln>
              </p:spPr>
              <p:txBody>
                <a:bodyPr wrap="square" rtlCol="0">
                  <a:spAutoFit/>
                </a:bodyPr>
                <a:lstStyle/>
                <a:p>
                  <a14:m>
                    <m:oMath xmlns:m="http://schemas.openxmlformats.org/officeDocument/2006/math">
                      <m:d>
                        <m:dPr>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i="1">
                              <a:latin typeface="Cambria Math" panose="02040503050406030204" pitchFamily="18" charset="0"/>
                            </a:rPr>
                            <m:t>⋅</m:t>
                          </m:r>
                          <m:acc>
                            <m:accPr>
                              <m:chr m:val="⃗"/>
                              <m:ctrlPr>
                                <a:rPr lang="en-US" sz="4800" i="1">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e>
                      </m:d>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num>
                                <m:den>
                                  <m:r>
                                    <a:rPr lang="en-US" sz="4800" i="1">
                                      <a:latin typeface="Cambria Math" panose="02040503050406030204" pitchFamily="18" charset="0"/>
                                    </a:rPr>
                                    <m:t>𝛼</m:t>
                                  </m:r>
                                </m:den>
                              </m:f>
                            </m:e>
                          </m:d>
                        </m:e>
                        <m:sup>
                          <m:r>
                            <a:rPr lang="en-US" sz="4800" b="0" i="1" smtClean="0">
                              <a:latin typeface="Cambria Math" panose="02040503050406030204" pitchFamily="18" charset="0"/>
                            </a:rPr>
                            <m:t>2</m:t>
                          </m:r>
                        </m:sup>
                      </m:sSup>
                    </m:oMath>
                  </a14:m>
                  <a:r>
                    <a:rPr lang="en-CA" sz="4800" dirty="0"/>
                    <a:t>  </a:t>
                  </a:r>
                </a:p>
              </p:txBody>
            </p:sp>
          </mc:Choice>
          <mc:Fallback xmlns="">
            <p:sp>
              <p:nvSpPr>
                <p:cNvPr id="58" name="TextBox 57">
                  <a:extLst>
                    <a:ext uri="{FF2B5EF4-FFF2-40B4-BE49-F238E27FC236}">
                      <a16:creationId xmlns:a16="http://schemas.microsoft.com/office/drawing/2014/main" id="{AAA323F6-9E2A-45EF-A37B-3B056BF1FDC1}"/>
                    </a:ext>
                  </a:extLst>
                </p:cNvPr>
                <p:cNvSpPr txBox="1">
                  <a:spLocks noRot="1" noChangeAspect="1" noMove="1" noResize="1" noEditPoints="1" noAdjustHandles="1" noChangeArrowheads="1" noChangeShapeType="1" noTextEdit="1"/>
                </p:cNvSpPr>
                <p:nvPr/>
              </p:nvSpPr>
              <p:spPr>
                <a:xfrm>
                  <a:off x="-113022" y="-49613"/>
                  <a:ext cx="4680922" cy="1408462"/>
                </a:xfrm>
                <a:prstGeom prst="rect">
                  <a:avLst/>
                </a:prstGeom>
                <a:blipFill>
                  <a:blip r:embed="rId8"/>
                  <a:stretch>
                    <a:fillRect/>
                  </a:stretch>
                </a:blipFill>
                <a:ln>
                  <a:noFill/>
                </a:ln>
              </p:spPr>
              <p:txBody>
                <a:bodyPr/>
                <a:lstStyle/>
                <a:p>
                  <a:r>
                    <a:rPr lang="en-CA">
                      <a:noFill/>
                    </a:rPr>
                    <a:t> </a:t>
                  </a:r>
                </a:p>
              </p:txBody>
            </p:sp>
          </mc:Fallback>
        </mc:AlternateContent>
        <p:sp>
          <p:nvSpPr>
            <p:cNvPr id="59" name="TextBox 58">
              <a:extLst>
                <a:ext uri="{FF2B5EF4-FFF2-40B4-BE49-F238E27FC236}">
                  <a16:creationId xmlns:a16="http://schemas.microsoft.com/office/drawing/2014/main" id="{751FC753-5B12-408D-BF75-1AD0536FC154}"/>
                </a:ext>
              </a:extLst>
            </p:cNvPr>
            <p:cNvSpPr txBox="1"/>
            <p:nvPr/>
          </p:nvSpPr>
          <p:spPr>
            <a:xfrm>
              <a:off x="488690" y="1249612"/>
              <a:ext cx="3197937" cy="707886"/>
            </a:xfrm>
            <a:prstGeom prst="rect">
              <a:avLst/>
            </a:prstGeom>
            <a:noFill/>
            <a:ln>
              <a:noFill/>
            </a:ln>
          </p:spPr>
          <p:txBody>
            <a:bodyPr wrap="square" rtlCol="0">
              <a:spAutoFit/>
            </a:bodyPr>
            <a:lstStyle/>
            <a:p>
              <a:pPr algn="ctr"/>
              <a:r>
                <a:rPr lang="en-US" sz="4000" dirty="0"/>
                <a:t>(spacelike)</a:t>
              </a:r>
              <a:endParaRPr lang="en-CA" sz="4000" dirty="0"/>
            </a:p>
          </p:txBody>
        </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C19D120-9DED-4303-8DD6-616741E33A06}"/>
                  </a:ext>
                </a:extLst>
              </p:cNvPr>
              <p:cNvSpPr txBox="1"/>
              <p:nvPr/>
            </p:nvSpPr>
            <p:spPr>
              <a:xfrm>
                <a:off x="-37274" y="4513703"/>
                <a:ext cx="6042657" cy="1977529"/>
              </a:xfrm>
              <a:prstGeom prst="rect">
                <a:avLst/>
              </a:prstGeom>
              <a:noFill/>
            </p:spPr>
            <p:txBody>
              <a:bodyPr wrap="square" rtlCol="0">
                <a:spAutoFit/>
              </a:bodyPr>
              <a:lstStyle/>
              <a:p>
                <a:r>
                  <a:rPr lang="en-US" sz="3600" u="sng" dirty="0"/>
                  <a:t>Proper Length</a:t>
                </a:r>
                <a:r>
                  <a:rPr lang="en-US" sz="3600" dirty="0"/>
                  <a:t>: </a:t>
                </a:r>
                <a14:m>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i="1" dirty="0" smtClean="0">
                            <a:solidFill>
                              <a:schemeClr val="tx1"/>
                            </a:solidFill>
                            <a:latin typeface="Cambria Math" panose="02040503050406030204" pitchFamily="18" charset="0"/>
                          </a:rPr>
                          <m:t>𝐿</m:t>
                        </m:r>
                      </m:e>
                      <m:sub>
                        <m:r>
                          <a:rPr lang="en-US" sz="3600" b="0" i="1" dirty="0" smtClean="0">
                            <a:solidFill>
                              <a:schemeClr val="tx1"/>
                            </a:solidFill>
                            <a:latin typeface="Cambria Math" panose="02040503050406030204" pitchFamily="18" charset="0"/>
                          </a:rPr>
                          <m:t>0</m:t>
                        </m:r>
                      </m:sub>
                    </m:sSub>
                    <m:r>
                      <a:rPr lang="en-US" sz="3600" b="0" i="0" dirty="0" smtClean="0">
                        <a:solidFill>
                          <a:schemeClr val="tx1"/>
                        </a:solidFill>
                        <a:latin typeface="Cambria Math" panose="02040503050406030204" pitchFamily="18" charset="0"/>
                      </a:rPr>
                      <m:t>=</m:t>
                    </m:r>
                  </m:oMath>
                </a14:m>
                <a:r>
                  <a:rPr lang="en-US" sz="3600" b="0" i="0" dirty="0">
                    <a:solidFill>
                      <a:schemeClr val="tx1"/>
                    </a:solidFill>
                    <a:latin typeface="+mj-lt"/>
                  </a:rPr>
                  <a:t> </a:t>
                </a:r>
                <a14:m>
                  <m:oMath xmlns:m="http://schemas.openxmlformats.org/officeDocument/2006/math">
                    <m:rad>
                      <m:radPr>
                        <m:degHide m:val="on"/>
                        <m:ctrlPr>
                          <a:rPr lang="en-US" sz="3200" b="0" i="1" dirty="0" smtClean="0">
                            <a:solidFill>
                              <a:schemeClr val="tx1"/>
                            </a:solidFill>
                            <a:latin typeface="Cambria Math" panose="02040503050406030204" pitchFamily="18" charset="0"/>
                          </a:rPr>
                        </m:ctrlPr>
                      </m:radPr>
                      <m:deg/>
                      <m:e>
                        <m:r>
                          <a:rPr lang="en-US" sz="3200" b="0" i="1" dirty="0" smtClean="0">
                            <a:solidFill>
                              <a:schemeClr val="tx1"/>
                            </a:solidFill>
                            <a:latin typeface="Cambria Math" panose="02040503050406030204" pitchFamily="18" charset="0"/>
                          </a:rPr>
                          <m:t>−</m:t>
                        </m:r>
                        <m:d>
                          <m:dPr>
                            <m:ctrlPr>
                              <a:rPr lang="en-US" sz="3200" i="1">
                                <a:latin typeface="Cambria Math" panose="02040503050406030204" pitchFamily="18" charset="0"/>
                              </a:rPr>
                            </m:ctrlPr>
                          </m:dPr>
                          <m:e>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r>
                              <a:rPr lang="en-US" sz="3200" i="1">
                                <a:latin typeface="Cambria Math" panose="02040503050406030204" pitchFamily="18" charset="0"/>
                              </a:rPr>
                              <m:t>⋅</m:t>
                            </m:r>
                            <m:acc>
                              <m:accPr>
                                <m:chr m:val="⃗"/>
                                <m:ctrlPr>
                                  <a:rPr lang="en-US" sz="3200" i="1">
                                    <a:solidFill>
                                      <a:srgbClr val="7030A0"/>
                                    </a:solidFill>
                                    <a:latin typeface="Cambria Math" panose="02040503050406030204" pitchFamily="18" charset="0"/>
                                  </a:rPr>
                                </m:ctrlPr>
                              </m:accPr>
                              <m:e>
                                <m:r>
                                  <a:rPr lang="en-US" sz="3200" i="1">
                                    <a:solidFill>
                                      <a:srgbClr val="7030A0"/>
                                    </a:solidFill>
                                    <a:latin typeface="Cambria Math" panose="02040503050406030204" pitchFamily="18" charset="0"/>
                                  </a:rPr>
                                  <m:t>𝑆</m:t>
                                </m:r>
                              </m:e>
                            </m:acc>
                          </m:e>
                        </m:d>
                      </m:e>
                    </m:rad>
                    <m:r>
                      <a:rPr lang="en-US" sz="3200" b="0" i="1" smtClean="0">
                        <a:solidFill>
                          <a:schemeClr val="tx1"/>
                        </a:solidFill>
                        <a:latin typeface="Cambria Math" panose="02040503050406030204" pitchFamily="18" charset="0"/>
                      </a:rPr>
                      <m:t> </m:t>
                    </m:r>
                  </m:oMath>
                </a14:m>
                <a:endParaRPr lang="en-US" sz="3600" dirty="0"/>
              </a:p>
              <a:p>
                <a:r>
                  <a:rPr lang="en-US" sz="3600" dirty="0"/>
                  <a:t>is always </a:t>
                </a:r>
                <a14:m>
                  <m:oMath xmlns:m="http://schemas.openxmlformats.org/officeDocument/2006/math">
                    <m:sSub>
                      <m:sSubPr>
                        <m:ctrlPr>
                          <a:rPr lang="en-US" sz="3600" b="1" i="1" dirty="0" smtClean="0">
                            <a:solidFill>
                              <a:srgbClr val="441D61"/>
                            </a:solidFill>
                            <a:latin typeface="Cambria Math" panose="02040503050406030204" pitchFamily="18" charset="0"/>
                          </a:rPr>
                        </m:ctrlPr>
                      </m:sSubPr>
                      <m:e>
                        <m:r>
                          <a:rPr lang="en-US" sz="3600" b="1" i="1" dirty="0">
                            <a:solidFill>
                              <a:srgbClr val="441D61"/>
                            </a:solidFill>
                            <a:latin typeface="Cambria Math" panose="02040503050406030204" pitchFamily="18" charset="0"/>
                          </a:rPr>
                          <m:t>𝑳</m:t>
                        </m:r>
                      </m:e>
                      <m:sub>
                        <m:r>
                          <a:rPr lang="en-US" sz="3600" b="1" i="1" dirty="0">
                            <a:solidFill>
                              <a:srgbClr val="441D61"/>
                            </a:solidFill>
                            <a:latin typeface="Cambria Math" panose="02040503050406030204" pitchFamily="18" charset="0"/>
                          </a:rPr>
                          <m:t>𝟎</m:t>
                        </m:r>
                      </m:sub>
                    </m:sSub>
                    <m:r>
                      <a:rPr lang="en-US" sz="3600" b="1" dirty="0">
                        <a:solidFill>
                          <a:srgbClr val="441D61"/>
                        </a:solidFill>
                        <a:latin typeface="Cambria Math" panose="02040503050406030204" pitchFamily="18" charset="0"/>
                      </a:rPr>
                      <m:t>=</m:t>
                    </m:r>
                    <m:f>
                      <m:fPr>
                        <m:ctrlPr>
                          <a:rPr lang="en-US" sz="3600" b="1" i="1">
                            <a:solidFill>
                              <a:srgbClr val="441D61"/>
                            </a:solidFill>
                            <a:latin typeface="Cambria Math" panose="02040503050406030204" pitchFamily="18" charset="0"/>
                          </a:rPr>
                        </m:ctrlPr>
                      </m:fPr>
                      <m:num>
                        <m:sSup>
                          <m:sSupPr>
                            <m:ctrlPr>
                              <a:rPr lang="en-US" sz="3600" b="1" i="1" smtClean="0">
                                <a:solidFill>
                                  <a:srgbClr val="441D61"/>
                                </a:solidFill>
                                <a:latin typeface="Cambria Math" panose="02040503050406030204" pitchFamily="18" charset="0"/>
                              </a:rPr>
                            </m:ctrlPr>
                          </m:sSupPr>
                          <m:e>
                            <m:r>
                              <a:rPr lang="en-US" sz="3600" b="1" i="1" smtClean="0">
                                <a:solidFill>
                                  <a:srgbClr val="441D61"/>
                                </a:solidFill>
                                <a:latin typeface="Cambria Math" panose="02040503050406030204" pitchFamily="18" charset="0"/>
                              </a:rPr>
                              <m:t>𝒄</m:t>
                            </m:r>
                          </m:e>
                          <m:sup>
                            <m:r>
                              <a:rPr lang="en-US" sz="3600" b="1" i="1" smtClean="0">
                                <a:solidFill>
                                  <a:srgbClr val="441D61"/>
                                </a:solidFill>
                                <a:latin typeface="Cambria Math" panose="02040503050406030204" pitchFamily="18" charset="0"/>
                              </a:rPr>
                              <m:t>𝟐</m:t>
                            </m:r>
                          </m:sup>
                        </m:sSup>
                      </m:num>
                      <m:den>
                        <m:r>
                          <a:rPr lang="en-US" sz="3600" b="1" i="1">
                            <a:solidFill>
                              <a:srgbClr val="441D61"/>
                            </a:solidFill>
                            <a:latin typeface="Cambria Math" panose="02040503050406030204" pitchFamily="18" charset="0"/>
                          </a:rPr>
                          <m:t>𝜶</m:t>
                        </m:r>
                      </m:den>
                    </m:f>
                  </m:oMath>
                </a14:m>
                <a:r>
                  <a:rPr lang="en-US" sz="3600" dirty="0"/>
                  <a:t>  at all times </a:t>
                </a:r>
                <a14:m>
                  <m:oMath xmlns:m="http://schemas.openxmlformats.org/officeDocument/2006/math">
                    <m:r>
                      <a:rPr lang="en-US" sz="3600" i="1">
                        <a:solidFill>
                          <a:srgbClr val="FFC000"/>
                        </a:solidFill>
                        <a:latin typeface="Cambria Math" panose="02040503050406030204" pitchFamily="18" charset="0"/>
                      </a:rPr>
                      <m:t>𝜏</m:t>
                    </m:r>
                  </m:oMath>
                </a14:m>
                <a:r>
                  <a:rPr lang="en-US" sz="3600" dirty="0"/>
                  <a:t>.</a:t>
                </a:r>
                <a:endParaRPr lang="en-CA" sz="3600" dirty="0"/>
              </a:p>
            </p:txBody>
          </p:sp>
        </mc:Choice>
        <mc:Fallback xmlns="">
          <p:sp>
            <p:nvSpPr>
              <p:cNvPr id="60" name="TextBox 59">
                <a:extLst>
                  <a:ext uri="{FF2B5EF4-FFF2-40B4-BE49-F238E27FC236}">
                    <a16:creationId xmlns:a16="http://schemas.microsoft.com/office/drawing/2014/main" id="{2C19D120-9DED-4303-8DD6-616741E33A06}"/>
                  </a:ext>
                </a:extLst>
              </p:cNvPr>
              <p:cNvSpPr txBox="1">
                <a:spLocks noRot="1" noChangeAspect="1" noMove="1" noResize="1" noEditPoints="1" noAdjustHandles="1" noChangeArrowheads="1" noChangeShapeType="1" noTextEdit="1"/>
              </p:cNvSpPr>
              <p:nvPr/>
            </p:nvSpPr>
            <p:spPr>
              <a:xfrm>
                <a:off x="-37274" y="4513703"/>
                <a:ext cx="6042657" cy="1977529"/>
              </a:xfrm>
              <a:prstGeom prst="rect">
                <a:avLst/>
              </a:prstGeom>
              <a:blipFill>
                <a:blip r:embed="rId9"/>
                <a:stretch>
                  <a:fillRect l="-3128" r="-2422" b="-4923"/>
                </a:stretch>
              </a:blipFill>
            </p:spPr>
            <p:txBody>
              <a:bodyPr/>
              <a:lstStyle/>
              <a:p>
                <a:r>
                  <a:rPr lang="en-CA">
                    <a:noFill/>
                  </a:rPr>
                  <a:t> </a:t>
                </a:r>
              </a:p>
            </p:txBody>
          </p:sp>
        </mc:Fallback>
      </mc:AlternateContent>
      <p:grpSp>
        <p:nvGrpSpPr>
          <p:cNvPr id="51" name="Group 50">
            <a:extLst>
              <a:ext uri="{FF2B5EF4-FFF2-40B4-BE49-F238E27FC236}">
                <a16:creationId xmlns:a16="http://schemas.microsoft.com/office/drawing/2014/main" id="{1EF08EBF-8F5F-45FE-A384-83F8EE186C55}"/>
              </a:ext>
            </a:extLst>
          </p:cNvPr>
          <p:cNvGrpSpPr/>
          <p:nvPr/>
        </p:nvGrpSpPr>
        <p:grpSpPr>
          <a:xfrm>
            <a:off x="7900167" y="5010947"/>
            <a:ext cx="984753" cy="775807"/>
            <a:chOff x="3674035" y="1949638"/>
            <a:chExt cx="1973469" cy="1554738"/>
          </a:xfrm>
        </p:grpSpPr>
        <p:grpSp>
          <p:nvGrpSpPr>
            <p:cNvPr id="53" name="Group 52">
              <a:extLst>
                <a:ext uri="{FF2B5EF4-FFF2-40B4-BE49-F238E27FC236}">
                  <a16:creationId xmlns:a16="http://schemas.microsoft.com/office/drawing/2014/main" id="{9B936C4C-1849-4306-A33F-C20AC7A77DE6}"/>
                </a:ext>
              </a:extLst>
            </p:cNvPr>
            <p:cNvGrpSpPr/>
            <p:nvPr/>
          </p:nvGrpSpPr>
          <p:grpSpPr>
            <a:xfrm>
              <a:off x="3675171" y="2011680"/>
              <a:ext cx="1436761" cy="1439999"/>
              <a:chOff x="4465129" y="2328712"/>
              <a:chExt cx="1436761" cy="1439999"/>
            </a:xfrm>
          </p:grpSpPr>
          <p:cxnSp>
            <p:nvCxnSpPr>
              <p:cNvPr id="64" name="Straight Arrow Connector 63">
                <a:extLst>
                  <a:ext uri="{FF2B5EF4-FFF2-40B4-BE49-F238E27FC236}">
                    <a16:creationId xmlns:a16="http://schemas.microsoft.com/office/drawing/2014/main" id="{3B947A83-F748-4D91-B2CF-11CD459074C2}"/>
                  </a:ext>
                </a:extLst>
              </p:cNvPr>
              <p:cNvCxnSpPr>
                <a:cxnSpLocks/>
              </p:cNvCxnSpPr>
              <p:nvPr/>
            </p:nvCxnSpPr>
            <p:spPr>
              <a:xfrm flipH="1" flipV="1">
                <a:off x="4469068" y="2328712"/>
                <a:ext cx="1" cy="1439999"/>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3990671E-36B9-41A2-B361-4CBC5CD8216C}"/>
                  </a:ext>
                </a:extLst>
              </p:cNvPr>
              <p:cNvCxnSpPr>
                <a:cxnSpLocks/>
              </p:cNvCxnSpPr>
              <p:nvPr/>
            </p:nvCxnSpPr>
            <p:spPr>
              <a:xfrm flipV="1">
                <a:off x="4465129" y="3757334"/>
                <a:ext cx="1436761" cy="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E938ED-B608-4312-817A-0A8E82380A43}"/>
                    </a:ext>
                  </a:extLst>
                </p:cNvPr>
                <p:cNvSpPr txBox="1"/>
                <p:nvPr/>
              </p:nvSpPr>
              <p:spPr>
                <a:xfrm>
                  <a:off x="3674035" y="1949638"/>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54" name="TextBox 53">
                  <a:extLst>
                    <a:ext uri="{FF2B5EF4-FFF2-40B4-BE49-F238E27FC236}">
                      <a16:creationId xmlns:a16="http://schemas.microsoft.com/office/drawing/2014/main" id="{D3E938ED-B608-4312-817A-0A8E82380A43}"/>
                    </a:ext>
                  </a:extLst>
                </p:cNvPr>
                <p:cNvSpPr txBox="1">
                  <a:spLocks noRot="1" noChangeAspect="1" noMove="1" noResize="1" noEditPoints="1" noAdjustHandles="1" noChangeArrowheads="1" noChangeShapeType="1" noTextEdit="1"/>
                </p:cNvSpPr>
                <p:nvPr/>
              </p:nvSpPr>
              <p:spPr>
                <a:xfrm>
                  <a:off x="3674035" y="1949638"/>
                  <a:ext cx="767086" cy="101796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683F702-E4D3-4D6B-8D23-87C0C7243DA5}"/>
                    </a:ext>
                  </a:extLst>
                </p:cNvPr>
                <p:cNvSpPr txBox="1"/>
                <p:nvPr/>
              </p:nvSpPr>
              <p:spPr>
                <a:xfrm>
                  <a:off x="4736609" y="2482557"/>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1" name="TextBox 60">
                  <a:extLst>
                    <a:ext uri="{FF2B5EF4-FFF2-40B4-BE49-F238E27FC236}">
                      <a16:creationId xmlns:a16="http://schemas.microsoft.com/office/drawing/2014/main" id="{B683F702-E4D3-4D6B-8D23-87C0C7243DA5}"/>
                    </a:ext>
                  </a:extLst>
                </p:cNvPr>
                <p:cNvSpPr txBox="1">
                  <a:spLocks noRot="1" noChangeAspect="1" noMove="1" noResize="1" noEditPoints="1" noAdjustHandles="1" noChangeArrowheads="1" noChangeShapeType="1" noTextEdit="1"/>
                </p:cNvSpPr>
                <p:nvPr/>
              </p:nvSpPr>
              <p:spPr>
                <a:xfrm>
                  <a:off x="4736609" y="2482557"/>
                  <a:ext cx="910895" cy="1021819"/>
                </a:xfrm>
                <a:prstGeom prst="rect">
                  <a:avLst/>
                </a:prstGeom>
                <a:blipFill>
                  <a:blip r:embed="rId11"/>
                  <a:stretch>
                    <a:fillRect/>
                  </a:stretch>
                </a:blipFill>
              </p:spPr>
              <p:txBody>
                <a:bodyPr/>
                <a:lstStyle/>
                <a:p>
                  <a:r>
                    <a:rPr lang="en-CA">
                      <a:noFill/>
                    </a:rPr>
                    <a:t> </a:t>
                  </a:r>
                </a:p>
              </p:txBody>
            </p:sp>
          </mc:Fallback>
        </mc:AlternateContent>
      </p:grpSp>
      <p:grpSp>
        <p:nvGrpSpPr>
          <p:cNvPr id="66" name="Group 65">
            <a:extLst>
              <a:ext uri="{FF2B5EF4-FFF2-40B4-BE49-F238E27FC236}">
                <a16:creationId xmlns:a16="http://schemas.microsoft.com/office/drawing/2014/main" id="{9F0F6E08-9C92-41B6-A002-94A3262E6E2A}"/>
              </a:ext>
            </a:extLst>
          </p:cNvPr>
          <p:cNvGrpSpPr/>
          <p:nvPr/>
        </p:nvGrpSpPr>
        <p:grpSpPr>
          <a:xfrm>
            <a:off x="8187754" y="3671097"/>
            <a:ext cx="1047686" cy="933660"/>
            <a:chOff x="3675171" y="1580597"/>
            <a:chExt cx="2099588" cy="1871082"/>
          </a:xfrm>
        </p:grpSpPr>
        <p:grpSp>
          <p:nvGrpSpPr>
            <p:cNvPr id="67" name="Group 66">
              <a:extLst>
                <a:ext uri="{FF2B5EF4-FFF2-40B4-BE49-F238E27FC236}">
                  <a16:creationId xmlns:a16="http://schemas.microsoft.com/office/drawing/2014/main" id="{6666E129-B66A-4795-B3B6-AE73D286D21F}"/>
                </a:ext>
              </a:extLst>
            </p:cNvPr>
            <p:cNvGrpSpPr/>
            <p:nvPr/>
          </p:nvGrpSpPr>
          <p:grpSpPr>
            <a:xfrm>
              <a:off x="3675171" y="2177103"/>
              <a:ext cx="1318239" cy="1274576"/>
              <a:chOff x="4465129" y="2494135"/>
              <a:chExt cx="1318239" cy="1274576"/>
            </a:xfrm>
          </p:grpSpPr>
          <p:cxnSp>
            <p:nvCxnSpPr>
              <p:cNvPr id="70" name="Straight Arrow Connector 69">
                <a:extLst>
                  <a:ext uri="{FF2B5EF4-FFF2-40B4-BE49-F238E27FC236}">
                    <a16:creationId xmlns:a16="http://schemas.microsoft.com/office/drawing/2014/main" id="{063B1FD2-B903-4024-8BFD-3D6C0CDCBBAD}"/>
                  </a:ext>
                </a:extLst>
              </p:cNvPr>
              <p:cNvCxnSpPr>
                <a:cxnSpLocks/>
              </p:cNvCxnSpPr>
              <p:nvPr/>
            </p:nvCxnSpPr>
            <p:spPr>
              <a:xfrm flipV="1">
                <a:off x="4469069" y="2494135"/>
                <a:ext cx="741649" cy="127457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1719494-4FA3-4448-98F6-AD764728AA4B}"/>
                  </a:ext>
                </a:extLst>
              </p:cNvPr>
              <p:cNvCxnSpPr>
                <a:cxnSpLocks/>
              </p:cNvCxnSpPr>
              <p:nvPr/>
            </p:nvCxnSpPr>
            <p:spPr>
              <a:xfrm flipV="1">
                <a:off x="4465129" y="3066783"/>
                <a:ext cx="1318239" cy="69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4B08005-C65A-4676-98B8-2BA8F70CA2C7}"/>
                    </a:ext>
                  </a:extLst>
                </p:cNvPr>
                <p:cNvSpPr txBox="1"/>
                <p:nvPr/>
              </p:nvSpPr>
              <p:spPr>
                <a:xfrm>
                  <a:off x="4323038" y="1580597"/>
                  <a:ext cx="767086" cy="1017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8" name="TextBox 67">
                  <a:extLst>
                    <a:ext uri="{FF2B5EF4-FFF2-40B4-BE49-F238E27FC236}">
                      <a16:creationId xmlns:a16="http://schemas.microsoft.com/office/drawing/2014/main" id="{94B08005-C65A-4676-98B8-2BA8F70CA2C7}"/>
                    </a:ext>
                  </a:extLst>
                </p:cNvPr>
                <p:cNvSpPr txBox="1">
                  <a:spLocks noRot="1" noChangeAspect="1" noMove="1" noResize="1" noEditPoints="1" noAdjustHandles="1" noChangeArrowheads="1" noChangeShapeType="1" noTextEdit="1"/>
                </p:cNvSpPr>
                <p:nvPr/>
              </p:nvSpPr>
              <p:spPr>
                <a:xfrm>
                  <a:off x="4323038" y="1580597"/>
                  <a:ext cx="767086" cy="101796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0D078FD-A734-4EB2-8CA1-4280759EA33D}"/>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60D078FD-A734-4EB2-8CA1-4280759EA33D}"/>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3"/>
                  <a:stretch>
                    <a:fillRect/>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91A0998B-4AF3-431D-A663-041009C39CC3}"/>
              </a:ext>
            </a:extLst>
          </p:cNvPr>
          <p:cNvGrpSpPr/>
          <p:nvPr/>
        </p:nvGrpSpPr>
        <p:grpSpPr>
          <a:xfrm>
            <a:off x="8692579" y="2204246"/>
            <a:ext cx="1047686" cy="1314660"/>
            <a:chOff x="3675171" y="817060"/>
            <a:chExt cx="2099588" cy="2634619"/>
          </a:xfrm>
        </p:grpSpPr>
        <p:grpSp>
          <p:nvGrpSpPr>
            <p:cNvPr id="74" name="Group 73">
              <a:extLst>
                <a:ext uri="{FF2B5EF4-FFF2-40B4-BE49-F238E27FC236}">
                  <a16:creationId xmlns:a16="http://schemas.microsoft.com/office/drawing/2014/main" id="{80AACFE4-4656-4A6D-A44F-F294C3145EAF}"/>
                </a:ext>
              </a:extLst>
            </p:cNvPr>
            <p:cNvGrpSpPr/>
            <p:nvPr/>
          </p:nvGrpSpPr>
          <p:grpSpPr>
            <a:xfrm>
              <a:off x="3675171" y="1744433"/>
              <a:ext cx="1604564" cy="1707246"/>
              <a:chOff x="4465129" y="2061465"/>
              <a:chExt cx="1604564" cy="1707246"/>
            </a:xfrm>
          </p:grpSpPr>
          <p:cxnSp>
            <p:nvCxnSpPr>
              <p:cNvPr id="77" name="Straight Arrow Connector 76">
                <a:extLst>
                  <a:ext uri="{FF2B5EF4-FFF2-40B4-BE49-F238E27FC236}">
                    <a16:creationId xmlns:a16="http://schemas.microsoft.com/office/drawing/2014/main" id="{DB569FC1-8DBE-4F5D-A718-5BD1DC7675B3}"/>
                  </a:ext>
                </a:extLst>
              </p:cNvPr>
              <p:cNvCxnSpPr>
                <a:cxnSpLocks/>
              </p:cNvCxnSpPr>
              <p:nvPr/>
            </p:nvCxnSpPr>
            <p:spPr>
              <a:xfrm flipV="1">
                <a:off x="4469069" y="2061465"/>
                <a:ext cx="1206132" cy="170724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88514BBD-D7AB-4B6B-BA28-E3661AFF4DEF}"/>
                  </a:ext>
                </a:extLst>
              </p:cNvPr>
              <p:cNvCxnSpPr>
                <a:cxnSpLocks/>
              </p:cNvCxnSpPr>
              <p:nvPr/>
            </p:nvCxnSpPr>
            <p:spPr>
              <a:xfrm flipV="1">
                <a:off x="4465129" y="2417782"/>
                <a:ext cx="1604564" cy="1339553"/>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C336AD-6777-4EB7-A466-AC4E1E9B95F6}"/>
                    </a:ext>
                  </a:extLst>
                </p:cNvPr>
                <p:cNvSpPr txBox="1"/>
                <p:nvPr/>
              </p:nvSpPr>
              <p:spPr>
                <a:xfrm>
                  <a:off x="4348489" y="817060"/>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75" name="TextBox 74">
                  <a:extLst>
                    <a:ext uri="{FF2B5EF4-FFF2-40B4-BE49-F238E27FC236}">
                      <a16:creationId xmlns:a16="http://schemas.microsoft.com/office/drawing/2014/main" id="{C2C336AD-6777-4EB7-A466-AC4E1E9B95F6}"/>
                    </a:ext>
                  </a:extLst>
                </p:cNvPr>
                <p:cNvSpPr txBox="1">
                  <a:spLocks noRot="1" noChangeAspect="1" noMove="1" noResize="1" noEditPoints="1" noAdjustHandles="1" noChangeArrowheads="1" noChangeShapeType="1" noTextEdit="1"/>
                </p:cNvSpPr>
                <p:nvPr/>
              </p:nvSpPr>
              <p:spPr>
                <a:xfrm>
                  <a:off x="4348489" y="817060"/>
                  <a:ext cx="767086" cy="101796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785921F-E94E-463A-8ED2-AB487694BE90}"/>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6" name="TextBox 75">
                  <a:extLst>
                    <a:ext uri="{FF2B5EF4-FFF2-40B4-BE49-F238E27FC236}">
                      <a16:creationId xmlns:a16="http://schemas.microsoft.com/office/drawing/2014/main" id="{6785921F-E94E-463A-8ED2-AB487694BE90}"/>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5"/>
                  <a:stretch>
                    <a:fillRect/>
                  </a:stretch>
                </a:blipFill>
              </p:spPr>
              <p:txBody>
                <a:bodyPr/>
                <a:lstStyle/>
                <a:p>
                  <a:r>
                    <a:rPr lang="en-CA">
                      <a:noFill/>
                    </a:rPr>
                    <a:t> </a:t>
                  </a:r>
                </a:p>
              </p:txBody>
            </p:sp>
          </mc:Fallback>
        </mc:AlternateContent>
      </p:grpSp>
      <p:grpSp>
        <p:nvGrpSpPr>
          <p:cNvPr id="81" name="Group 80">
            <a:extLst>
              <a:ext uri="{FF2B5EF4-FFF2-40B4-BE49-F238E27FC236}">
                <a16:creationId xmlns:a16="http://schemas.microsoft.com/office/drawing/2014/main" id="{41905BCB-29E8-4D76-B5BE-2EFB814EB6D8}"/>
              </a:ext>
            </a:extLst>
          </p:cNvPr>
          <p:cNvGrpSpPr/>
          <p:nvPr/>
        </p:nvGrpSpPr>
        <p:grpSpPr>
          <a:xfrm>
            <a:off x="9918129" y="838996"/>
            <a:ext cx="1181036" cy="1194010"/>
            <a:chOff x="3675171" y="1058847"/>
            <a:chExt cx="2366825" cy="2392832"/>
          </a:xfrm>
        </p:grpSpPr>
        <p:grpSp>
          <p:nvGrpSpPr>
            <p:cNvPr id="82" name="Group 81">
              <a:extLst>
                <a:ext uri="{FF2B5EF4-FFF2-40B4-BE49-F238E27FC236}">
                  <a16:creationId xmlns:a16="http://schemas.microsoft.com/office/drawing/2014/main" id="{23E106C9-476F-405A-AD33-EA7A78DBBA31}"/>
                </a:ext>
              </a:extLst>
            </p:cNvPr>
            <p:cNvGrpSpPr/>
            <p:nvPr/>
          </p:nvGrpSpPr>
          <p:grpSpPr>
            <a:xfrm>
              <a:off x="3675171" y="1489921"/>
              <a:ext cx="1719094" cy="1961758"/>
              <a:chOff x="4465129" y="1806953"/>
              <a:chExt cx="1719094" cy="1961758"/>
            </a:xfrm>
          </p:grpSpPr>
          <p:cxnSp>
            <p:nvCxnSpPr>
              <p:cNvPr id="85" name="Straight Arrow Connector 84">
                <a:extLst>
                  <a:ext uri="{FF2B5EF4-FFF2-40B4-BE49-F238E27FC236}">
                    <a16:creationId xmlns:a16="http://schemas.microsoft.com/office/drawing/2014/main" id="{3861CC1A-6B80-419E-8C82-A661A5DC88B1}"/>
                  </a:ext>
                </a:extLst>
              </p:cNvPr>
              <p:cNvCxnSpPr>
                <a:cxnSpLocks/>
              </p:cNvCxnSpPr>
              <p:nvPr/>
            </p:nvCxnSpPr>
            <p:spPr>
              <a:xfrm flipV="1">
                <a:off x="4469069" y="1806953"/>
                <a:ext cx="1422466" cy="196175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D64F5B0F-F15A-41DE-AA29-087F208A88E7}"/>
                  </a:ext>
                </a:extLst>
              </p:cNvPr>
              <p:cNvCxnSpPr>
                <a:cxnSpLocks/>
              </p:cNvCxnSpPr>
              <p:nvPr/>
            </p:nvCxnSpPr>
            <p:spPr>
              <a:xfrm flipV="1">
                <a:off x="4465129" y="2023288"/>
                <a:ext cx="1719094" cy="173404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1A65A39-8E16-41EA-AFFA-0E2EB2FBB479}"/>
                    </a:ext>
                  </a:extLst>
                </p:cNvPr>
                <p:cNvSpPr txBox="1"/>
                <p:nvPr/>
              </p:nvSpPr>
              <p:spPr>
                <a:xfrm>
                  <a:off x="3966723" y="1058847"/>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83" name="TextBox 82">
                  <a:extLst>
                    <a:ext uri="{FF2B5EF4-FFF2-40B4-BE49-F238E27FC236}">
                      <a16:creationId xmlns:a16="http://schemas.microsoft.com/office/drawing/2014/main" id="{51A65A39-8E16-41EA-AFFA-0E2EB2FBB479}"/>
                    </a:ext>
                  </a:extLst>
                </p:cNvPr>
                <p:cNvSpPr txBox="1">
                  <a:spLocks noRot="1" noChangeAspect="1" noMove="1" noResize="1" noEditPoints="1" noAdjustHandles="1" noChangeArrowheads="1" noChangeShapeType="1" noTextEdit="1"/>
                </p:cNvSpPr>
                <p:nvPr/>
              </p:nvSpPr>
              <p:spPr>
                <a:xfrm>
                  <a:off x="3966723" y="1058847"/>
                  <a:ext cx="767086" cy="1017965"/>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B7065C4-D079-445B-8B72-B46A72C050F5}"/>
                    </a:ext>
                  </a:extLst>
                </p:cNvPr>
                <p:cNvSpPr txBox="1"/>
                <p:nvPr/>
              </p:nvSpPr>
              <p:spPr>
                <a:xfrm>
                  <a:off x="5131101" y="1833551"/>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84" name="TextBox 83">
                  <a:extLst>
                    <a:ext uri="{FF2B5EF4-FFF2-40B4-BE49-F238E27FC236}">
                      <a16:creationId xmlns:a16="http://schemas.microsoft.com/office/drawing/2014/main" id="{4B7065C4-D079-445B-8B72-B46A72C050F5}"/>
                    </a:ext>
                  </a:extLst>
                </p:cNvPr>
                <p:cNvSpPr txBox="1">
                  <a:spLocks noRot="1" noChangeAspect="1" noMove="1" noResize="1" noEditPoints="1" noAdjustHandles="1" noChangeArrowheads="1" noChangeShapeType="1" noTextEdit="1"/>
                </p:cNvSpPr>
                <p:nvPr/>
              </p:nvSpPr>
              <p:spPr>
                <a:xfrm>
                  <a:off x="5131101" y="1833551"/>
                  <a:ext cx="910895" cy="1021819"/>
                </a:xfrm>
                <a:prstGeom prst="rect">
                  <a:avLst/>
                </a:prstGeom>
                <a:blipFill>
                  <a:blip r:embed="rId17"/>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3D47D98D-E6DD-4B3A-B92F-1A99E0843416}"/>
              </a:ext>
            </a:extLst>
          </p:cNvPr>
          <p:cNvGrpSpPr/>
          <p:nvPr/>
        </p:nvGrpSpPr>
        <p:grpSpPr>
          <a:xfrm>
            <a:off x="6261099" y="-280308"/>
            <a:ext cx="8997951" cy="8997951"/>
            <a:chOff x="6261099" y="-280308"/>
            <a:chExt cx="8997951" cy="8997951"/>
          </a:xfrm>
        </p:grpSpPr>
        <p:sp>
          <p:nvSpPr>
            <p:cNvPr id="63" name="Arc 62">
              <a:extLst>
                <a:ext uri="{FF2B5EF4-FFF2-40B4-BE49-F238E27FC236}">
                  <a16:creationId xmlns:a16="http://schemas.microsoft.com/office/drawing/2014/main" id="{A41F4706-DF1F-4560-A542-446DD245B01A}"/>
                </a:ext>
              </a:extLst>
            </p:cNvPr>
            <p:cNvSpPr/>
            <p:nvPr/>
          </p:nvSpPr>
          <p:spPr>
            <a:xfrm>
              <a:off x="6261099" y="-280308"/>
              <a:ext cx="8997951" cy="8997951"/>
            </a:xfrm>
            <a:prstGeom prst="arc">
              <a:avLst>
                <a:gd name="adj1" fmla="val 10178409"/>
                <a:gd name="adj2" fmla="val 13023868"/>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2" name="TextBox 61">
              <a:extLst>
                <a:ext uri="{FF2B5EF4-FFF2-40B4-BE49-F238E27FC236}">
                  <a16:creationId xmlns:a16="http://schemas.microsoft.com/office/drawing/2014/main" id="{7032332E-79E4-4B91-967C-0FB8EB0C87A2}"/>
                </a:ext>
              </a:extLst>
            </p:cNvPr>
            <p:cNvSpPr txBox="1"/>
            <p:nvPr/>
          </p:nvSpPr>
          <p:spPr>
            <a:xfrm>
              <a:off x="7141029" y="58056"/>
              <a:ext cx="3931523" cy="1477328"/>
            </a:xfrm>
            <a:prstGeom prst="rect">
              <a:avLst/>
            </a:prstGeom>
            <a:solidFill>
              <a:schemeClr val="bg1"/>
            </a:solidFill>
            <a:ln w="38100">
              <a:solidFill>
                <a:schemeClr val="tx1"/>
              </a:solidFill>
            </a:ln>
          </p:spPr>
          <p:txBody>
            <a:bodyPr wrap="square" rtlCol="0">
              <a:spAutoFit/>
            </a:bodyPr>
            <a:lstStyle/>
            <a:p>
              <a:pPr algn="ctr"/>
              <a:r>
                <a:rPr lang="en-US" sz="3000" b="0" dirty="0"/>
                <a:t>Light pulse is “frozen”</a:t>
              </a:r>
              <a:br>
                <a:rPr lang="en-US" sz="3000" b="0" dirty="0"/>
              </a:br>
              <a:r>
                <a:rPr lang="en-US" sz="3000" b="0" dirty="0"/>
                <a:t>in space according to accelerating observer.</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ED24AB-2884-4EAE-AE8D-4B2DA03D1564}"/>
                  </a:ext>
                </a:extLst>
              </p:cNvPr>
              <p:cNvSpPr txBox="1"/>
              <p:nvPr/>
            </p:nvSpPr>
            <p:spPr>
              <a:xfrm>
                <a:off x="11068050" y="7029632"/>
                <a:ext cx="3524250" cy="85799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𝑆</m:t>
                          </m:r>
                        </m:e>
                      </m:acc>
                      <m:d>
                        <m:dPr>
                          <m:ctrlPr>
                            <a:rPr lang="en-US" sz="4400" b="0" i="1" smtClean="0">
                              <a:solidFill>
                                <a:schemeClr val="tx1"/>
                              </a:solidFill>
                              <a:latin typeface="Cambria Math" panose="02040503050406030204" pitchFamily="18" charset="0"/>
                            </a:rPr>
                          </m:ctrlPr>
                        </m:dPr>
                        <m:e>
                          <m:r>
                            <a:rPr lang="en-US" sz="4400" b="0" i="1" smtClean="0">
                              <a:solidFill>
                                <a:srgbClr val="FFC000"/>
                              </a:solidFill>
                              <a:latin typeface="Cambria Math" panose="02040503050406030204" pitchFamily="18" charset="0"/>
                            </a:rPr>
                            <m:t>𝜏</m:t>
                          </m:r>
                        </m:e>
                      </m:d>
                      <m:r>
                        <a:rPr lang="en-US" sz="4400" b="0" i="1" smtClean="0">
                          <a:latin typeface="Cambria Math" panose="02040503050406030204" pitchFamily="18" charset="0"/>
                        </a:rPr>
                        <m:t>=−</m:t>
                      </m:r>
                      <m:sSub>
                        <m:sSubPr>
                          <m:ctrlPr>
                            <a:rPr lang="en-US" sz="4400" i="1" dirty="0">
                              <a:latin typeface="Cambria Math" panose="02040503050406030204" pitchFamily="18" charset="0"/>
                            </a:rPr>
                          </m:ctrlPr>
                        </m:sSubPr>
                        <m:e>
                          <m:r>
                            <a:rPr lang="en-US" sz="4400" i="1" dirty="0">
                              <a:latin typeface="Cambria Math" panose="02040503050406030204" pitchFamily="18" charset="0"/>
                            </a:rPr>
                            <m:t>𝐿</m:t>
                          </m:r>
                        </m:e>
                        <m:sub>
                          <m:r>
                            <a:rPr lang="en-US" sz="4400" i="1" dirty="0">
                              <a:latin typeface="Cambria Math" panose="02040503050406030204" pitchFamily="18" charset="0"/>
                            </a:rPr>
                            <m:t>0</m:t>
                          </m:r>
                        </m:sub>
                      </m:sSub>
                      <m:acc>
                        <m:accPr>
                          <m:chr m:val="̃"/>
                          <m:ctrlPr>
                            <a:rPr lang="en-US" sz="4400" b="0" i="1" smtClean="0">
                              <a:solidFill>
                                <a:srgbClr val="C00000"/>
                              </a:solidFill>
                              <a:latin typeface="Cambria Math" panose="02040503050406030204" pitchFamily="18" charset="0"/>
                            </a:rPr>
                          </m:ctrlPr>
                        </m:accPr>
                        <m:e>
                          <m:acc>
                            <m:accPr>
                              <m:chr m:val="⃗"/>
                              <m:ctrlPr>
                                <a:rPr lang="en-US" sz="4400" b="0" i="1" dirty="0" smtClean="0">
                                  <a:solidFill>
                                    <a:srgbClr val="C00000"/>
                                  </a:solidFill>
                                  <a:latin typeface="Cambria Math" panose="02040503050406030204" pitchFamily="18" charset="0"/>
                                </a:rPr>
                              </m:ctrlPr>
                            </m:accPr>
                            <m:e>
                              <m:sSub>
                                <m:sSubPr>
                                  <m:ctrlPr>
                                    <a:rPr lang="en-US" sz="4400" b="0" i="1" dirty="0" smtClean="0">
                                      <a:solidFill>
                                        <a:srgbClr val="C00000"/>
                                      </a:solidFill>
                                      <a:latin typeface="Cambria Math" panose="02040503050406030204" pitchFamily="18" charset="0"/>
                                    </a:rPr>
                                  </m:ctrlPr>
                                </m:sSubPr>
                                <m:e>
                                  <m:r>
                                    <a:rPr lang="en-US" sz="4400" b="0" i="1" dirty="0" smtClean="0">
                                      <a:solidFill>
                                        <a:srgbClr val="C00000"/>
                                      </a:solidFill>
                                      <a:latin typeface="Cambria Math" panose="02040503050406030204" pitchFamily="18" charset="0"/>
                                    </a:rPr>
                                    <m:t>𝑒</m:t>
                                  </m:r>
                                </m:e>
                                <m:sub>
                                  <m:r>
                                    <a:rPr lang="en-US" sz="4400" b="0" i="1" dirty="0" smtClean="0">
                                      <a:solidFill>
                                        <a:srgbClr val="C00000"/>
                                      </a:solidFill>
                                      <a:latin typeface="Cambria Math" panose="02040503050406030204" pitchFamily="18" charset="0"/>
                                    </a:rPr>
                                    <m:t>𝑥</m:t>
                                  </m:r>
                                </m:sub>
                              </m:sSub>
                            </m:e>
                          </m:acc>
                        </m:e>
                      </m:acc>
                    </m:oMath>
                  </m:oMathPara>
                </a14:m>
                <a:endParaRPr lang="en-CA" sz="4400" dirty="0"/>
              </a:p>
            </p:txBody>
          </p:sp>
        </mc:Choice>
        <mc:Fallback xmlns="">
          <p:sp>
            <p:nvSpPr>
              <p:cNvPr id="15" name="TextBox 14">
                <a:extLst>
                  <a:ext uri="{FF2B5EF4-FFF2-40B4-BE49-F238E27FC236}">
                    <a16:creationId xmlns:a16="http://schemas.microsoft.com/office/drawing/2014/main" id="{F7ED24AB-2884-4EAE-AE8D-4B2DA03D1564}"/>
                  </a:ext>
                </a:extLst>
              </p:cNvPr>
              <p:cNvSpPr txBox="1">
                <a:spLocks noRot="1" noChangeAspect="1" noMove="1" noResize="1" noEditPoints="1" noAdjustHandles="1" noChangeArrowheads="1" noChangeShapeType="1" noTextEdit="1"/>
              </p:cNvSpPr>
              <p:nvPr/>
            </p:nvSpPr>
            <p:spPr>
              <a:xfrm>
                <a:off x="11068050" y="7029632"/>
                <a:ext cx="3524250" cy="85799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8" name="Ink 7">
                <a:extLst>
                  <a:ext uri="{FF2B5EF4-FFF2-40B4-BE49-F238E27FC236}">
                    <a16:creationId xmlns:a16="http://schemas.microsoft.com/office/drawing/2014/main" id="{2A12979F-C9B5-487D-89F9-58C0BC733F2C}"/>
                  </a:ext>
                </a:extLst>
              </p14:cNvPr>
              <p14:cNvContentPartPr/>
              <p14:nvPr>
                <p:extLst>
                  <p:ext uri="{42D2F446-02D8-4167-A562-619A0277C38B}">
                    <p15:isNarration xmlns:p15="http://schemas.microsoft.com/office/powerpoint/2012/main" val="1"/>
                  </p:ext>
                </p:extLst>
              </p14:nvPr>
            </p14:nvContentPartPr>
            <p14:xfrm>
              <a:off x="1713960" y="5595480"/>
              <a:ext cx="4510440" cy="953280"/>
            </p14:xfrm>
          </p:contentPart>
        </mc:Choice>
        <mc:Fallback xmlns="">
          <p:pic>
            <p:nvPicPr>
              <p:cNvPr id="8" name="Ink 7">
                <a:extLst>
                  <a:ext uri="{FF2B5EF4-FFF2-40B4-BE49-F238E27FC236}">
                    <a16:creationId xmlns:a16="http://schemas.microsoft.com/office/drawing/2014/main" id="{2A12979F-C9B5-487D-89F9-58C0BC733F2C}"/>
                  </a:ext>
                </a:extLst>
              </p:cNvPr>
              <p:cNvPicPr>
                <a:picLocks noGrp="1" noRot="1" noChangeAspect="1" noMove="1" noResize="1" noEditPoints="1" noAdjustHandles="1" noChangeArrowheads="1" noChangeShapeType="1"/>
              </p:cNvPicPr>
              <p:nvPr/>
            </p:nvPicPr>
            <p:blipFill>
              <a:blip r:embed="rId20"/>
              <a:stretch>
                <a:fillRect/>
              </a:stretch>
            </p:blipFill>
            <p:spPr>
              <a:xfrm>
                <a:off x="1704600" y="5586120"/>
                <a:ext cx="4529160" cy="972000"/>
              </a:xfrm>
              <a:prstGeom prst="rect">
                <a:avLst/>
              </a:prstGeom>
            </p:spPr>
          </p:pic>
        </mc:Fallback>
      </mc:AlternateContent>
    </p:spTree>
    <p:custDataLst>
      <p:tags r:id="rId1"/>
    </p:custDataLst>
    <p:extLst>
      <p:ext uri="{BB962C8B-B14F-4D97-AF65-F5344CB8AC3E}">
        <p14:creationId xmlns:p14="http://schemas.microsoft.com/office/powerpoint/2010/main" val="3417807775"/>
      </p:ext>
    </p:extLst>
  </p:cSld>
  <p:clrMapOvr>
    <a:masterClrMapping/>
  </p:clrMapOvr>
  <mc:AlternateContent xmlns:mc="http://schemas.openxmlformats.org/markup-compatibility/2006" xmlns:p14="http://schemas.microsoft.com/office/powerpoint/2010/main">
    <mc:Choice Requires="p14">
      <p:transition spd="slow" p14:dur="2000" advTm="50061"/>
    </mc:Choice>
    <mc:Fallback xmlns="">
      <p:transition spd="slow" advTm="50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300"/>
                                  </p:stCondLst>
                                  <p:childTnLst>
                                    <p:set>
                                      <p:cBhvr>
                                        <p:cTn id="23" dur="1" fill="hold">
                                          <p:stCondLst>
                                            <p:cond delay="0"/>
                                          </p:stCondLst>
                                        </p:cTn>
                                        <p:tgtEl>
                                          <p:spTgt spid="66"/>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nodeType="afterEffect">
                                  <p:stCondLst>
                                    <p:cond delay="300"/>
                                  </p:stCondLst>
                                  <p:childTnLst>
                                    <p:set>
                                      <p:cBhvr>
                                        <p:cTn id="26" dur="1" fill="hold">
                                          <p:stCondLst>
                                            <p:cond delay="0"/>
                                          </p:stCondLst>
                                        </p:cTn>
                                        <p:tgtEl>
                                          <p:spTgt spid="7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nodeType="afterEffect">
                                  <p:stCondLst>
                                    <p:cond delay="30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down)">
                                      <p:cBhvr>
                                        <p:cTn id="42" dur="500"/>
                                        <p:tgtEl>
                                          <p:spTgt spid="40"/>
                                        </p:tgtEl>
                                      </p:cBhvr>
                                    </p:animEffect>
                                  </p:childTnLst>
                                </p:cTn>
                              </p:par>
                            </p:childTnLst>
                          </p:cTn>
                        </p:par>
                        <p:par>
                          <p:cTn id="43" fill="hold">
                            <p:stCondLst>
                              <p:cond delay="1500"/>
                            </p:stCondLst>
                            <p:childTnLst>
                              <p:par>
                                <p:cTn id="44" presetID="22" presetClass="entr" presetSubtype="4"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500"/>
                                        <p:tgtEl>
                                          <p:spTgt spid="4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000"/>
                                        <p:tgtEl>
                                          <p:spTgt spid="52"/>
                                        </p:tgtEl>
                                      </p:cBhvr>
                                    </p:animEffect>
                                    <p:anim calcmode="lin" valueType="num">
                                      <p:cBhvr>
                                        <p:cTn id="64" dur="1000" fill="hold"/>
                                        <p:tgtEl>
                                          <p:spTgt spid="52"/>
                                        </p:tgtEl>
                                        <p:attrNameLst>
                                          <p:attrName>ppt_x</p:attrName>
                                        </p:attrNameLst>
                                      </p:cBhvr>
                                      <p:tavLst>
                                        <p:tav tm="0">
                                          <p:val>
                                            <p:strVal val="#ppt_x"/>
                                          </p:val>
                                        </p:tav>
                                        <p:tav tm="100000">
                                          <p:val>
                                            <p:strVal val="#ppt_x"/>
                                          </p:val>
                                        </p:tav>
                                      </p:tavLst>
                                    </p:anim>
                                    <p:anim calcmode="lin" valueType="num">
                                      <p:cBhvr>
                                        <p:cTn id="6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up)">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0" grpId="0" build="p"/>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F398E9CB-02A8-4EF9-9FB0-08E3407507AC}"/>
              </a:ext>
            </a:extLst>
          </p:cNvPr>
          <p:cNvGrpSpPr/>
          <p:nvPr/>
        </p:nvGrpSpPr>
        <p:grpSpPr>
          <a:xfrm>
            <a:off x="6575938" y="1292939"/>
            <a:ext cx="5616062" cy="5369099"/>
            <a:chOff x="6575938" y="1292939"/>
            <a:chExt cx="5616062" cy="5369099"/>
          </a:xfrm>
        </p:grpSpPr>
        <p:grpSp>
          <p:nvGrpSpPr>
            <p:cNvPr id="6" name="Group 5">
              <a:extLst>
                <a:ext uri="{FF2B5EF4-FFF2-40B4-BE49-F238E27FC236}">
                  <a16:creationId xmlns:a16="http://schemas.microsoft.com/office/drawing/2014/main" id="{F7CB26A9-06E3-4BE8-BE2D-29807A51AB70}"/>
                </a:ext>
              </a:extLst>
            </p:cNvPr>
            <p:cNvGrpSpPr/>
            <p:nvPr/>
          </p:nvGrpSpPr>
          <p:grpSpPr>
            <a:xfrm>
              <a:off x="8474274" y="2696380"/>
              <a:ext cx="2561493" cy="3746211"/>
              <a:chOff x="7900758" y="1562793"/>
              <a:chExt cx="2956643" cy="4324122"/>
            </a:xfrm>
          </p:grpSpPr>
          <p:sp>
            <p:nvSpPr>
              <p:cNvPr id="42" name="Freeform: Shape 41">
                <a:extLst>
                  <a:ext uri="{FF2B5EF4-FFF2-40B4-BE49-F238E27FC236}">
                    <a16:creationId xmlns:a16="http://schemas.microsoft.com/office/drawing/2014/main" id="{AB03E4C6-9849-4F16-A58B-FA32063AC273}"/>
                  </a:ext>
                </a:extLst>
              </p:cNvPr>
              <p:cNvSpPr/>
              <p:nvPr/>
            </p:nvSpPr>
            <p:spPr>
              <a:xfrm rot="10800000" flipH="1">
                <a:off x="7900758" y="1944644"/>
                <a:ext cx="2133304" cy="394227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 name="Picture 2">
                <a:extLst>
                  <a:ext uri="{FF2B5EF4-FFF2-40B4-BE49-F238E27FC236}">
                    <a16:creationId xmlns:a16="http://schemas.microsoft.com/office/drawing/2014/main" id="{E952A250-9652-4ABA-92E7-015C6B53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347" y="1562793"/>
                <a:ext cx="878054" cy="1225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987CAD2-4BDA-48BA-A6C5-73BFDC792830}"/>
                </a:ext>
              </a:extLst>
            </p:cNvPr>
            <p:cNvGrpSpPr/>
            <p:nvPr/>
          </p:nvGrpSpPr>
          <p:grpSpPr>
            <a:xfrm>
              <a:off x="6894215" y="1292939"/>
              <a:ext cx="5297785" cy="5309993"/>
              <a:chOff x="6076950" y="-57150"/>
              <a:chExt cx="6115050" cy="6129141"/>
            </a:xfrm>
          </p:grpSpPr>
          <p:grpSp>
            <p:nvGrpSpPr>
              <p:cNvPr id="27" name="Group 26">
                <a:extLst>
                  <a:ext uri="{FF2B5EF4-FFF2-40B4-BE49-F238E27FC236}">
                    <a16:creationId xmlns:a16="http://schemas.microsoft.com/office/drawing/2014/main" id="{12A6E474-AFE3-4B23-A180-2CB96CF87E86}"/>
                  </a:ext>
                </a:extLst>
              </p:cNvPr>
              <p:cNvGrpSpPr/>
              <p:nvPr/>
            </p:nvGrpSpPr>
            <p:grpSpPr>
              <a:xfrm>
                <a:off x="6076950" y="394039"/>
                <a:ext cx="5353049" cy="5384416"/>
                <a:chOff x="6076950" y="832189"/>
                <a:chExt cx="5353049" cy="5384416"/>
              </a:xfrm>
            </p:grpSpPr>
            <p:grpSp>
              <p:nvGrpSpPr>
                <p:cNvPr id="16" name="Group 15">
                  <a:extLst>
                    <a:ext uri="{FF2B5EF4-FFF2-40B4-BE49-F238E27FC236}">
                      <a16:creationId xmlns:a16="http://schemas.microsoft.com/office/drawing/2014/main" id="{98EE1F6D-76C4-498F-B4EC-61E8A980AF5E}"/>
                    </a:ext>
                  </a:extLst>
                </p:cNvPr>
                <p:cNvGrpSpPr/>
                <p:nvPr/>
              </p:nvGrpSpPr>
              <p:grpSpPr>
                <a:xfrm>
                  <a:off x="6102109" y="832189"/>
                  <a:ext cx="5327890" cy="5384416"/>
                  <a:chOff x="1524000" y="4339771"/>
                  <a:chExt cx="919163" cy="928915"/>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420476" y="524099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420476" y="5240994"/>
                    <a:ext cx="771524"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6238876" y="-571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6238876" y="-57150"/>
                    <a:ext cx="771524" cy="830997"/>
                  </a:xfrm>
                  <a:prstGeom prst="rect">
                    <a:avLst/>
                  </a:prstGeom>
                  <a:blipFill>
                    <a:blip r:embed="rId6"/>
                    <a:stretch>
                      <a:fillRect/>
                    </a:stretch>
                  </a:blipFill>
                </p:spPr>
                <p:txBody>
                  <a:bodyPr/>
                  <a:lstStyle/>
                  <a:p>
                    <a:r>
                      <a:rPr lang="en-CA">
                        <a:noFill/>
                      </a:rPr>
                      <a:t> </a:t>
                    </a:r>
                  </a:p>
                </p:txBody>
              </p:sp>
            </mc:Fallback>
          </mc:AlternateContent>
        </p:grpSp>
        <p:grpSp>
          <p:nvGrpSpPr>
            <p:cNvPr id="206" name="Group 205">
              <a:extLst>
                <a:ext uri="{FF2B5EF4-FFF2-40B4-BE49-F238E27FC236}">
                  <a16:creationId xmlns:a16="http://schemas.microsoft.com/office/drawing/2014/main" id="{0C27923E-5A80-4BF4-A86C-C23408D61C58}"/>
                </a:ext>
              </a:extLst>
            </p:cNvPr>
            <p:cNvGrpSpPr/>
            <p:nvPr/>
          </p:nvGrpSpPr>
          <p:grpSpPr>
            <a:xfrm>
              <a:off x="6575938" y="1905000"/>
              <a:ext cx="663581" cy="4757038"/>
              <a:chOff x="605148" y="1981200"/>
              <a:chExt cx="663581" cy="4757038"/>
            </a:xfrm>
          </p:grpSpPr>
          <p:cxnSp>
            <p:nvCxnSpPr>
              <p:cNvPr id="207" name="Straight Arrow Connector 206">
                <a:extLst>
                  <a:ext uri="{FF2B5EF4-FFF2-40B4-BE49-F238E27FC236}">
                    <a16:creationId xmlns:a16="http://schemas.microsoft.com/office/drawing/2014/main" id="{179C5362-EF31-4B60-B960-6EB2CAA3DFA1}"/>
                  </a:ext>
                </a:extLst>
              </p:cNvPr>
              <p:cNvCxnSpPr>
                <a:cxnSpLocks/>
              </p:cNvCxnSpPr>
              <p:nvPr/>
            </p:nvCxnSpPr>
            <p:spPr>
              <a:xfrm flipV="1">
                <a:off x="957513" y="1981200"/>
                <a:ext cx="0" cy="44958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08" name="Picture 2">
                <a:extLst>
                  <a:ext uri="{FF2B5EF4-FFF2-40B4-BE49-F238E27FC236}">
                    <a16:creationId xmlns:a16="http://schemas.microsoft.com/office/drawing/2014/main" id="{205EEAA1-AA1B-4806-8FCD-BF05D0F4EA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605148" y="5829300"/>
                <a:ext cx="663581" cy="90893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3" name="Straight Arrow Connector 42">
            <a:extLst>
              <a:ext uri="{FF2B5EF4-FFF2-40B4-BE49-F238E27FC236}">
                <a16:creationId xmlns:a16="http://schemas.microsoft.com/office/drawing/2014/main" id="{EE2F5B3A-0811-426C-9DD6-A846726C3AC0}"/>
              </a:ext>
            </a:extLst>
          </p:cNvPr>
          <p:cNvCxnSpPr>
            <a:cxnSpLocks/>
          </p:cNvCxnSpPr>
          <p:nvPr/>
        </p:nvCxnSpPr>
        <p:spPr>
          <a:xfrm flipV="1">
            <a:off x="6923294" y="3100521"/>
            <a:ext cx="3307088" cy="3244216"/>
          </a:xfrm>
          <a:prstGeom prst="straightConnector1">
            <a:avLst/>
          </a:prstGeom>
          <a:ln w="762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EBE0182-D214-45CE-A471-D98F10042570}"/>
              </a:ext>
            </a:extLst>
          </p:cNvPr>
          <p:cNvCxnSpPr>
            <a:cxnSpLocks/>
          </p:cNvCxnSpPr>
          <p:nvPr/>
        </p:nvCxnSpPr>
        <p:spPr>
          <a:xfrm flipV="1">
            <a:off x="6870535" y="4370542"/>
            <a:ext cx="2291016" cy="2008911"/>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DFB134-7ABC-469A-B806-66DF5C31838C}"/>
              </a:ext>
            </a:extLst>
          </p:cNvPr>
          <p:cNvCxnSpPr>
            <a:cxnSpLocks/>
          </p:cNvCxnSpPr>
          <p:nvPr/>
        </p:nvCxnSpPr>
        <p:spPr>
          <a:xfrm flipV="1">
            <a:off x="6899238" y="5338777"/>
            <a:ext cx="1822206" cy="985731"/>
          </a:xfrm>
          <a:prstGeom prst="straightConnector1">
            <a:avLst/>
          </a:prstGeom>
          <a:ln w="101600">
            <a:solidFill>
              <a:srgbClr val="441D6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3B3D135-C52B-49E6-9479-5F7B714A8E8C}"/>
              </a:ext>
            </a:extLst>
          </p:cNvPr>
          <p:cNvCxnSpPr>
            <a:cxnSpLocks/>
          </p:cNvCxnSpPr>
          <p:nvPr/>
        </p:nvCxnSpPr>
        <p:spPr>
          <a:xfrm>
            <a:off x="6877711" y="6326660"/>
            <a:ext cx="1617392" cy="0"/>
          </a:xfrm>
          <a:prstGeom prst="straightConnector1">
            <a:avLst/>
          </a:prstGeom>
          <a:ln w="114300">
            <a:solidFill>
              <a:srgbClr val="271137"/>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F08EBF-8F5F-45FE-A384-83F8EE186C55}"/>
              </a:ext>
            </a:extLst>
          </p:cNvPr>
          <p:cNvGrpSpPr/>
          <p:nvPr/>
        </p:nvGrpSpPr>
        <p:grpSpPr>
          <a:xfrm>
            <a:off x="8473762" y="5683695"/>
            <a:ext cx="853143" cy="672122"/>
            <a:chOff x="3674035" y="1949638"/>
            <a:chExt cx="1973469" cy="1554738"/>
          </a:xfrm>
        </p:grpSpPr>
        <p:grpSp>
          <p:nvGrpSpPr>
            <p:cNvPr id="53" name="Group 52">
              <a:extLst>
                <a:ext uri="{FF2B5EF4-FFF2-40B4-BE49-F238E27FC236}">
                  <a16:creationId xmlns:a16="http://schemas.microsoft.com/office/drawing/2014/main" id="{9B936C4C-1849-4306-A33F-C20AC7A77DE6}"/>
                </a:ext>
              </a:extLst>
            </p:cNvPr>
            <p:cNvGrpSpPr/>
            <p:nvPr/>
          </p:nvGrpSpPr>
          <p:grpSpPr>
            <a:xfrm>
              <a:off x="3675171" y="2011680"/>
              <a:ext cx="1436761" cy="1439999"/>
              <a:chOff x="4465129" y="2328712"/>
              <a:chExt cx="1436761" cy="1439999"/>
            </a:xfrm>
          </p:grpSpPr>
          <p:cxnSp>
            <p:nvCxnSpPr>
              <p:cNvPr id="64" name="Straight Arrow Connector 63">
                <a:extLst>
                  <a:ext uri="{FF2B5EF4-FFF2-40B4-BE49-F238E27FC236}">
                    <a16:creationId xmlns:a16="http://schemas.microsoft.com/office/drawing/2014/main" id="{3B947A83-F748-4D91-B2CF-11CD459074C2}"/>
                  </a:ext>
                </a:extLst>
              </p:cNvPr>
              <p:cNvCxnSpPr>
                <a:cxnSpLocks/>
              </p:cNvCxnSpPr>
              <p:nvPr/>
            </p:nvCxnSpPr>
            <p:spPr>
              <a:xfrm flipH="1" flipV="1">
                <a:off x="4469068" y="2328712"/>
                <a:ext cx="1" cy="1439999"/>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Straight Arrow Connector 64">
                <a:extLst>
                  <a:ext uri="{FF2B5EF4-FFF2-40B4-BE49-F238E27FC236}">
                    <a16:creationId xmlns:a16="http://schemas.microsoft.com/office/drawing/2014/main" id="{3990671E-36B9-41A2-B361-4CBC5CD8216C}"/>
                  </a:ext>
                </a:extLst>
              </p:cNvPr>
              <p:cNvCxnSpPr>
                <a:cxnSpLocks/>
              </p:cNvCxnSpPr>
              <p:nvPr/>
            </p:nvCxnSpPr>
            <p:spPr>
              <a:xfrm flipV="1">
                <a:off x="4465129" y="3757334"/>
                <a:ext cx="1436761" cy="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E938ED-B608-4312-817A-0A8E82380A43}"/>
                    </a:ext>
                  </a:extLst>
                </p:cNvPr>
                <p:cNvSpPr txBox="1"/>
                <p:nvPr/>
              </p:nvSpPr>
              <p:spPr>
                <a:xfrm>
                  <a:off x="3674035" y="1949638"/>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54" name="TextBox 53">
                  <a:extLst>
                    <a:ext uri="{FF2B5EF4-FFF2-40B4-BE49-F238E27FC236}">
                      <a16:creationId xmlns:a16="http://schemas.microsoft.com/office/drawing/2014/main" id="{D3E938ED-B608-4312-817A-0A8E82380A43}"/>
                    </a:ext>
                  </a:extLst>
                </p:cNvPr>
                <p:cNvSpPr txBox="1">
                  <a:spLocks noRot="1" noChangeAspect="1" noMove="1" noResize="1" noEditPoints="1" noAdjustHandles="1" noChangeArrowheads="1" noChangeShapeType="1" noTextEdit="1"/>
                </p:cNvSpPr>
                <p:nvPr/>
              </p:nvSpPr>
              <p:spPr>
                <a:xfrm>
                  <a:off x="3674035" y="1949638"/>
                  <a:ext cx="767086" cy="1017965"/>
                </a:xfrm>
                <a:prstGeom prst="rect">
                  <a:avLst/>
                </a:prstGeom>
                <a:blipFill>
                  <a:blip r:embed="rId8"/>
                  <a:stretch>
                    <a:fillRect r="-7407" b="-137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683F702-E4D3-4D6B-8D23-87C0C7243DA5}"/>
                    </a:ext>
                  </a:extLst>
                </p:cNvPr>
                <p:cNvSpPr txBox="1"/>
                <p:nvPr/>
              </p:nvSpPr>
              <p:spPr>
                <a:xfrm>
                  <a:off x="4736609" y="2482557"/>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1" name="TextBox 60">
                  <a:extLst>
                    <a:ext uri="{FF2B5EF4-FFF2-40B4-BE49-F238E27FC236}">
                      <a16:creationId xmlns:a16="http://schemas.microsoft.com/office/drawing/2014/main" id="{B683F702-E4D3-4D6B-8D23-87C0C7243DA5}"/>
                    </a:ext>
                  </a:extLst>
                </p:cNvPr>
                <p:cNvSpPr txBox="1">
                  <a:spLocks noRot="1" noChangeAspect="1" noMove="1" noResize="1" noEditPoints="1" noAdjustHandles="1" noChangeArrowheads="1" noChangeShapeType="1" noTextEdit="1"/>
                </p:cNvSpPr>
                <p:nvPr/>
              </p:nvSpPr>
              <p:spPr>
                <a:xfrm>
                  <a:off x="4736609" y="2482557"/>
                  <a:ext cx="910895" cy="1021819"/>
                </a:xfrm>
                <a:prstGeom prst="rect">
                  <a:avLst/>
                </a:prstGeom>
                <a:blipFill>
                  <a:blip r:embed="rId9"/>
                  <a:stretch>
                    <a:fillRect/>
                  </a:stretch>
                </a:blipFill>
              </p:spPr>
              <p:txBody>
                <a:bodyPr/>
                <a:lstStyle/>
                <a:p>
                  <a:r>
                    <a:rPr lang="en-CA">
                      <a:noFill/>
                    </a:rPr>
                    <a:t> </a:t>
                  </a:r>
                </a:p>
              </p:txBody>
            </p:sp>
          </mc:Fallback>
        </mc:AlternateContent>
      </p:grpSp>
      <p:grpSp>
        <p:nvGrpSpPr>
          <p:cNvPr id="66" name="Group 65">
            <a:extLst>
              <a:ext uri="{FF2B5EF4-FFF2-40B4-BE49-F238E27FC236}">
                <a16:creationId xmlns:a16="http://schemas.microsoft.com/office/drawing/2014/main" id="{9F0F6E08-9C92-41B6-A002-94A3262E6E2A}"/>
              </a:ext>
            </a:extLst>
          </p:cNvPr>
          <p:cNvGrpSpPr/>
          <p:nvPr/>
        </p:nvGrpSpPr>
        <p:grpSpPr>
          <a:xfrm>
            <a:off x="8722914" y="4522913"/>
            <a:ext cx="907665" cy="808878"/>
            <a:chOff x="3675171" y="1580597"/>
            <a:chExt cx="2099588" cy="1871082"/>
          </a:xfrm>
        </p:grpSpPr>
        <p:grpSp>
          <p:nvGrpSpPr>
            <p:cNvPr id="67" name="Group 66">
              <a:extLst>
                <a:ext uri="{FF2B5EF4-FFF2-40B4-BE49-F238E27FC236}">
                  <a16:creationId xmlns:a16="http://schemas.microsoft.com/office/drawing/2014/main" id="{6666E129-B66A-4795-B3B6-AE73D286D21F}"/>
                </a:ext>
              </a:extLst>
            </p:cNvPr>
            <p:cNvGrpSpPr/>
            <p:nvPr/>
          </p:nvGrpSpPr>
          <p:grpSpPr>
            <a:xfrm>
              <a:off x="3675171" y="2177103"/>
              <a:ext cx="1318239" cy="1274576"/>
              <a:chOff x="4465129" y="2494135"/>
              <a:chExt cx="1318239" cy="1274576"/>
            </a:xfrm>
          </p:grpSpPr>
          <p:cxnSp>
            <p:nvCxnSpPr>
              <p:cNvPr id="70" name="Straight Arrow Connector 69">
                <a:extLst>
                  <a:ext uri="{FF2B5EF4-FFF2-40B4-BE49-F238E27FC236}">
                    <a16:creationId xmlns:a16="http://schemas.microsoft.com/office/drawing/2014/main" id="{063B1FD2-B903-4024-8BFD-3D6C0CDCBBAD}"/>
                  </a:ext>
                </a:extLst>
              </p:cNvPr>
              <p:cNvCxnSpPr>
                <a:cxnSpLocks/>
              </p:cNvCxnSpPr>
              <p:nvPr/>
            </p:nvCxnSpPr>
            <p:spPr>
              <a:xfrm flipV="1">
                <a:off x="4469069" y="2494135"/>
                <a:ext cx="741649" cy="127457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71719494-4FA3-4448-98F6-AD764728AA4B}"/>
                  </a:ext>
                </a:extLst>
              </p:cNvPr>
              <p:cNvCxnSpPr>
                <a:cxnSpLocks/>
              </p:cNvCxnSpPr>
              <p:nvPr/>
            </p:nvCxnSpPr>
            <p:spPr>
              <a:xfrm flipV="1">
                <a:off x="4465129" y="3066783"/>
                <a:ext cx="1318239" cy="69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4B08005-C65A-4676-98B8-2BA8F70CA2C7}"/>
                    </a:ext>
                  </a:extLst>
                </p:cNvPr>
                <p:cNvSpPr txBox="1"/>
                <p:nvPr/>
              </p:nvSpPr>
              <p:spPr>
                <a:xfrm>
                  <a:off x="4323038" y="1580597"/>
                  <a:ext cx="767086" cy="1017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8" name="TextBox 67">
                  <a:extLst>
                    <a:ext uri="{FF2B5EF4-FFF2-40B4-BE49-F238E27FC236}">
                      <a16:creationId xmlns:a16="http://schemas.microsoft.com/office/drawing/2014/main" id="{94B08005-C65A-4676-98B8-2BA8F70CA2C7}"/>
                    </a:ext>
                  </a:extLst>
                </p:cNvPr>
                <p:cNvSpPr txBox="1">
                  <a:spLocks noRot="1" noChangeAspect="1" noMove="1" noResize="1" noEditPoints="1" noAdjustHandles="1" noChangeArrowheads="1" noChangeShapeType="1" noTextEdit="1"/>
                </p:cNvSpPr>
                <p:nvPr/>
              </p:nvSpPr>
              <p:spPr>
                <a:xfrm>
                  <a:off x="4323038" y="1580597"/>
                  <a:ext cx="767086" cy="1017966"/>
                </a:xfrm>
                <a:prstGeom prst="rect">
                  <a:avLst/>
                </a:prstGeom>
                <a:blipFill>
                  <a:blip r:embed="rId10"/>
                  <a:stretch>
                    <a:fillRect r="-7407" b="-13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0D078FD-A734-4EB2-8CA1-4280759EA33D}"/>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60D078FD-A734-4EB2-8CA1-4280759EA33D}"/>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1"/>
                  <a:stretch>
                    <a:fillRect b="-1389"/>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91A0998B-4AF3-431D-A663-041009C39CC3}"/>
              </a:ext>
            </a:extLst>
          </p:cNvPr>
          <p:cNvGrpSpPr/>
          <p:nvPr/>
        </p:nvGrpSpPr>
        <p:grpSpPr>
          <a:xfrm>
            <a:off x="9160270" y="3252104"/>
            <a:ext cx="907665" cy="1138958"/>
            <a:chOff x="3675171" y="817060"/>
            <a:chExt cx="2099588" cy="2634619"/>
          </a:xfrm>
        </p:grpSpPr>
        <p:grpSp>
          <p:nvGrpSpPr>
            <p:cNvPr id="74" name="Group 73">
              <a:extLst>
                <a:ext uri="{FF2B5EF4-FFF2-40B4-BE49-F238E27FC236}">
                  <a16:creationId xmlns:a16="http://schemas.microsoft.com/office/drawing/2014/main" id="{80AACFE4-4656-4A6D-A44F-F294C3145EAF}"/>
                </a:ext>
              </a:extLst>
            </p:cNvPr>
            <p:cNvGrpSpPr/>
            <p:nvPr/>
          </p:nvGrpSpPr>
          <p:grpSpPr>
            <a:xfrm>
              <a:off x="3675171" y="1744433"/>
              <a:ext cx="1604564" cy="1707246"/>
              <a:chOff x="4465129" y="2061465"/>
              <a:chExt cx="1604564" cy="1707246"/>
            </a:xfrm>
          </p:grpSpPr>
          <p:cxnSp>
            <p:nvCxnSpPr>
              <p:cNvPr id="77" name="Straight Arrow Connector 76">
                <a:extLst>
                  <a:ext uri="{FF2B5EF4-FFF2-40B4-BE49-F238E27FC236}">
                    <a16:creationId xmlns:a16="http://schemas.microsoft.com/office/drawing/2014/main" id="{DB569FC1-8DBE-4F5D-A718-5BD1DC7675B3}"/>
                  </a:ext>
                </a:extLst>
              </p:cNvPr>
              <p:cNvCxnSpPr>
                <a:cxnSpLocks/>
              </p:cNvCxnSpPr>
              <p:nvPr/>
            </p:nvCxnSpPr>
            <p:spPr>
              <a:xfrm flipV="1">
                <a:off x="4469069" y="2061465"/>
                <a:ext cx="1206132" cy="170724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8" name="Straight Arrow Connector 77">
                <a:extLst>
                  <a:ext uri="{FF2B5EF4-FFF2-40B4-BE49-F238E27FC236}">
                    <a16:creationId xmlns:a16="http://schemas.microsoft.com/office/drawing/2014/main" id="{88514BBD-D7AB-4B6B-BA28-E3661AFF4DEF}"/>
                  </a:ext>
                </a:extLst>
              </p:cNvPr>
              <p:cNvCxnSpPr>
                <a:cxnSpLocks/>
              </p:cNvCxnSpPr>
              <p:nvPr/>
            </p:nvCxnSpPr>
            <p:spPr>
              <a:xfrm flipV="1">
                <a:off x="4465129" y="2417782"/>
                <a:ext cx="1604564" cy="1339553"/>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C336AD-6777-4EB7-A466-AC4E1E9B95F6}"/>
                    </a:ext>
                  </a:extLst>
                </p:cNvPr>
                <p:cNvSpPr txBox="1"/>
                <p:nvPr/>
              </p:nvSpPr>
              <p:spPr>
                <a:xfrm>
                  <a:off x="4348489" y="817060"/>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75" name="TextBox 74">
                  <a:extLst>
                    <a:ext uri="{FF2B5EF4-FFF2-40B4-BE49-F238E27FC236}">
                      <a16:creationId xmlns:a16="http://schemas.microsoft.com/office/drawing/2014/main" id="{C2C336AD-6777-4EB7-A466-AC4E1E9B95F6}"/>
                    </a:ext>
                  </a:extLst>
                </p:cNvPr>
                <p:cNvSpPr txBox="1">
                  <a:spLocks noRot="1" noChangeAspect="1" noMove="1" noResize="1" noEditPoints="1" noAdjustHandles="1" noChangeArrowheads="1" noChangeShapeType="1" noTextEdit="1"/>
                </p:cNvSpPr>
                <p:nvPr/>
              </p:nvSpPr>
              <p:spPr>
                <a:xfrm>
                  <a:off x="4348489" y="817060"/>
                  <a:ext cx="767086" cy="1017965"/>
                </a:xfrm>
                <a:prstGeom prst="rect">
                  <a:avLst/>
                </a:prstGeom>
                <a:blipFill>
                  <a:blip r:embed="rId12"/>
                  <a:stretch>
                    <a:fillRect r="-5455" b="-137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785921F-E94E-463A-8ED2-AB487694BE90}"/>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6" name="TextBox 75">
                  <a:extLst>
                    <a:ext uri="{FF2B5EF4-FFF2-40B4-BE49-F238E27FC236}">
                      <a16:creationId xmlns:a16="http://schemas.microsoft.com/office/drawing/2014/main" id="{6785921F-E94E-463A-8ED2-AB487694BE90}"/>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3"/>
                  <a:stretch>
                    <a:fillRect b="-1389"/>
                  </a:stretch>
                </a:blipFill>
              </p:spPr>
              <p:txBody>
                <a:bodyPr/>
                <a:lstStyle/>
                <a:p>
                  <a:r>
                    <a:rPr lang="en-CA">
                      <a:noFill/>
                    </a:rPr>
                    <a:t> </a:t>
                  </a:r>
                </a:p>
              </p:txBody>
            </p:sp>
          </mc:Fallback>
        </mc:AlternateContent>
      </p:grpSp>
      <p:grpSp>
        <p:nvGrpSpPr>
          <p:cNvPr id="81" name="Group 80">
            <a:extLst>
              <a:ext uri="{FF2B5EF4-FFF2-40B4-BE49-F238E27FC236}">
                <a16:creationId xmlns:a16="http://schemas.microsoft.com/office/drawing/2014/main" id="{41905BCB-29E8-4D76-B5BE-2EFB814EB6D8}"/>
              </a:ext>
            </a:extLst>
          </p:cNvPr>
          <p:cNvGrpSpPr/>
          <p:nvPr/>
        </p:nvGrpSpPr>
        <p:grpSpPr>
          <a:xfrm>
            <a:off x="10222028" y="2069317"/>
            <a:ext cx="1023193" cy="1034433"/>
            <a:chOff x="3675171" y="1058847"/>
            <a:chExt cx="2366825" cy="2392832"/>
          </a:xfrm>
        </p:grpSpPr>
        <p:grpSp>
          <p:nvGrpSpPr>
            <p:cNvPr id="82" name="Group 81">
              <a:extLst>
                <a:ext uri="{FF2B5EF4-FFF2-40B4-BE49-F238E27FC236}">
                  <a16:creationId xmlns:a16="http://schemas.microsoft.com/office/drawing/2014/main" id="{23E106C9-476F-405A-AD33-EA7A78DBBA31}"/>
                </a:ext>
              </a:extLst>
            </p:cNvPr>
            <p:cNvGrpSpPr/>
            <p:nvPr/>
          </p:nvGrpSpPr>
          <p:grpSpPr>
            <a:xfrm>
              <a:off x="3675171" y="1489921"/>
              <a:ext cx="1719094" cy="1961758"/>
              <a:chOff x="4465129" y="1806953"/>
              <a:chExt cx="1719094" cy="1961758"/>
            </a:xfrm>
          </p:grpSpPr>
          <p:cxnSp>
            <p:nvCxnSpPr>
              <p:cNvPr id="85" name="Straight Arrow Connector 84">
                <a:extLst>
                  <a:ext uri="{FF2B5EF4-FFF2-40B4-BE49-F238E27FC236}">
                    <a16:creationId xmlns:a16="http://schemas.microsoft.com/office/drawing/2014/main" id="{3861CC1A-6B80-419E-8C82-A661A5DC88B1}"/>
                  </a:ext>
                </a:extLst>
              </p:cNvPr>
              <p:cNvCxnSpPr>
                <a:cxnSpLocks/>
              </p:cNvCxnSpPr>
              <p:nvPr/>
            </p:nvCxnSpPr>
            <p:spPr>
              <a:xfrm flipV="1">
                <a:off x="4469069" y="1806953"/>
                <a:ext cx="1422466" cy="196175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D64F5B0F-F15A-41DE-AA29-087F208A88E7}"/>
                  </a:ext>
                </a:extLst>
              </p:cNvPr>
              <p:cNvCxnSpPr>
                <a:cxnSpLocks/>
              </p:cNvCxnSpPr>
              <p:nvPr/>
            </p:nvCxnSpPr>
            <p:spPr>
              <a:xfrm flipV="1">
                <a:off x="4465129" y="2023288"/>
                <a:ext cx="1719094" cy="173404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1A65A39-8E16-41EA-AFFA-0E2EB2FBB479}"/>
                    </a:ext>
                  </a:extLst>
                </p:cNvPr>
                <p:cNvSpPr txBox="1"/>
                <p:nvPr/>
              </p:nvSpPr>
              <p:spPr>
                <a:xfrm>
                  <a:off x="3966723" y="1058847"/>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83" name="TextBox 82">
                  <a:extLst>
                    <a:ext uri="{FF2B5EF4-FFF2-40B4-BE49-F238E27FC236}">
                      <a16:creationId xmlns:a16="http://schemas.microsoft.com/office/drawing/2014/main" id="{51A65A39-8E16-41EA-AFFA-0E2EB2FBB479}"/>
                    </a:ext>
                  </a:extLst>
                </p:cNvPr>
                <p:cNvSpPr txBox="1">
                  <a:spLocks noRot="1" noChangeAspect="1" noMove="1" noResize="1" noEditPoints="1" noAdjustHandles="1" noChangeArrowheads="1" noChangeShapeType="1" noTextEdit="1"/>
                </p:cNvSpPr>
                <p:nvPr/>
              </p:nvSpPr>
              <p:spPr>
                <a:xfrm>
                  <a:off x="3966723" y="1058847"/>
                  <a:ext cx="767086" cy="1017965"/>
                </a:xfrm>
                <a:prstGeom prst="rect">
                  <a:avLst/>
                </a:prstGeom>
                <a:blipFill>
                  <a:blip r:embed="rId14"/>
                  <a:stretch>
                    <a:fillRect r="-5556" b="-137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B7065C4-D079-445B-8B72-B46A72C050F5}"/>
                    </a:ext>
                  </a:extLst>
                </p:cNvPr>
                <p:cNvSpPr txBox="1"/>
                <p:nvPr/>
              </p:nvSpPr>
              <p:spPr>
                <a:xfrm>
                  <a:off x="5131101" y="1833551"/>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84" name="TextBox 83">
                  <a:extLst>
                    <a:ext uri="{FF2B5EF4-FFF2-40B4-BE49-F238E27FC236}">
                      <a16:creationId xmlns:a16="http://schemas.microsoft.com/office/drawing/2014/main" id="{4B7065C4-D079-445B-8B72-B46A72C050F5}"/>
                    </a:ext>
                  </a:extLst>
                </p:cNvPr>
                <p:cNvSpPr txBox="1">
                  <a:spLocks noRot="1" noChangeAspect="1" noMove="1" noResize="1" noEditPoints="1" noAdjustHandles="1" noChangeArrowheads="1" noChangeShapeType="1" noTextEdit="1"/>
                </p:cNvSpPr>
                <p:nvPr/>
              </p:nvSpPr>
              <p:spPr>
                <a:xfrm>
                  <a:off x="5131101" y="1833551"/>
                  <a:ext cx="910895" cy="1021819"/>
                </a:xfrm>
                <a:prstGeom prst="rect">
                  <a:avLst/>
                </a:prstGeom>
                <a:blipFill>
                  <a:blip r:embed="rId15"/>
                  <a:stretch>
                    <a:fillRect b="-1370"/>
                  </a:stretch>
                </a:blipFill>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0A18C796-CB78-4A6E-A9B8-44D9FE566F51}"/>
              </a:ext>
            </a:extLst>
          </p:cNvPr>
          <p:cNvGrpSpPr/>
          <p:nvPr/>
        </p:nvGrpSpPr>
        <p:grpSpPr>
          <a:xfrm>
            <a:off x="117988" y="1268361"/>
            <a:ext cx="5611440" cy="5309993"/>
            <a:chOff x="117988" y="1268361"/>
            <a:chExt cx="5611440" cy="5309993"/>
          </a:xfrm>
        </p:grpSpPr>
        <p:grpSp>
          <p:nvGrpSpPr>
            <p:cNvPr id="136" name="Group 135">
              <a:extLst>
                <a:ext uri="{FF2B5EF4-FFF2-40B4-BE49-F238E27FC236}">
                  <a16:creationId xmlns:a16="http://schemas.microsoft.com/office/drawing/2014/main" id="{4B3547C3-2AF0-407C-8A40-C24A4974E223}"/>
                </a:ext>
              </a:extLst>
            </p:cNvPr>
            <p:cNvGrpSpPr/>
            <p:nvPr/>
          </p:nvGrpSpPr>
          <p:grpSpPr>
            <a:xfrm>
              <a:off x="2011702" y="2671802"/>
              <a:ext cx="2561493" cy="3746211"/>
              <a:chOff x="7900758" y="1562793"/>
              <a:chExt cx="2956643" cy="4324122"/>
            </a:xfrm>
          </p:grpSpPr>
          <p:sp>
            <p:nvSpPr>
              <p:cNvPr id="175" name="Freeform: Shape 174">
                <a:extLst>
                  <a:ext uri="{FF2B5EF4-FFF2-40B4-BE49-F238E27FC236}">
                    <a16:creationId xmlns:a16="http://schemas.microsoft.com/office/drawing/2014/main" id="{2F643AAF-DCBC-4ACC-B117-7E949E962836}"/>
                  </a:ext>
                </a:extLst>
              </p:cNvPr>
              <p:cNvSpPr/>
              <p:nvPr/>
            </p:nvSpPr>
            <p:spPr>
              <a:xfrm rot="10800000" flipH="1">
                <a:off x="7900758" y="1944644"/>
                <a:ext cx="2133304" cy="394227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6" name="Picture 2">
                <a:extLst>
                  <a:ext uri="{FF2B5EF4-FFF2-40B4-BE49-F238E27FC236}">
                    <a16:creationId xmlns:a16="http://schemas.microsoft.com/office/drawing/2014/main" id="{B4655DD9-8308-4F33-9CC4-CD59BBB1B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9347" y="1562793"/>
                <a:ext cx="878054" cy="1225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oup 166">
              <a:extLst>
                <a:ext uri="{FF2B5EF4-FFF2-40B4-BE49-F238E27FC236}">
                  <a16:creationId xmlns:a16="http://schemas.microsoft.com/office/drawing/2014/main" id="{865C9AB7-A083-4151-82FD-BF3D9E4CFE77}"/>
                </a:ext>
              </a:extLst>
            </p:cNvPr>
            <p:cNvGrpSpPr/>
            <p:nvPr/>
          </p:nvGrpSpPr>
          <p:grpSpPr>
            <a:xfrm>
              <a:off x="431643" y="1268361"/>
              <a:ext cx="5297785" cy="5309993"/>
              <a:chOff x="6076950" y="-57150"/>
              <a:chExt cx="6115050" cy="6129141"/>
            </a:xfrm>
          </p:grpSpPr>
          <p:grpSp>
            <p:nvGrpSpPr>
              <p:cNvPr id="168" name="Group 167">
                <a:extLst>
                  <a:ext uri="{FF2B5EF4-FFF2-40B4-BE49-F238E27FC236}">
                    <a16:creationId xmlns:a16="http://schemas.microsoft.com/office/drawing/2014/main" id="{8AB5962B-0898-4937-A9CA-8491EA9E1D92}"/>
                  </a:ext>
                </a:extLst>
              </p:cNvPr>
              <p:cNvGrpSpPr/>
              <p:nvPr/>
            </p:nvGrpSpPr>
            <p:grpSpPr>
              <a:xfrm>
                <a:off x="6076950" y="394039"/>
                <a:ext cx="5353049" cy="5384416"/>
                <a:chOff x="6076950" y="832189"/>
                <a:chExt cx="5353049" cy="5384416"/>
              </a:xfrm>
            </p:grpSpPr>
            <p:grpSp>
              <p:nvGrpSpPr>
                <p:cNvPr id="171" name="Group 170">
                  <a:extLst>
                    <a:ext uri="{FF2B5EF4-FFF2-40B4-BE49-F238E27FC236}">
                      <a16:creationId xmlns:a16="http://schemas.microsoft.com/office/drawing/2014/main" id="{24420844-CA3D-41D9-982E-05B7B8E5F82F}"/>
                    </a:ext>
                  </a:extLst>
                </p:cNvPr>
                <p:cNvGrpSpPr/>
                <p:nvPr/>
              </p:nvGrpSpPr>
              <p:grpSpPr>
                <a:xfrm>
                  <a:off x="6102109" y="832189"/>
                  <a:ext cx="5327890" cy="5384416"/>
                  <a:chOff x="1524000" y="4339771"/>
                  <a:chExt cx="919163" cy="928915"/>
                </a:xfrm>
              </p:grpSpPr>
              <p:cxnSp>
                <p:nvCxnSpPr>
                  <p:cNvPr id="173" name="Straight Arrow Connector 172">
                    <a:extLst>
                      <a:ext uri="{FF2B5EF4-FFF2-40B4-BE49-F238E27FC236}">
                        <a16:creationId xmlns:a16="http://schemas.microsoft.com/office/drawing/2014/main" id="{503BB4D0-2E2B-4F77-A3EB-8D4A9DC9F114}"/>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46D10544-9157-4AF0-911A-9F55D9C4EE9A}"/>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2" name="Straight Connector 171">
                  <a:extLst>
                    <a:ext uri="{FF2B5EF4-FFF2-40B4-BE49-F238E27FC236}">
                      <a16:creationId xmlns:a16="http://schemas.microsoft.com/office/drawing/2014/main" id="{D9EE32F3-0103-4110-8358-5BA7BC4E8ECC}"/>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4ED24E2E-B58B-4CE8-871A-B30BC3B5CFA5}"/>
                      </a:ext>
                    </a:extLst>
                  </p:cNvPr>
                  <p:cNvSpPr txBox="1"/>
                  <p:nvPr/>
                </p:nvSpPr>
                <p:spPr>
                  <a:xfrm>
                    <a:off x="11420476" y="5240994"/>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169" name="TextBox 168">
                    <a:extLst>
                      <a:ext uri="{FF2B5EF4-FFF2-40B4-BE49-F238E27FC236}">
                        <a16:creationId xmlns:a16="http://schemas.microsoft.com/office/drawing/2014/main" id="{4ED24E2E-B58B-4CE8-871A-B30BC3B5CFA5}"/>
                      </a:ext>
                    </a:extLst>
                  </p:cNvPr>
                  <p:cNvSpPr txBox="1">
                    <a:spLocks noRot="1" noChangeAspect="1" noMove="1" noResize="1" noEditPoints="1" noAdjustHandles="1" noChangeArrowheads="1" noChangeShapeType="1" noTextEdit="1"/>
                  </p:cNvSpPr>
                  <p:nvPr/>
                </p:nvSpPr>
                <p:spPr>
                  <a:xfrm>
                    <a:off x="11420476" y="5240994"/>
                    <a:ext cx="771524" cy="83099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3BF518C-C21F-4BF1-BDF6-A12DA3616BA5}"/>
                      </a:ext>
                    </a:extLst>
                  </p:cNvPr>
                  <p:cNvSpPr txBox="1"/>
                  <p:nvPr/>
                </p:nvSpPr>
                <p:spPr>
                  <a:xfrm>
                    <a:off x="6238876" y="-571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170" name="TextBox 169">
                    <a:extLst>
                      <a:ext uri="{FF2B5EF4-FFF2-40B4-BE49-F238E27FC236}">
                        <a16:creationId xmlns:a16="http://schemas.microsoft.com/office/drawing/2014/main" id="{D3BF518C-C21F-4BF1-BDF6-A12DA3616BA5}"/>
                      </a:ext>
                    </a:extLst>
                  </p:cNvPr>
                  <p:cNvSpPr txBox="1">
                    <a:spLocks noRot="1" noChangeAspect="1" noMove="1" noResize="1" noEditPoints="1" noAdjustHandles="1" noChangeArrowheads="1" noChangeShapeType="1" noTextEdit="1"/>
                  </p:cNvSpPr>
                  <p:nvPr/>
                </p:nvSpPr>
                <p:spPr>
                  <a:xfrm>
                    <a:off x="6238876" y="-57150"/>
                    <a:ext cx="771524" cy="830997"/>
                  </a:xfrm>
                  <a:prstGeom prst="rect">
                    <a:avLst/>
                  </a:prstGeom>
                  <a:blipFill>
                    <a:blip r:embed="rId17"/>
                    <a:stretch>
                      <a:fillRect/>
                    </a:stretch>
                  </a:blipFill>
                </p:spPr>
                <p:txBody>
                  <a:bodyPr/>
                  <a:lstStyle/>
                  <a:p>
                    <a:r>
                      <a:rPr lang="en-CA">
                        <a:noFill/>
                      </a:rPr>
                      <a:t> </a:t>
                    </a:r>
                  </a:p>
                </p:txBody>
              </p:sp>
            </mc:Fallback>
          </mc:AlternateContent>
        </p:grpSp>
        <p:grpSp>
          <p:nvGrpSpPr>
            <p:cNvPr id="177" name="Group 176">
              <a:extLst>
                <a:ext uri="{FF2B5EF4-FFF2-40B4-BE49-F238E27FC236}">
                  <a16:creationId xmlns:a16="http://schemas.microsoft.com/office/drawing/2014/main" id="{D6A888DB-7410-4888-A3A6-521460CF4611}"/>
                </a:ext>
              </a:extLst>
            </p:cNvPr>
            <p:cNvGrpSpPr/>
            <p:nvPr/>
          </p:nvGrpSpPr>
          <p:grpSpPr>
            <a:xfrm>
              <a:off x="117988" y="1752600"/>
              <a:ext cx="663581" cy="4724400"/>
              <a:chOff x="605148" y="1752600"/>
              <a:chExt cx="663581" cy="4724400"/>
            </a:xfrm>
          </p:grpSpPr>
          <p:cxnSp>
            <p:nvCxnSpPr>
              <p:cNvPr id="178" name="Straight Arrow Connector 177">
                <a:extLst>
                  <a:ext uri="{FF2B5EF4-FFF2-40B4-BE49-F238E27FC236}">
                    <a16:creationId xmlns:a16="http://schemas.microsoft.com/office/drawing/2014/main" id="{D50C76C1-7FD2-4CFA-A560-5FC82063CA46}"/>
                  </a:ext>
                </a:extLst>
              </p:cNvPr>
              <p:cNvCxnSpPr>
                <a:cxnSpLocks/>
              </p:cNvCxnSpPr>
              <p:nvPr/>
            </p:nvCxnSpPr>
            <p:spPr>
              <a:xfrm flipV="1">
                <a:off x="957513" y="1981200"/>
                <a:ext cx="0" cy="449580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79" name="Picture 2">
                <a:extLst>
                  <a:ext uri="{FF2B5EF4-FFF2-40B4-BE49-F238E27FC236}">
                    <a16:creationId xmlns:a16="http://schemas.microsoft.com/office/drawing/2014/main" id="{43251897-1940-4051-B1D2-08E803CB5D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605148" y="1752600"/>
                <a:ext cx="663581" cy="9089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0" name="Group 179">
            <a:extLst>
              <a:ext uri="{FF2B5EF4-FFF2-40B4-BE49-F238E27FC236}">
                <a16:creationId xmlns:a16="http://schemas.microsoft.com/office/drawing/2014/main" id="{00B53ADC-8E3E-43F5-826A-027482581E32}"/>
              </a:ext>
            </a:extLst>
          </p:cNvPr>
          <p:cNvGrpSpPr/>
          <p:nvPr/>
        </p:nvGrpSpPr>
        <p:grpSpPr>
          <a:xfrm>
            <a:off x="2043956" y="5421912"/>
            <a:ext cx="852652" cy="895249"/>
            <a:chOff x="3675171" y="1479600"/>
            <a:chExt cx="1972333" cy="2070870"/>
          </a:xfrm>
        </p:grpSpPr>
        <p:grpSp>
          <p:nvGrpSpPr>
            <p:cNvPr id="181" name="Group 180">
              <a:extLst>
                <a:ext uri="{FF2B5EF4-FFF2-40B4-BE49-F238E27FC236}">
                  <a16:creationId xmlns:a16="http://schemas.microsoft.com/office/drawing/2014/main" id="{37D8EFE4-E99E-45AB-A8A8-F31D77A6410F}"/>
                </a:ext>
              </a:extLst>
            </p:cNvPr>
            <p:cNvGrpSpPr/>
            <p:nvPr/>
          </p:nvGrpSpPr>
          <p:grpSpPr>
            <a:xfrm>
              <a:off x="3675171" y="2011680"/>
              <a:ext cx="1436761" cy="1439999"/>
              <a:chOff x="4465129" y="2328712"/>
              <a:chExt cx="1436761" cy="1439999"/>
            </a:xfrm>
          </p:grpSpPr>
          <p:cxnSp>
            <p:nvCxnSpPr>
              <p:cNvPr id="184" name="Straight Arrow Connector 183">
                <a:extLst>
                  <a:ext uri="{FF2B5EF4-FFF2-40B4-BE49-F238E27FC236}">
                    <a16:creationId xmlns:a16="http://schemas.microsoft.com/office/drawing/2014/main" id="{F7A210E0-0635-446F-86E1-60E8AA13D4B0}"/>
                  </a:ext>
                </a:extLst>
              </p:cNvPr>
              <p:cNvCxnSpPr>
                <a:cxnSpLocks/>
              </p:cNvCxnSpPr>
              <p:nvPr/>
            </p:nvCxnSpPr>
            <p:spPr>
              <a:xfrm flipH="1" flipV="1">
                <a:off x="4469068" y="2328712"/>
                <a:ext cx="1" cy="143999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85" name="Straight Arrow Connector 184">
                <a:extLst>
                  <a:ext uri="{FF2B5EF4-FFF2-40B4-BE49-F238E27FC236}">
                    <a16:creationId xmlns:a16="http://schemas.microsoft.com/office/drawing/2014/main" id="{D9E40F06-04D4-4680-9B6E-A019B1B8F2B1}"/>
                  </a:ext>
                </a:extLst>
              </p:cNvPr>
              <p:cNvCxnSpPr>
                <a:cxnSpLocks/>
              </p:cNvCxnSpPr>
              <p:nvPr/>
            </p:nvCxnSpPr>
            <p:spPr>
              <a:xfrm flipV="1">
                <a:off x="4465129" y="3757334"/>
                <a:ext cx="1436761"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8AB2CB35-9943-44C0-B6F8-12400CCD17CD}"/>
                    </a:ext>
                  </a:extLst>
                </p:cNvPr>
                <p:cNvSpPr txBox="1"/>
                <p:nvPr/>
              </p:nvSpPr>
              <p:spPr>
                <a:xfrm>
                  <a:off x="3791544" y="1479600"/>
                  <a:ext cx="76708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i="1">
                                    <a:solidFill>
                                      <a:srgbClr val="002060"/>
                                    </a:solidFill>
                                    <a:latin typeface="Cambria Math" panose="02040503050406030204" pitchFamily="18" charset="0"/>
                                  </a:rPr>
                                  <m:t>𝑡</m:t>
                                </m:r>
                              </m:sub>
                            </m:sSub>
                          </m:e>
                        </m:acc>
                      </m:oMath>
                    </m:oMathPara>
                  </a14:m>
                  <a:endParaRPr lang="en-CA" sz="3200" dirty="0">
                    <a:solidFill>
                      <a:srgbClr val="002060"/>
                    </a:solidFill>
                  </a:endParaRPr>
                </a:p>
              </p:txBody>
            </p:sp>
          </mc:Choice>
          <mc:Fallback xmlns="">
            <p:sp>
              <p:nvSpPr>
                <p:cNvPr id="182" name="TextBox 181">
                  <a:extLst>
                    <a:ext uri="{FF2B5EF4-FFF2-40B4-BE49-F238E27FC236}">
                      <a16:creationId xmlns:a16="http://schemas.microsoft.com/office/drawing/2014/main" id="{8AB2CB35-9943-44C0-B6F8-12400CCD17CD}"/>
                    </a:ext>
                  </a:extLst>
                </p:cNvPr>
                <p:cNvSpPr txBox="1">
                  <a:spLocks noRot="1" noChangeAspect="1" noMove="1" noResize="1" noEditPoints="1" noAdjustHandles="1" noChangeArrowheads="1" noChangeShapeType="1" noTextEdit="1"/>
                </p:cNvSpPr>
                <p:nvPr/>
              </p:nvSpPr>
              <p:spPr>
                <a:xfrm>
                  <a:off x="3791544" y="1479600"/>
                  <a:ext cx="767086" cy="1067913"/>
                </a:xfrm>
                <a:prstGeom prst="rect">
                  <a:avLst/>
                </a:prstGeom>
                <a:blipFill>
                  <a:blip r:embed="rId18"/>
                  <a:stretch>
                    <a:fillRect r="-24074" b="-1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A6847AD2-0FA0-40A3-B998-B9E68F24056D}"/>
                    </a:ext>
                  </a:extLst>
                </p:cNvPr>
                <p:cNvSpPr txBox="1"/>
                <p:nvPr/>
              </p:nvSpPr>
              <p:spPr>
                <a:xfrm>
                  <a:off x="4736608" y="2482557"/>
                  <a:ext cx="91089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b="0" i="1" smtClean="0">
                                    <a:solidFill>
                                      <a:srgbClr val="002060"/>
                                    </a:solidFill>
                                    <a:latin typeface="Cambria Math" panose="02040503050406030204" pitchFamily="18" charset="0"/>
                                  </a:rPr>
                                  <m:t>𝑥</m:t>
                                </m:r>
                              </m:sub>
                            </m:sSub>
                          </m:e>
                        </m:acc>
                      </m:oMath>
                    </m:oMathPara>
                  </a14:m>
                  <a:endParaRPr lang="en-CA" sz="3200" dirty="0">
                    <a:solidFill>
                      <a:srgbClr val="002060"/>
                    </a:solidFill>
                  </a:endParaRPr>
                </a:p>
              </p:txBody>
            </p:sp>
          </mc:Choice>
          <mc:Fallback xmlns="">
            <p:sp>
              <p:nvSpPr>
                <p:cNvPr id="183" name="TextBox 182">
                  <a:extLst>
                    <a:ext uri="{FF2B5EF4-FFF2-40B4-BE49-F238E27FC236}">
                      <a16:creationId xmlns:a16="http://schemas.microsoft.com/office/drawing/2014/main" id="{A6847AD2-0FA0-40A3-B998-B9E68F24056D}"/>
                    </a:ext>
                  </a:extLst>
                </p:cNvPr>
                <p:cNvSpPr txBox="1">
                  <a:spLocks noRot="1" noChangeAspect="1" noMove="1" noResize="1" noEditPoints="1" noAdjustHandles="1" noChangeArrowheads="1" noChangeShapeType="1" noTextEdit="1"/>
                </p:cNvSpPr>
                <p:nvPr/>
              </p:nvSpPr>
              <p:spPr>
                <a:xfrm>
                  <a:off x="4736608" y="2482557"/>
                  <a:ext cx="910896" cy="1067913"/>
                </a:xfrm>
                <a:prstGeom prst="rect">
                  <a:avLst/>
                </a:prstGeom>
                <a:blipFill>
                  <a:blip r:embed="rId19"/>
                  <a:stretch>
                    <a:fillRect r="-9375"/>
                  </a:stretch>
                </a:blipFill>
              </p:spPr>
              <p:txBody>
                <a:bodyPr/>
                <a:lstStyle/>
                <a:p>
                  <a:r>
                    <a:rPr lang="en-CA">
                      <a:noFill/>
                    </a:rPr>
                    <a:t> </a:t>
                  </a:r>
                </a:p>
              </p:txBody>
            </p:sp>
          </mc:Fallback>
        </mc:AlternateContent>
      </p:grpSp>
      <p:grpSp>
        <p:nvGrpSpPr>
          <p:cNvPr id="186" name="Group 185">
            <a:extLst>
              <a:ext uri="{FF2B5EF4-FFF2-40B4-BE49-F238E27FC236}">
                <a16:creationId xmlns:a16="http://schemas.microsoft.com/office/drawing/2014/main" id="{7F7FC328-99CD-42FE-959F-FBF9383EE171}"/>
              </a:ext>
            </a:extLst>
          </p:cNvPr>
          <p:cNvGrpSpPr/>
          <p:nvPr/>
        </p:nvGrpSpPr>
        <p:grpSpPr>
          <a:xfrm>
            <a:off x="2183165" y="4342412"/>
            <a:ext cx="903943" cy="971449"/>
            <a:chOff x="3556526" y="1303336"/>
            <a:chExt cx="2090978" cy="2247134"/>
          </a:xfrm>
        </p:grpSpPr>
        <p:grpSp>
          <p:nvGrpSpPr>
            <p:cNvPr id="187" name="Group 186">
              <a:extLst>
                <a:ext uri="{FF2B5EF4-FFF2-40B4-BE49-F238E27FC236}">
                  <a16:creationId xmlns:a16="http://schemas.microsoft.com/office/drawing/2014/main" id="{B5840CB4-550E-4456-8D02-5173A1DC1FFF}"/>
                </a:ext>
              </a:extLst>
            </p:cNvPr>
            <p:cNvGrpSpPr/>
            <p:nvPr/>
          </p:nvGrpSpPr>
          <p:grpSpPr>
            <a:xfrm>
              <a:off x="3675171" y="2011680"/>
              <a:ext cx="1436761" cy="1439999"/>
              <a:chOff x="4465129" y="2328712"/>
              <a:chExt cx="1436761" cy="1439999"/>
            </a:xfrm>
          </p:grpSpPr>
          <p:cxnSp>
            <p:nvCxnSpPr>
              <p:cNvPr id="190" name="Straight Arrow Connector 189">
                <a:extLst>
                  <a:ext uri="{FF2B5EF4-FFF2-40B4-BE49-F238E27FC236}">
                    <a16:creationId xmlns:a16="http://schemas.microsoft.com/office/drawing/2014/main" id="{CED3BB69-C5E1-4FDA-9E9B-5133E8728304}"/>
                  </a:ext>
                </a:extLst>
              </p:cNvPr>
              <p:cNvCxnSpPr>
                <a:cxnSpLocks/>
              </p:cNvCxnSpPr>
              <p:nvPr/>
            </p:nvCxnSpPr>
            <p:spPr>
              <a:xfrm flipH="1" flipV="1">
                <a:off x="4469068" y="2328712"/>
                <a:ext cx="1" cy="143999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1" name="Straight Arrow Connector 190">
                <a:extLst>
                  <a:ext uri="{FF2B5EF4-FFF2-40B4-BE49-F238E27FC236}">
                    <a16:creationId xmlns:a16="http://schemas.microsoft.com/office/drawing/2014/main" id="{53F61D76-2F0D-4DAC-B5AB-73E4915EE0C1}"/>
                  </a:ext>
                </a:extLst>
              </p:cNvPr>
              <p:cNvCxnSpPr>
                <a:cxnSpLocks/>
              </p:cNvCxnSpPr>
              <p:nvPr/>
            </p:nvCxnSpPr>
            <p:spPr>
              <a:xfrm flipV="1">
                <a:off x="4465129" y="3757334"/>
                <a:ext cx="1436761"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4211B879-EF1D-4D57-A1A3-5DF9F68E8D73}"/>
                    </a:ext>
                  </a:extLst>
                </p:cNvPr>
                <p:cNvSpPr txBox="1"/>
                <p:nvPr/>
              </p:nvSpPr>
              <p:spPr>
                <a:xfrm>
                  <a:off x="3556526" y="1303336"/>
                  <a:ext cx="76708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i="1">
                                    <a:solidFill>
                                      <a:srgbClr val="002060"/>
                                    </a:solidFill>
                                    <a:latin typeface="Cambria Math" panose="02040503050406030204" pitchFamily="18" charset="0"/>
                                  </a:rPr>
                                  <m:t>𝑡</m:t>
                                </m:r>
                              </m:sub>
                            </m:sSub>
                          </m:e>
                        </m:acc>
                      </m:oMath>
                    </m:oMathPara>
                  </a14:m>
                  <a:endParaRPr lang="en-CA" sz="3200" dirty="0">
                    <a:solidFill>
                      <a:srgbClr val="002060"/>
                    </a:solidFill>
                  </a:endParaRPr>
                </a:p>
              </p:txBody>
            </p:sp>
          </mc:Choice>
          <mc:Fallback xmlns="">
            <p:sp>
              <p:nvSpPr>
                <p:cNvPr id="188" name="TextBox 187">
                  <a:extLst>
                    <a:ext uri="{FF2B5EF4-FFF2-40B4-BE49-F238E27FC236}">
                      <a16:creationId xmlns:a16="http://schemas.microsoft.com/office/drawing/2014/main" id="{4211B879-EF1D-4D57-A1A3-5DF9F68E8D73}"/>
                    </a:ext>
                  </a:extLst>
                </p:cNvPr>
                <p:cNvSpPr txBox="1">
                  <a:spLocks noRot="1" noChangeAspect="1" noMove="1" noResize="1" noEditPoints="1" noAdjustHandles="1" noChangeArrowheads="1" noChangeShapeType="1" noTextEdit="1"/>
                </p:cNvSpPr>
                <p:nvPr/>
              </p:nvSpPr>
              <p:spPr>
                <a:xfrm>
                  <a:off x="3556526" y="1303336"/>
                  <a:ext cx="767086" cy="1067913"/>
                </a:xfrm>
                <a:prstGeom prst="rect">
                  <a:avLst/>
                </a:prstGeom>
                <a:blipFill>
                  <a:blip r:embed="rId20"/>
                  <a:stretch>
                    <a:fillRect r="-21818" b="-1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4A4EC8C4-DAE1-40C5-AE54-99CE9BB42F7E}"/>
                    </a:ext>
                  </a:extLst>
                </p:cNvPr>
                <p:cNvSpPr txBox="1"/>
                <p:nvPr/>
              </p:nvSpPr>
              <p:spPr>
                <a:xfrm>
                  <a:off x="4736608" y="2482557"/>
                  <a:ext cx="91089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b="0" i="1" smtClean="0">
                                    <a:solidFill>
                                      <a:srgbClr val="002060"/>
                                    </a:solidFill>
                                    <a:latin typeface="Cambria Math" panose="02040503050406030204" pitchFamily="18" charset="0"/>
                                  </a:rPr>
                                  <m:t>𝑥</m:t>
                                </m:r>
                              </m:sub>
                            </m:sSub>
                          </m:e>
                        </m:acc>
                      </m:oMath>
                    </m:oMathPara>
                  </a14:m>
                  <a:endParaRPr lang="en-CA" sz="3200" dirty="0">
                    <a:solidFill>
                      <a:srgbClr val="002060"/>
                    </a:solidFill>
                  </a:endParaRPr>
                </a:p>
              </p:txBody>
            </p:sp>
          </mc:Choice>
          <mc:Fallback xmlns="">
            <p:sp>
              <p:nvSpPr>
                <p:cNvPr id="189" name="TextBox 188">
                  <a:extLst>
                    <a:ext uri="{FF2B5EF4-FFF2-40B4-BE49-F238E27FC236}">
                      <a16:creationId xmlns:a16="http://schemas.microsoft.com/office/drawing/2014/main" id="{4A4EC8C4-DAE1-40C5-AE54-99CE9BB42F7E}"/>
                    </a:ext>
                  </a:extLst>
                </p:cNvPr>
                <p:cNvSpPr txBox="1">
                  <a:spLocks noRot="1" noChangeAspect="1" noMove="1" noResize="1" noEditPoints="1" noAdjustHandles="1" noChangeArrowheads="1" noChangeShapeType="1" noTextEdit="1"/>
                </p:cNvSpPr>
                <p:nvPr/>
              </p:nvSpPr>
              <p:spPr>
                <a:xfrm>
                  <a:off x="4736608" y="2482557"/>
                  <a:ext cx="910896" cy="1067913"/>
                </a:xfrm>
                <a:prstGeom prst="rect">
                  <a:avLst/>
                </a:prstGeom>
                <a:blipFill>
                  <a:blip r:embed="rId21"/>
                  <a:stretch>
                    <a:fillRect r="-9375"/>
                  </a:stretch>
                </a:blipFill>
              </p:spPr>
              <p:txBody>
                <a:bodyPr/>
                <a:lstStyle/>
                <a:p>
                  <a:r>
                    <a:rPr lang="en-CA">
                      <a:noFill/>
                    </a:rPr>
                    <a:t> </a:t>
                  </a:r>
                </a:p>
              </p:txBody>
            </p:sp>
          </mc:Fallback>
        </mc:AlternateContent>
      </p:grpSp>
      <p:grpSp>
        <p:nvGrpSpPr>
          <p:cNvPr id="192" name="Group 191">
            <a:extLst>
              <a:ext uri="{FF2B5EF4-FFF2-40B4-BE49-F238E27FC236}">
                <a16:creationId xmlns:a16="http://schemas.microsoft.com/office/drawing/2014/main" id="{DDEA4A68-4B8E-4F8A-AE3F-85DC0E9C01B4}"/>
              </a:ext>
            </a:extLst>
          </p:cNvPr>
          <p:cNvGrpSpPr/>
          <p:nvPr/>
        </p:nvGrpSpPr>
        <p:grpSpPr>
          <a:xfrm>
            <a:off x="2754665" y="3339112"/>
            <a:ext cx="903943" cy="984149"/>
            <a:chOff x="3556526" y="1273959"/>
            <a:chExt cx="2090978" cy="2276511"/>
          </a:xfrm>
        </p:grpSpPr>
        <p:grpSp>
          <p:nvGrpSpPr>
            <p:cNvPr id="193" name="Group 192">
              <a:extLst>
                <a:ext uri="{FF2B5EF4-FFF2-40B4-BE49-F238E27FC236}">
                  <a16:creationId xmlns:a16="http://schemas.microsoft.com/office/drawing/2014/main" id="{B5FA2B46-D1D5-4892-A8C9-87B3B44C15A5}"/>
                </a:ext>
              </a:extLst>
            </p:cNvPr>
            <p:cNvGrpSpPr/>
            <p:nvPr/>
          </p:nvGrpSpPr>
          <p:grpSpPr>
            <a:xfrm>
              <a:off x="3675171" y="2011680"/>
              <a:ext cx="1436761" cy="1439999"/>
              <a:chOff x="4465129" y="2328712"/>
              <a:chExt cx="1436761" cy="1439999"/>
            </a:xfrm>
          </p:grpSpPr>
          <p:cxnSp>
            <p:nvCxnSpPr>
              <p:cNvPr id="196" name="Straight Arrow Connector 195">
                <a:extLst>
                  <a:ext uri="{FF2B5EF4-FFF2-40B4-BE49-F238E27FC236}">
                    <a16:creationId xmlns:a16="http://schemas.microsoft.com/office/drawing/2014/main" id="{1E90BB79-320D-4FFC-8B6B-494E25F4BC77}"/>
                  </a:ext>
                </a:extLst>
              </p:cNvPr>
              <p:cNvCxnSpPr>
                <a:cxnSpLocks/>
              </p:cNvCxnSpPr>
              <p:nvPr/>
            </p:nvCxnSpPr>
            <p:spPr>
              <a:xfrm flipH="1" flipV="1">
                <a:off x="4469068" y="2328712"/>
                <a:ext cx="1" cy="143999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7" name="Straight Arrow Connector 196">
                <a:extLst>
                  <a:ext uri="{FF2B5EF4-FFF2-40B4-BE49-F238E27FC236}">
                    <a16:creationId xmlns:a16="http://schemas.microsoft.com/office/drawing/2014/main" id="{A2AF3878-0024-4137-80C5-C735F3D06133}"/>
                  </a:ext>
                </a:extLst>
              </p:cNvPr>
              <p:cNvCxnSpPr>
                <a:cxnSpLocks/>
              </p:cNvCxnSpPr>
              <p:nvPr/>
            </p:nvCxnSpPr>
            <p:spPr>
              <a:xfrm flipV="1">
                <a:off x="4465129" y="3757334"/>
                <a:ext cx="1436761"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B5F657A8-F2A3-448B-B5E2-CA4E76FDEF82}"/>
                    </a:ext>
                  </a:extLst>
                </p:cNvPr>
                <p:cNvSpPr txBox="1"/>
                <p:nvPr/>
              </p:nvSpPr>
              <p:spPr>
                <a:xfrm>
                  <a:off x="3556526" y="1273959"/>
                  <a:ext cx="76708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i="1">
                                    <a:solidFill>
                                      <a:srgbClr val="002060"/>
                                    </a:solidFill>
                                    <a:latin typeface="Cambria Math" panose="02040503050406030204" pitchFamily="18" charset="0"/>
                                  </a:rPr>
                                  <m:t>𝑡</m:t>
                                </m:r>
                              </m:sub>
                            </m:sSub>
                          </m:e>
                        </m:acc>
                      </m:oMath>
                    </m:oMathPara>
                  </a14:m>
                  <a:endParaRPr lang="en-CA" sz="3200" dirty="0">
                    <a:solidFill>
                      <a:srgbClr val="002060"/>
                    </a:solidFill>
                  </a:endParaRPr>
                </a:p>
              </p:txBody>
            </p:sp>
          </mc:Choice>
          <mc:Fallback xmlns="">
            <p:sp>
              <p:nvSpPr>
                <p:cNvPr id="194" name="TextBox 193">
                  <a:extLst>
                    <a:ext uri="{FF2B5EF4-FFF2-40B4-BE49-F238E27FC236}">
                      <a16:creationId xmlns:a16="http://schemas.microsoft.com/office/drawing/2014/main" id="{B5F657A8-F2A3-448B-B5E2-CA4E76FDEF82}"/>
                    </a:ext>
                  </a:extLst>
                </p:cNvPr>
                <p:cNvSpPr txBox="1">
                  <a:spLocks noRot="1" noChangeAspect="1" noMove="1" noResize="1" noEditPoints="1" noAdjustHandles="1" noChangeArrowheads="1" noChangeShapeType="1" noTextEdit="1"/>
                </p:cNvSpPr>
                <p:nvPr/>
              </p:nvSpPr>
              <p:spPr>
                <a:xfrm>
                  <a:off x="3556526" y="1273959"/>
                  <a:ext cx="767086" cy="1067913"/>
                </a:xfrm>
                <a:prstGeom prst="rect">
                  <a:avLst/>
                </a:prstGeom>
                <a:blipFill>
                  <a:blip r:embed="rId22"/>
                  <a:stretch>
                    <a:fillRect r="-24074" b="-1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A357DBCB-3DDC-43EE-AA19-E8F988C7B195}"/>
                    </a:ext>
                  </a:extLst>
                </p:cNvPr>
                <p:cNvSpPr txBox="1"/>
                <p:nvPr/>
              </p:nvSpPr>
              <p:spPr>
                <a:xfrm>
                  <a:off x="4736608" y="2482557"/>
                  <a:ext cx="91089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b="0" i="1" smtClean="0">
                                    <a:solidFill>
                                      <a:srgbClr val="002060"/>
                                    </a:solidFill>
                                    <a:latin typeface="Cambria Math" panose="02040503050406030204" pitchFamily="18" charset="0"/>
                                  </a:rPr>
                                  <m:t>𝑥</m:t>
                                </m:r>
                              </m:sub>
                            </m:sSub>
                          </m:e>
                        </m:acc>
                      </m:oMath>
                    </m:oMathPara>
                  </a14:m>
                  <a:endParaRPr lang="en-CA" sz="3200" dirty="0">
                    <a:solidFill>
                      <a:srgbClr val="002060"/>
                    </a:solidFill>
                  </a:endParaRPr>
                </a:p>
              </p:txBody>
            </p:sp>
          </mc:Choice>
          <mc:Fallback xmlns="">
            <p:sp>
              <p:nvSpPr>
                <p:cNvPr id="195" name="TextBox 194">
                  <a:extLst>
                    <a:ext uri="{FF2B5EF4-FFF2-40B4-BE49-F238E27FC236}">
                      <a16:creationId xmlns:a16="http://schemas.microsoft.com/office/drawing/2014/main" id="{A357DBCB-3DDC-43EE-AA19-E8F988C7B195}"/>
                    </a:ext>
                  </a:extLst>
                </p:cNvPr>
                <p:cNvSpPr txBox="1">
                  <a:spLocks noRot="1" noChangeAspect="1" noMove="1" noResize="1" noEditPoints="1" noAdjustHandles="1" noChangeArrowheads="1" noChangeShapeType="1" noTextEdit="1"/>
                </p:cNvSpPr>
                <p:nvPr/>
              </p:nvSpPr>
              <p:spPr>
                <a:xfrm>
                  <a:off x="4736608" y="2482557"/>
                  <a:ext cx="910896" cy="1067913"/>
                </a:xfrm>
                <a:prstGeom prst="rect">
                  <a:avLst/>
                </a:prstGeom>
                <a:blipFill>
                  <a:blip r:embed="rId23"/>
                  <a:stretch>
                    <a:fillRect r="-9375"/>
                  </a:stretch>
                </a:blipFill>
              </p:spPr>
              <p:txBody>
                <a:bodyPr/>
                <a:lstStyle/>
                <a:p>
                  <a:r>
                    <a:rPr lang="en-CA">
                      <a:noFill/>
                    </a:rPr>
                    <a:t> </a:t>
                  </a:r>
                </a:p>
              </p:txBody>
            </p:sp>
          </mc:Fallback>
        </mc:AlternateContent>
      </p:grpSp>
      <p:grpSp>
        <p:nvGrpSpPr>
          <p:cNvPr id="198" name="Group 197">
            <a:extLst>
              <a:ext uri="{FF2B5EF4-FFF2-40B4-BE49-F238E27FC236}">
                <a16:creationId xmlns:a16="http://schemas.microsoft.com/office/drawing/2014/main" id="{B90AFE2F-0DD9-48D8-879D-D0BB373B8866}"/>
              </a:ext>
            </a:extLst>
          </p:cNvPr>
          <p:cNvGrpSpPr/>
          <p:nvPr/>
        </p:nvGrpSpPr>
        <p:grpSpPr>
          <a:xfrm>
            <a:off x="3719865" y="2208812"/>
            <a:ext cx="878543" cy="996849"/>
            <a:chOff x="3615280" y="1244582"/>
            <a:chExt cx="2032224" cy="2305888"/>
          </a:xfrm>
        </p:grpSpPr>
        <p:grpSp>
          <p:nvGrpSpPr>
            <p:cNvPr id="199" name="Group 198">
              <a:extLst>
                <a:ext uri="{FF2B5EF4-FFF2-40B4-BE49-F238E27FC236}">
                  <a16:creationId xmlns:a16="http://schemas.microsoft.com/office/drawing/2014/main" id="{6987E0C7-47B2-4EEE-A64C-C61FE89C5BE4}"/>
                </a:ext>
              </a:extLst>
            </p:cNvPr>
            <p:cNvGrpSpPr/>
            <p:nvPr/>
          </p:nvGrpSpPr>
          <p:grpSpPr>
            <a:xfrm>
              <a:off x="3675171" y="2011680"/>
              <a:ext cx="1436761" cy="1439999"/>
              <a:chOff x="4465129" y="2328712"/>
              <a:chExt cx="1436761" cy="1439999"/>
            </a:xfrm>
          </p:grpSpPr>
          <p:cxnSp>
            <p:nvCxnSpPr>
              <p:cNvPr id="202" name="Straight Arrow Connector 201">
                <a:extLst>
                  <a:ext uri="{FF2B5EF4-FFF2-40B4-BE49-F238E27FC236}">
                    <a16:creationId xmlns:a16="http://schemas.microsoft.com/office/drawing/2014/main" id="{607A4450-FD58-4E01-9407-D579203C9722}"/>
                  </a:ext>
                </a:extLst>
              </p:cNvPr>
              <p:cNvCxnSpPr>
                <a:cxnSpLocks/>
              </p:cNvCxnSpPr>
              <p:nvPr/>
            </p:nvCxnSpPr>
            <p:spPr>
              <a:xfrm flipH="1" flipV="1">
                <a:off x="4469068" y="2328712"/>
                <a:ext cx="1" cy="1439999"/>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03" name="Straight Arrow Connector 202">
                <a:extLst>
                  <a:ext uri="{FF2B5EF4-FFF2-40B4-BE49-F238E27FC236}">
                    <a16:creationId xmlns:a16="http://schemas.microsoft.com/office/drawing/2014/main" id="{90BB235B-5924-4ABF-B7CE-38AF73CA0223}"/>
                  </a:ext>
                </a:extLst>
              </p:cNvPr>
              <p:cNvCxnSpPr>
                <a:cxnSpLocks/>
              </p:cNvCxnSpPr>
              <p:nvPr/>
            </p:nvCxnSpPr>
            <p:spPr>
              <a:xfrm flipV="1">
                <a:off x="4465129" y="3757334"/>
                <a:ext cx="1436761"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EC0F9B00-02DE-4854-8B5C-464F9A6E6A12}"/>
                    </a:ext>
                  </a:extLst>
                </p:cNvPr>
                <p:cNvSpPr txBox="1"/>
                <p:nvPr/>
              </p:nvSpPr>
              <p:spPr>
                <a:xfrm>
                  <a:off x="3615280" y="1244582"/>
                  <a:ext cx="76708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i="1">
                                    <a:solidFill>
                                      <a:srgbClr val="002060"/>
                                    </a:solidFill>
                                    <a:latin typeface="Cambria Math" panose="02040503050406030204" pitchFamily="18" charset="0"/>
                                  </a:rPr>
                                  <m:t>𝑡</m:t>
                                </m:r>
                              </m:sub>
                            </m:sSub>
                          </m:e>
                        </m:acc>
                      </m:oMath>
                    </m:oMathPara>
                  </a14:m>
                  <a:endParaRPr lang="en-CA" sz="3200" dirty="0">
                    <a:solidFill>
                      <a:srgbClr val="002060"/>
                    </a:solidFill>
                  </a:endParaRPr>
                </a:p>
              </p:txBody>
            </p:sp>
          </mc:Choice>
          <mc:Fallback xmlns="">
            <p:sp>
              <p:nvSpPr>
                <p:cNvPr id="200" name="TextBox 199">
                  <a:extLst>
                    <a:ext uri="{FF2B5EF4-FFF2-40B4-BE49-F238E27FC236}">
                      <a16:creationId xmlns:a16="http://schemas.microsoft.com/office/drawing/2014/main" id="{EC0F9B00-02DE-4854-8B5C-464F9A6E6A12}"/>
                    </a:ext>
                  </a:extLst>
                </p:cNvPr>
                <p:cNvSpPr txBox="1">
                  <a:spLocks noRot="1" noChangeAspect="1" noMove="1" noResize="1" noEditPoints="1" noAdjustHandles="1" noChangeArrowheads="1" noChangeShapeType="1" noTextEdit="1"/>
                </p:cNvSpPr>
                <p:nvPr/>
              </p:nvSpPr>
              <p:spPr>
                <a:xfrm>
                  <a:off x="3615280" y="1244582"/>
                  <a:ext cx="767086" cy="1067913"/>
                </a:xfrm>
                <a:prstGeom prst="rect">
                  <a:avLst/>
                </a:prstGeom>
                <a:blipFill>
                  <a:blip r:embed="rId24"/>
                  <a:stretch>
                    <a:fillRect r="-21818" b="-1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B2E5B1AE-91FC-4B8D-ADE4-7AB10877FB58}"/>
                    </a:ext>
                  </a:extLst>
                </p:cNvPr>
                <p:cNvSpPr txBox="1"/>
                <p:nvPr/>
              </p:nvSpPr>
              <p:spPr>
                <a:xfrm>
                  <a:off x="4736608" y="2482557"/>
                  <a:ext cx="910896" cy="10679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2060"/>
                                </a:solidFill>
                                <a:latin typeface="Cambria Math" panose="02040503050406030204" pitchFamily="18" charset="0"/>
                              </a:rPr>
                            </m:ctrlPr>
                          </m:accPr>
                          <m:e>
                            <m:sSub>
                              <m:sSubPr>
                                <m:ctrlPr>
                                  <a:rPr lang="en-US" sz="2400" i="1">
                                    <a:solidFill>
                                      <a:srgbClr val="002060"/>
                                    </a:solidFill>
                                    <a:latin typeface="Cambria Math" panose="02040503050406030204" pitchFamily="18" charset="0"/>
                                  </a:rPr>
                                </m:ctrlPr>
                              </m:sSubPr>
                              <m:e>
                                <m:r>
                                  <a:rPr lang="en-US" sz="2400" i="1">
                                    <a:solidFill>
                                      <a:srgbClr val="002060"/>
                                    </a:solidFill>
                                    <a:latin typeface="Cambria Math" panose="02040503050406030204" pitchFamily="18" charset="0"/>
                                  </a:rPr>
                                  <m:t>𝑒</m:t>
                                </m:r>
                              </m:e>
                              <m:sub>
                                <m:r>
                                  <a:rPr lang="en-US" sz="2400" b="0" i="1" smtClean="0">
                                    <a:solidFill>
                                      <a:srgbClr val="002060"/>
                                    </a:solidFill>
                                    <a:latin typeface="Cambria Math" panose="02040503050406030204" pitchFamily="18" charset="0"/>
                                  </a:rPr>
                                  <m:t>𝑥</m:t>
                                </m:r>
                              </m:sub>
                            </m:sSub>
                          </m:e>
                        </m:acc>
                      </m:oMath>
                    </m:oMathPara>
                  </a14:m>
                  <a:endParaRPr lang="en-CA" sz="3200" dirty="0">
                    <a:solidFill>
                      <a:srgbClr val="002060"/>
                    </a:solidFill>
                  </a:endParaRPr>
                </a:p>
              </p:txBody>
            </p:sp>
          </mc:Choice>
          <mc:Fallback xmlns="">
            <p:sp>
              <p:nvSpPr>
                <p:cNvPr id="201" name="TextBox 200">
                  <a:extLst>
                    <a:ext uri="{FF2B5EF4-FFF2-40B4-BE49-F238E27FC236}">
                      <a16:creationId xmlns:a16="http://schemas.microsoft.com/office/drawing/2014/main" id="{B2E5B1AE-91FC-4B8D-ADE4-7AB10877FB58}"/>
                    </a:ext>
                  </a:extLst>
                </p:cNvPr>
                <p:cNvSpPr txBox="1">
                  <a:spLocks noRot="1" noChangeAspect="1" noMove="1" noResize="1" noEditPoints="1" noAdjustHandles="1" noChangeArrowheads="1" noChangeShapeType="1" noTextEdit="1"/>
                </p:cNvSpPr>
                <p:nvPr/>
              </p:nvSpPr>
              <p:spPr>
                <a:xfrm>
                  <a:off x="4736608" y="2482557"/>
                  <a:ext cx="910896" cy="1067913"/>
                </a:xfrm>
                <a:prstGeom prst="rect">
                  <a:avLst/>
                </a:prstGeom>
                <a:blipFill>
                  <a:blip r:embed="rId25"/>
                  <a:stretch>
                    <a:fillRect r="-9375"/>
                  </a:stretch>
                </a:blipFill>
              </p:spPr>
              <p:txBody>
                <a:bodyPr/>
                <a:lstStyle/>
                <a:p>
                  <a:r>
                    <a:rPr lang="en-CA">
                      <a:noFill/>
                    </a:rPr>
                    <a:t> </a:t>
                  </a:r>
                </a:p>
              </p:txBody>
            </p:sp>
          </mc:Fallback>
        </mc:AlternateContent>
      </p:grpSp>
      <p:cxnSp>
        <p:nvCxnSpPr>
          <p:cNvPr id="25" name="Straight Connector 24">
            <a:extLst>
              <a:ext uri="{FF2B5EF4-FFF2-40B4-BE49-F238E27FC236}">
                <a16:creationId xmlns:a16="http://schemas.microsoft.com/office/drawing/2014/main" id="{470036E5-8C7B-411E-9E56-92CF9EC9EB11}"/>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659B1A23-B467-4CF1-892D-466B3457EDEB}"/>
              </a:ext>
            </a:extLst>
          </p:cNvPr>
          <p:cNvGrpSpPr/>
          <p:nvPr/>
        </p:nvGrpSpPr>
        <p:grpSpPr>
          <a:xfrm>
            <a:off x="247650" y="114300"/>
            <a:ext cx="4838700" cy="1371600"/>
            <a:chOff x="247650" y="114300"/>
            <a:chExt cx="4838700" cy="1371600"/>
          </a:xfrm>
        </p:grpSpPr>
        <p:grpSp>
          <p:nvGrpSpPr>
            <p:cNvPr id="19" name="Group 18">
              <a:extLst>
                <a:ext uri="{FF2B5EF4-FFF2-40B4-BE49-F238E27FC236}">
                  <a16:creationId xmlns:a16="http://schemas.microsoft.com/office/drawing/2014/main" id="{36D2CD77-C2D8-4E90-A2DD-C8E7A2401558}"/>
                </a:ext>
              </a:extLst>
            </p:cNvPr>
            <p:cNvGrpSpPr/>
            <p:nvPr/>
          </p:nvGrpSpPr>
          <p:grpSpPr>
            <a:xfrm>
              <a:off x="365639" y="133350"/>
              <a:ext cx="4720711" cy="1323439"/>
              <a:chOff x="327539" y="133350"/>
              <a:chExt cx="4720711" cy="1323439"/>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39FD89-E4B9-4DFD-B808-38B84FF1D09F}"/>
                      </a:ext>
                    </a:extLst>
                  </p:cNvPr>
                  <p:cNvSpPr txBox="1"/>
                  <p:nvPr/>
                </p:nvSpPr>
                <p:spPr>
                  <a:xfrm>
                    <a:off x="1333500" y="133350"/>
                    <a:ext cx="3714750" cy="1323439"/>
                  </a:xfrm>
                  <a:prstGeom prst="rect">
                    <a:avLst/>
                  </a:prstGeom>
                  <a:noFill/>
                </p:spPr>
                <p:txBody>
                  <a:bodyPr wrap="square" rtlCol="0">
                    <a:spAutoFit/>
                  </a:bodyPr>
                  <a:lstStyle/>
                  <a:p>
                    <a:r>
                      <a:rPr lang="en-US" sz="4000" b="0" dirty="0"/>
                      <a:t>Distance </a:t>
                    </a:r>
                    <a14:m>
                      <m:oMath xmlns:m="http://schemas.openxmlformats.org/officeDocument/2006/math">
                        <m:r>
                          <a:rPr lang="en-US" sz="4000" b="0" i="1" smtClean="0">
                            <a:solidFill>
                              <a:srgbClr val="0070C0"/>
                            </a:solidFill>
                            <a:latin typeface="Cambria Math" panose="02040503050406030204" pitchFamily="18" charset="0"/>
                          </a:rPr>
                          <m:t>𝑥</m:t>
                        </m:r>
                      </m:oMath>
                    </a14:m>
                    <a:r>
                      <a:rPr lang="en-US" sz="4000" b="0" dirty="0"/>
                      <a:t> gets larger and larger. </a:t>
                    </a:r>
                  </a:p>
                </p:txBody>
              </p:sp>
            </mc:Choice>
            <mc:Fallback xmlns="">
              <p:sp>
                <p:nvSpPr>
                  <p:cNvPr id="13" name="TextBox 12">
                    <a:extLst>
                      <a:ext uri="{FF2B5EF4-FFF2-40B4-BE49-F238E27FC236}">
                        <a16:creationId xmlns:a16="http://schemas.microsoft.com/office/drawing/2014/main" id="{8139FD89-E4B9-4DFD-B808-38B84FF1D09F}"/>
                      </a:ext>
                    </a:extLst>
                  </p:cNvPr>
                  <p:cNvSpPr txBox="1">
                    <a:spLocks noRot="1" noChangeAspect="1" noMove="1" noResize="1" noEditPoints="1" noAdjustHandles="1" noChangeArrowheads="1" noChangeShapeType="1" noTextEdit="1"/>
                  </p:cNvSpPr>
                  <p:nvPr/>
                </p:nvSpPr>
                <p:spPr>
                  <a:xfrm>
                    <a:off x="1333500" y="133350"/>
                    <a:ext cx="3714750" cy="1323439"/>
                  </a:xfrm>
                  <a:prstGeom prst="rect">
                    <a:avLst/>
                  </a:prstGeom>
                  <a:blipFill>
                    <a:blip r:embed="rId26"/>
                    <a:stretch>
                      <a:fillRect l="-5747" t="-8295" r="-7225" b="-18894"/>
                    </a:stretch>
                  </a:blipFill>
                </p:spPr>
                <p:txBody>
                  <a:bodyPr/>
                  <a:lstStyle/>
                  <a:p>
                    <a:r>
                      <a:rPr lang="en-CA">
                        <a:noFill/>
                      </a:rPr>
                      <a:t> </a:t>
                    </a:r>
                  </a:p>
                </p:txBody>
              </p:sp>
            </mc:Fallback>
          </mc:AlternateContent>
          <p:pic>
            <p:nvPicPr>
              <p:cNvPr id="14" name="Picture 2">
                <a:extLst>
                  <a:ext uri="{FF2B5EF4-FFF2-40B4-BE49-F238E27FC236}">
                    <a16:creationId xmlns:a16="http://schemas.microsoft.com/office/drawing/2014/main" id="{E7D85322-94DA-4D51-B492-2E79C74E4A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327539" y="209550"/>
                <a:ext cx="872612" cy="1195258"/>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D6AD9B1E-7634-4BEB-BD06-FF11C298E200}"/>
                </a:ext>
              </a:extLst>
            </p:cNvPr>
            <p:cNvSpPr/>
            <p:nvPr/>
          </p:nvSpPr>
          <p:spPr>
            <a:xfrm>
              <a:off x="247650" y="114300"/>
              <a:ext cx="4800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6" name="Group 35">
            <a:extLst>
              <a:ext uri="{FF2B5EF4-FFF2-40B4-BE49-F238E27FC236}">
                <a16:creationId xmlns:a16="http://schemas.microsoft.com/office/drawing/2014/main" id="{923EF9C9-BE4F-4C6A-8256-2E6A9CD1074D}"/>
              </a:ext>
            </a:extLst>
          </p:cNvPr>
          <p:cNvGrpSpPr/>
          <p:nvPr/>
        </p:nvGrpSpPr>
        <p:grpSpPr>
          <a:xfrm>
            <a:off x="7010400" y="114300"/>
            <a:ext cx="4895850" cy="1371600"/>
            <a:chOff x="7010400" y="114300"/>
            <a:chExt cx="4895850" cy="1371600"/>
          </a:xfrm>
        </p:grpSpPr>
        <p:grpSp>
          <p:nvGrpSpPr>
            <p:cNvPr id="22" name="Group 21">
              <a:extLst>
                <a:ext uri="{FF2B5EF4-FFF2-40B4-BE49-F238E27FC236}">
                  <a16:creationId xmlns:a16="http://schemas.microsoft.com/office/drawing/2014/main" id="{6EE8B26A-3B89-4ACB-A165-FBFA22806192}"/>
                </a:ext>
              </a:extLst>
            </p:cNvPr>
            <p:cNvGrpSpPr/>
            <p:nvPr/>
          </p:nvGrpSpPr>
          <p:grpSpPr>
            <a:xfrm>
              <a:off x="7131812" y="133350"/>
              <a:ext cx="4774438" cy="1323439"/>
              <a:chOff x="7074662" y="152400"/>
              <a:chExt cx="4774438" cy="1323439"/>
            </a:xfrm>
          </p:grpSpPr>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5C7C349F-A243-4551-9B5A-241F7FD3766A}"/>
                      </a:ext>
                    </a:extLst>
                  </p:cNvPr>
                  <p:cNvSpPr txBox="1"/>
                  <p:nvPr/>
                </p:nvSpPr>
                <p:spPr>
                  <a:xfrm>
                    <a:off x="8039100" y="152400"/>
                    <a:ext cx="3810000" cy="1323439"/>
                  </a:xfrm>
                  <a:prstGeom prst="rect">
                    <a:avLst/>
                  </a:prstGeom>
                  <a:noFill/>
                </p:spPr>
                <p:txBody>
                  <a:bodyPr wrap="square" rtlCol="0">
                    <a:spAutoFit/>
                  </a:bodyPr>
                  <a:lstStyle/>
                  <a:p>
                    <a:r>
                      <a:rPr lang="en-US" sz="4000" b="0" dirty="0"/>
                      <a:t>Distance </a:t>
                    </a:r>
                    <a14:m>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oMath>
                    </a14:m>
                    <a:r>
                      <a:rPr lang="en-US" sz="4000" b="0" dirty="0"/>
                      <a:t> </a:t>
                    </a:r>
                    <a:br>
                      <a:rPr lang="en-US" sz="4000" b="0" dirty="0"/>
                    </a:br>
                    <a:r>
                      <a:rPr lang="en-US" sz="4000" b="0" dirty="0"/>
                      <a:t>stays constant. </a:t>
                    </a:r>
                  </a:p>
                </p:txBody>
              </p:sp>
            </mc:Choice>
            <mc:Fallback xmlns="">
              <p:sp>
                <p:nvSpPr>
                  <p:cNvPr id="210" name="TextBox 209">
                    <a:extLst>
                      <a:ext uri="{FF2B5EF4-FFF2-40B4-BE49-F238E27FC236}">
                        <a16:creationId xmlns:a16="http://schemas.microsoft.com/office/drawing/2014/main" id="{5C7C349F-A243-4551-9B5A-241F7FD3766A}"/>
                      </a:ext>
                    </a:extLst>
                  </p:cNvPr>
                  <p:cNvSpPr txBox="1">
                    <a:spLocks noRot="1" noChangeAspect="1" noMove="1" noResize="1" noEditPoints="1" noAdjustHandles="1" noChangeArrowheads="1" noChangeShapeType="1" noTextEdit="1"/>
                  </p:cNvSpPr>
                  <p:nvPr/>
                </p:nvSpPr>
                <p:spPr>
                  <a:xfrm>
                    <a:off x="8039100" y="152400"/>
                    <a:ext cx="3810000" cy="1323439"/>
                  </a:xfrm>
                  <a:prstGeom prst="rect">
                    <a:avLst/>
                  </a:prstGeom>
                  <a:blipFill>
                    <a:blip r:embed="rId27"/>
                    <a:stretch>
                      <a:fillRect l="-5600" t="-8295" b="-18894"/>
                    </a:stretch>
                  </a:blipFill>
                </p:spPr>
                <p:txBody>
                  <a:bodyPr/>
                  <a:lstStyle/>
                  <a:p>
                    <a:r>
                      <a:rPr lang="en-CA">
                        <a:noFill/>
                      </a:rPr>
                      <a:t> </a:t>
                    </a:r>
                  </a:p>
                </p:txBody>
              </p:sp>
            </mc:Fallback>
          </mc:AlternateContent>
          <p:pic>
            <p:nvPicPr>
              <p:cNvPr id="20" name="Picture 2">
                <a:extLst>
                  <a:ext uri="{FF2B5EF4-FFF2-40B4-BE49-F238E27FC236}">
                    <a16:creationId xmlns:a16="http://schemas.microsoft.com/office/drawing/2014/main" id="{313DE735-71C0-40B3-9F31-109E74DE7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4662" y="200830"/>
                <a:ext cx="869187" cy="1212912"/>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57C7C954-8259-4161-B6FB-A9A287888C3C}"/>
                </a:ext>
              </a:extLst>
            </p:cNvPr>
            <p:cNvSpPr/>
            <p:nvPr/>
          </p:nvSpPr>
          <p:spPr>
            <a:xfrm>
              <a:off x="7010400" y="114300"/>
              <a:ext cx="4800600" cy="137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38" name="Straight Arrow Connector 137">
            <a:extLst>
              <a:ext uri="{FF2B5EF4-FFF2-40B4-BE49-F238E27FC236}">
                <a16:creationId xmlns:a16="http://schemas.microsoft.com/office/drawing/2014/main" id="{E8FD70D0-10BC-4BBA-8577-96258DC680F3}"/>
              </a:ext>
            </a:extLst>
          </p:cNvPr>
          <p:cNvCxnSpPr>
            <a:cxnSpLocks/>
          </p:cNvCxnSpPr>
          <p:nvPr/>
        </p:nvCxnSpPr>
        <p:spPr>
          <a:xfrm>
            <a:off x="471948" y="3193931"/>
            <a:ext cx="3295862" cy="0"/>
          </a:xfrm>
          <a:prstGeom prst="straightConnector1">
            <a:avLst/>
          </a:prstGeom>
          <a:ln w="76200">
            <a:solidFill>
              <a:srgbClr val="9F5FCF"/>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EA2AF2A-7AB6-4253-B762-FAAA2E8E3A7F}"/>
              </a:ext>
            </a:extLst>
          </p:cNvPr>
          <p:cNvCxnSpPr>
            <a:cxnSpLocks/>
          </p:cNvCxnSpPr>
          <p:nvPr/>
        </p:nvCxnSpPr>
        <p:spPr>
          <a:xfrm>
            <a:off x="471948" y="4286970"/>
            <a:ext cx="2359742" cy="0"/>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3D11FF14-F99B-4B48-8019-6218214C3A0B}"/>
              </a:ext>
            </a:extLst>
          </p:cNvPr>
          <p:cNvCxnSpPr>
            <a:cxnSpLocks/>
          </p:cNvCxnSpPr>
          <p:nvPr/>
        </p:nvCxnSpPr>
        <p:spPr>
          <a:xfrm>
            <a:off x="442452" y="5284702"/>
            <a:ext cx="1816420" cy="1"/>
          </a:xfrm>
          <a:prstGeom prst="straightConnector1">
            <a:avLst/>
          </a:prstGeom>
          <a:ln w="101600">
            <a:solidFill>
              <a:srgbClr val="441D6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5C1ED42-11EC-45D4-91B6-1702255D5964}"/>
              </a:ext>
            </a:extLst>
          </p:cNvPr>
          <p:cNvCxnSpPr>
            <a:cxnSpLocks/>
          </p:cNvCxnSpPr>
          <p:nvPr/>
        </p:nvCxnSpPr>
        <p:spPr>
          <a:xfrm>
            <a:off x="415139" y="6302082"/>
            <a:ext cx="1617392" cy="0"/>
          </a:xfrm>
          <a:prstGeom prst="straightConnector1">
            <a:avLst/>
          </a:prstGeom>
          <a:ln w="114300">
            <a:solidFill>
              <a:srgbClr val="271137"/>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0270425"/>
      </p:ext>
    </p:extLst>
  </p:cSld>
  <p:clrMapOvr>
    <a:masterClrMapping/>
  </p:clrMapOvr>
  <mc:AlternateContent xmlns:mc="http://schemas.openxmlformats.org/markup-compatibility/2006" xmlns:p14="http://schemas.microsoft.com/office/powerpoint/2010/main">
    <mc:Choice Requires="p14">
      <p:transition spd="slow" p14:dur="2000" advTm="17703"/>
    </mc:Choice>
    <mc:Fallback xmlns="">
      <p:transition spd="slow" advTm="177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wipe(left)">
                                      <p:cBhvr>
                                        <p:cTn id="14" dur="500"/>
                                        <p:tgtEl>
                                          <p:spTgt spid="141"/>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86"/>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wipe(left)">
                                      <p:cBhvr>
                                        <p:cTn id="21" dur="500"/>
                                        <p:tgtEl>
                                          <p:spTgt spid="140"/>
                                        </p:tgtEl>
                                      </p:cBhvr>
                                    </p:animEffec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wipe(left)">
                                      <p:cBhvr>
                                        <p:cTn id="28" dur="500"/>
                                        <p:tgtEl>
                                          <p:spTgt spid="139"/>
                                        </p:tgtEl>
                                      </p:cBhvr>
                                    </p:animEffec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198"/>
                                        </p:tgtEl>
                                        <p:attrNameLst>
                                          <p:attrName>style.visibility</p:attrName>
                                        </p:attrNameLst>
                                      </p:cBhvr>
                                      <p:to>
                                        <p:strVal val="visible"/>
                                      </p:to>
                                    </p:se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138"/>
                                        </p:tgtEl>
                                        <p:attrNameLst>
                                          <p:attrName>style.visibility</p:attrName>
                                        </p:attrNameLst>
                                      </p:cBhvr>
                                      <p:to>
                                        <p:strVal val="visible"/>
                                      </p:to>
                                    </p:set>
                                    <p:animEffect transition="in" filter="wipe(left)">
                                      <p:cBhvr>
                                        <p:cTn id="35" dur="500"/>
                                        <p:tgtEl>
                                          <p:spTgt spid="13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73"/>
                                        </p:tgtEl>
                                        <p:attrNameLst>
                                          <p:attrName>style.visibility</p:attrName>
                                        </p:attrNameLst>
                                      </p:cBhvr>
                                      <p:to>
                                        <p:strVal val="visible"/>
                                      </p:to>
                                    </p:se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58994" y="1278805"/>
                <a:ext cx="12044515" cy="32342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indent="-914400">
                  <a:buFont typeface="+mj-lt"/>
                  <a:buAutoNum type="arabicPeriod"/>
                </a:pPr>
                <a:r>
                  <a:rPr lang="en-US" sz="5400" dirty="0"/>
                  <a:t>Laws of physics are the same in all </a:t>
                </a:r>
                <a:br>
                  <a:rPr lang="en-US" sz="5400" dirty="0"/>
                </a:br>
                <a:r>
                  <a:rPr lang="en-US" sz="5400" u="sng" dirty="0"/>
                  <a:t>inertial reference frames</a:t>
                </a:r>
              </a:p>
              <a:p>
                <a:pPr marL="914400" indent="-914400">
                  <a:buFont typeface="+mj-lt"/>
                  <a:buAutoNum type="arabicPeriod"/>
                </a:pPr>
                <a:r>
                  <a:rPr lang="en-US" sz="5400" dirty="0"/>
                  <a:t>Speed of light in a vacuum </a:t>
                </a:r>
                <a14:m>
                  <m:oMath xmlns:m="http://schemas.openxmlformats.org/officeDocument/2006/math">
                    <m:r>
                      <a:rPr lang="en-US" sz="5400" i="1" dirty="0" smtClean="0">
                        <a:solidFill>
                          <a:srgbClr val="0070C0"/>
                        </a:solidFill>
                        <a:latin typeface="Cambria Math" panose="02040503050406030204" pitchFamily="18" charset="0"/>
                      </a:rPr>
                      <m:t>𝑐</m:t>
                    </m:r>
                    <m:r>
                      <a:rPr lang="en-US" sz="5400" b="0" i="1" dirty="0" smtClean="0">
                        <a:solidFill>
                          <a:srgbClr val="0070C0"/>
                        </a:solidFill>
                        <a:latin typeface="Cambria Math" panose="02040503050406030204" pitchFamily="18" charset="0"/>
                      </a:rPr>
                      <m:t>=3×</m:t>
                    </m:r>
                    <m:sSup>
                      <m:sSupPr>
                        <m:ctrlPr>
                          <a:rPr lang="en-US" sz="5400" b="0" i="1" dirty="0" smtClean="0">
                            <a:solidFill>
                              <a:srgbClr val="0070C0"/>
                            </a:solidFill>
                            <a:latin typeface="Cambria Math" panose="02040503050406030204" pitchFamily="18" charset="0"/>
                          </a:rPr>
                        </m:ctrlPr>
                      </m:sSupPr>
                      <m:e>
                        <m:r>
                          <a:rPr lang="en-US" sz="5400" b="0" i="1" dirty="0" smtClean="0">
                            <a:solidFill>
                              <a:srgbClr val="0070C0"/>
                            </a:solidFill>
                            <a:latin typeface="Cambria Math" panose="02040503050406030204" pitchFamily="18" charset="0"/>
                          </a:rPr>
                          <m:t>10</m:t>
                        </m:r>
                      </m:e>
                      <m:sup>
                        <m:r>
                          <a:rPr lang="en-US" sz="5400" b="0" i="1" dirty="0" smtClean="0">
                            <a:solidFill>
                              <a:srgbClr val="0070C0"/>
                            </a:solidFill>
                            <a:latin typeface="Cambria Math" panose="02040503050406030204" pitchFamily="18" charset="0"/>
                          </a:rPr>
                          <m:t>8</m:t>
                        </m:r>
                      </m:sup>
                    </m:sSup>
                    <m:f>
                      <m:fPr>
                        <m:ctrlPr>
                          <a:rPr lang="en-US" sz="5400" b="0" i="1" dirty="0" smtClean="0">
                            <a:solidFill>
                              <a:srgbClr val="0070C0"/>
                            </a:solidFill>
                            <a:latin typeface="Cambria Math" panose="02040503050406030204" pitchFamily="18" charset="0"/>
                          </a:rPr>
                        </m:ctrlPr>
                      </m:fPr>
                      <m:num>
                        <m:r>
                          <a:rPr lang="en-US" sz="5400" b="0" i="1" dirty="0" smtClean="0">
                            <a:solidFill>
                              <a:srgbClr val="0070C0"/>
                            </a:solidFill>
                            <a:latin typeface="Cambria Math" panose="02040503050406030204" pitchFamily="18" charset="0"/>
                          </a:rPr>
                          <m:t>𝑚</m:t>
                        </m:r>
                      </m:num>
                      <m:den>
                        <m:r>
                          <a:rPr lang="en-US" sz="5400" b="0" i="1" dirty="0" smtClean="0">
                            <a:solidFill>
                              <a:srgbClr val="0070C0"/>
                            </a:solidFill>
                            <a:latin typeface="Cambria Math" panose="02040503050406030204" pitchFamily="18" charset="0"/>
                          </a:rPr>
                          <m:t>𝑠</m:t>
                        </m:r>
                      </m:den>
                    </m:f>
                  </m:oMath>
                </a14:m>
                <a:r>
                  <a:rPr lang="en-US" sz="5400" dirty="0"/>
                  <a:t> is the same in all </a:t>
                </a:r>
                <a:r>
                  <a:rPr lang="en-US" sz="5400" u="sng" dirty="0"/>
                  <a:t>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58994" y="1278805"/>
                <a:ext cx="12044515" cy="3234202"/>
              </a:xfrm>
              <a:prstGeom prst="rect">
                <a:avLst/>
              </a:prstGeom>
              <a:blipFill>
                <a:blip r:embed="rId4"/>
                <a:stretch>
                  <a:fillRect l="-2481" t="-7358" r="-1063" b="-924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0"/>
            <a:ext cx="12164347" cy="13562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solidFill>
                  <a:srgbClr val="00B0F0"/>
                </a:solidFill>
              </a:rPr>
              <a:t>Special Relativity Postulates</a:t>
            </a:r>
            <a:endParaRPr lang="en-US" sz="8800" b="1" dirty="0"/>
          </a:p>
        </p:txBody>
      </p:sp>
      <p:sp>
        <p:nvSpPr>
          <p:cNvPr id="5" name="Subtitle 2">
            <a:extLst>
              <a:ext uri="{FF2B5EF4-FFF2-40B4-BE49-F238E27FC236}">
                <a16:creationId xmlns:a16="http://schemas.microsoft.com/office/drawing/2014/main" id="{3DACE2A1-AC19-45CF-89E4-4BB8FD3823ED}"/>
              </a:ext>
            </a:extLst>
          </p:cNvPr>
          <p:cNvSpPr txBox="1">
            <a:spLocks/>
          </p:cNvSpPr>
          <p:nvPr/>
        </p:nvSpPr>
        <p:spPr>
          <a:xfrm>
            <a:off x="476866" y="5250425"/>
            <a:ext cx="11056374" cy="1519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In </a:t>
            </a:r>
            <a:r>
              <a:rPr lang="en-US" sz="4800" u="sng" dirty="0"/>
              <a:t>NON-INERTIAL reference frames</a:t>
            </a:r>
            <a:r>
              <a:rPr lang="en-US" sz="4800" dirty="0"/>
              <a:t>,  </a:t>
            </a:r>
            <a:br>
              <a:rPr lang="en-US" sz="4800" dirty="0"/>
            </a:br>
            <a:r>
              <a:rPr lang="en-US" sz="4800" dirty="0"/>
              <a:t>the speed of light can have </a:t>
            </a:r>
            <a:r>
              <a:rPr lang="en-US" sz="4800" dirty="0">
                <a:solidFill>
                  <a:srgbClr val="FF0000"/>
                </a:solidFill>
              </a:rPr>
              <a:t>different values</a:t>
            </a:r>
            <a:r>
              <a:rPr lang="en-US" sz="4800" dirty="0"/>
              <a:t>.</a:t>
            </a:r>
            <a:endParaRPr lang="en-US" sz="4800" u="sng"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F932538-2F8C-4D5B-81FA-23CE2019C7BF}"/>
                  </a:ext>
                </a:extLst>
              </p14:cNvPr>
              <p14:cNvContentPartPr/>
              <p14:nvPr>
                <p:extLst>
                  <p:ext uri="{42D2F446-02D8-4167-A562-619A0277C38B}">
                    <p15:isNarration xmlns:p15="http://schemas.microsoft.com/office/powerpoint/2012/main" val="1"/>
                  </p:ext>
                </p:extLst>
              </p14:nvPr>
            </p14:nvContentPartPr>
            <p14:xfrm>
              <a:off x="5423040" y="3615480"/>
              <a:ext cx="6418440" cy="916200"/>
            </p14:xfrm>
          </p:contentPart>
        </mc:Choice>
        <mc:Fallback xmlns="">
          <p:pic>
            <p:nvPicPr>
              <p:cNvPr id="2" name="Ink 1">
                <a:extLst>
                  <a:ext uri="{FF2B5EF4-FFF2-40B4-BE49-F238E27FC236}">
                    <a16:creationId xmlns:a16="http://schemas.microsoft.com/office/drawing/2014/main" id="{9F932538-2F8C-4D5B-81FA-23CE2019C7BF}"/>
                  </a:ext>
                </a:extLst>
              </p:cNvPr>
              <p:cNvPicPr>
                <a:picLocks noGrp="1" noRot="1" noChangeAspect="1" noMove="1" noResize="1" noEditPoints="1" noAdjustHandles="1" noChangeArrowheads="1" noChangeShapeType="1"/>
              </p:cNvPicPr>
              <p:nvPr/>
            </p:nvPicPr>
            <p:blipFill>
              <a:blip r:embed="rId6"/>
              <a:stretch>
                <a:fillRect/>
              </a:stretch>
            </p:blipFill>
            <p:spPr>
              <a:xfrm>
                <a:off x="5413680" y="3606120"/>
                <a:ext cx="6437160" cy="934920"/>
              </a:xfrm>
              <a:prstGeom prst="rect">
                <a:avLst/>
              </a:prstGeom>
            </p:spPr>
          </p:pic>
        </mc:Fallback>
      </mc:AlternateContent>
    </p:spTree>
    <p:custDataLst>
      <p:tags r:id="rId1"/>
    </p:custDataLst>
    <p:extLst>
      <p:ext uri="{BB962C8B-B14F-4D97-AF65-F5344CB8AC3E}">
        <p14:creationId xmlns:p14="http://schemas.microsoft.com/office/powerpoint/2010/main" val="260614590"/>
      </p:ext>
    </p:extLst>
  </p:cSld>
  <p:clrMapOvr>
    <a:masterClrMapping/>
  </p:clrMapOvr>
  <mc:AlternateContent xmlns:mc="http://schemas.openxmlformats.org/markup-compatibility/2006" xmlns:p14="http://schemas.microsoft.com/office/powerpoint/2010/main">
    <mc:Choice Requires="p14">
      <p:transition p14:dur="0" advTm="19609"/>
    </mc:Choice>
    <mc:Fallback xmlns="">
      <p:transition advTm="19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273CB9-8198-41B5-9214-95771DA9E4AF}"/>
              </a:ext>
            </a:extLst>
          </p:cNvPr>
          <p:cNvGrpSpPr/>
          <p:nvPr/>
        </p:nvGrpSpPr>
        <p:grpSpPr>
          <a:xfrm>
            <a:off x="6080456" y="-57150"/>
            <a:ext cx="6111546" cy="6583970"/>
            <a:chOff x="6080456" y="-57150"/>
            <a:chExt cx="6111546" cy="6583970"/>
          </a:xfrm>
        </p:grpSpPr>
        <p:grpSp>
          <p:nvGrpSpPr>
            <p:cNvPr id="41" name="Group 40">
              <a:extLst>
                <a:ext uri="{FF2B5EF4-FFF2-40B4-BE49-F238E27FC236}">
                  <a16:creationId xmlns:a16="http://schemas.microsoft.com/office/drawing/2014/main" id="{95ABAC2B-B53D-4F7F-8AA4-025E39161737}"/>
                </a:ext>
              </a:extLst>
            </p:cNvPr>
            <p:cNvGrpSpPr/>
            <p:nvPr/>
          </p:nvGrpSpPr>
          <p:grpSpPr>
            <a:xfrm>
              <a:off x="6080456" y="451900"/>
              <a:ext cx="6039531" cy="6074920"/>
              <a:chOff x="6076950" y="832189"/>
              <a:chExt cx="5353049" cy="5384416"/>
            </a:xfrm>
          </p:grpSpPr>
          <p:grpSp>
            <p:nvGrpSpPr>
              <p:cNvPr id="42" name="Group 41">
                <a:extLst>
                  <a:ext uri="{FF2B5EF4-FFF2-40B4-BE49-F238E27FC236}">
                    <a16:creationId xmlns:a16="http://schemas.microsoft.com/office/drawing/2014/main" id="{88C488E8-A341-498F-90A4-4C91F59643B2}"/>
                  </a:ext>
                </a:extLst>
              </p:cNvPr>
              <p:cNvGrpSpPr/>
              <p:nvPr/>
            </p:nvGrpSpPr>
            <p:grpSpPr>
              <a:xfrm>
                <a:off x="6102109" y="832189"/>
                <a:ext cx="5327890" cy="5384416"/>
                <a:chOff x="1524000" y="4339771"/>
                <a:chExt cx="919163" cy="928915"/>
              </a:xfrm>
            </p:grpSpPr>
            <p:cxnSp>
              <p:nvCxnSpPr>
                <p:cNvPr id="45" name="Straight Arrow Connector 44">
                  <a:extLst>
                    <a:ext uri="{FF2B5EF4-FFF2-40B4-BE49-F238E27FC236}">
                      <a16:creationId xmlns:a16="http://schemas.microsoft.com/office/drawing/2014/main" id="{88922057-BF29-4DC2-8E82-5CA364073ED6}"/>
                    </a:ext>
                  </a:extLst>
                </p:cNvPr>
                <p:cNvCxnSpPr>
                  <a:cxnSpLocks/>
                </p:cNvCxnSpPr>
                <p:nvPr/>
              </p:nvCxnSpPr>
              <p:spPr>
                <a:xfrm flipV="1">
                  <a:off x="1524000" y="4339771"/>
                  <a:ext cx="0" cy="9289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DD75DC-750D-4220-AE2F-C4D565C12685}"/>
                    </a:ext>
                  </a:extLst>
                </p:cNvPr>
                <p:cNvCxnSpPr>
                  <a:cxnSpLocks/>
                </p:cNvCxnSpPr>
                <p:nvPr/>
              </p:nvCxnSpPr>
              <p:spPr>
                <a:xfrm flipV="1">
                  <a:off x="1526042" y="5264944"/>
                  <a:ext cx="917121" cy="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52FA9A9B-69D6-45C8-8D3B-EE6B443FB294}"/>
                  </a:ext>
                </a:extLst>
              </p:cNvPr>
              <p:cNvCxnSpPr>
                <a:cxnSpLocks/>
              </p:cNvCxnSpPr>
              <p:nvPr/>
            </p:nvCxnSpPr>
            <p:spPr>
              <a:xfrm flipV="1">
                <a:off x="6076950" y="1676400"/>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04DA005-FF24-46EE-9670-8E4618A9B685}"/>
                    </a:ext>
                  </a:extLst>
                </p:cNvPr>
                <p:cNvSpPr txBox="1"/>
                <p:nvPr/>
              </p:nvSpPr>
              <p:spPr>
                <a:xfrm rot="18900000">
                  <a:off x="7154447" y="2152843"/>
                  <a:ext cx="3066946" cy="113877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b="0" dirty="0">
                    <a:solidFill>
                      <a:srgbClr val="002060"/>
                    </a:solidFill>
                  </a:endParaRPr>
                </a:p>
                <a:p>
                  <a:pPr algn="ctr"/>
                  <a:r>
                    <a:rPr lang="en-US" sz="2800" dirty="0"/>
                    <a:t>(</a:t>
                  </a:r>
                  <a:r>
                    <a:rPr lang="en-US" sz="2800" dirty="0" err="1"/>
                    <a:t>Rindler</a:t>
                  </a:r>
                  <a:r>
                    <a:rPr lang="en-US" sz="2800" dirty="0"/>
                    <a:t> Horizon)</a:t>
                  </a:r>
                  <a:endParaRPr lang="en-US" sz="2800" b="0" dirty="0"/>
                </a:p>
              </p:txBody>
            </p:sp>
          </mc:Choice>
          <mc:Fallback xmlns="">
            <p:sp>
              <p:nvSpPr>
                <p:cNvPr id="47" name="TextBox 46">
                  <a:extLst>
                    <a:ext uri="{FF2B5EF4-FFF2-40B4-BE49-F238E27FC236}">
                      <a16:creationId xmlns:a16="http://schemas.microsoft.com/office/drawing/2014/main" id="{D04DA005-FF24-46EE-9670-8E4618A9B685}"/>
                    </a:ext>
                  </a:extLst>
                </p:cNvPr>
                <p:cNvSpPr txBox="1">
                  <a:spLocks noRot="1" noChangeAspect="1" noMove="1" noResize="1" noEditPoints="1" noAdjustHandles="1" noChangeArrowheads="1" noChangeShapeType="1" noTextEdit="1"/>
                </p:cNvSpPr>
                <p:nvPr/>
              </p:nvSpPr>
              <p:spPr>
                <a:xfrm rot="18900000">
                  <a:off x="7154447" y="2152843"/>
                  <a:ext cx="3066946" cy="1138773"/>
                </a:xfrm>
                <a:prstGeom prst="rect">
                  <a:avLst/>
                </a:prstGeom>
                <a:blipFill>
                  <a:blip r:embed="rId3"/>
                  <a:stretch>
                    <a:fillRect r="-1431" b="-16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0E5A131-62BE-4496-A87F-72A12D418659}"/>
                    </a:ext>
                  </a:extLst>
                </p:cNvPr>
                <p:cNvSpPr txBox="1"/>
                <p:nvPr/>
              </p:nvSpPr>
              <p:spPr>
                <a:xfrm>
                  <a:off x="11322663" y="5633882"/>
                  <a:ext cx="869339"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48" name="TextBox 47">
                  <a:extLst>
                    <a:ext uri="{FF2B5EF4-FFF2-40B4-BE49-F238E27FC236}">
                      <a16:creationId xmlns:a16="http://schemas.microsoft.com/office/drawing/2014/main" id="{10E5A131-62BE-4496-A87F-72A12D418659}"/>
                    </a:ext>
                  </a:extLst>
                </p:cNvPr>
                <p:cNvSpPr txBox="1">
                  <a:spLocks noRot="1" noChangeAspect="1" noMove="1" noResize="1" noEditPoints="1" noAdjustHandles="1" noChangeArrowheads="1" noChangeShapeType="1" noTextEdit="1"/>
                </p:cNvSpPr>
                <p:nvPr/>
              </p:nvSpPr>
              <p:spPr>
                <a:xfrm>
                  <a:off x="11322663" y="5633882"/>
                  <a:ext cx="869339"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D7D69A5-7827-4D8F-8C45-E2114C5BE621}"/>
                    </a:ext>
                  </a:extLst>
                </p:cNvPr>
                <p:cNvSpPr txBox="1"/>
                <p:nvPr/>
              </p:nvSpPr>
              <p:spPr>
                <a:xfrm>
                  <a:off x="6263148" y="-57150"/>
                  <a:ext cx="870465" cy="9375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49" name="TextBox 48">
                  <a:extLst>
                    <a:ext uri="{FF2B5EF4-FFF2-40B4-BE49-F238E27FC236}">
                      <a16:creationId xmlns:a16="http://schemas.microsoft.com/office/drawing/2014/main" id="{4D7D69A5-7827-4D8F-8C45-E2114C5BE621}"/>
                    </a:ext>
                  </a:extLst>
                </p:cNvPr>
                <p:cNvSpPr txBox="1">
                  <a:spLocks noRot="1" noChangeAspect="1" noMove="1" noResize="1" noEditPoints="1" noAdjustHandles="1" noChangeArrowheads="1" noChangeShapeType="1" noTextEdit="1"/>
                </p:cNvSpPr>
                <p:nvPr/>
              </p:nvSpPr>
              <p:spPr>
                <a:xfrm>
                  <a:off x="6263148" y="-57150"/>
                  <a:ext cx="870465" cy="937565"/>
                </a:xfrm>
                <a:prstGeom prst="rect">
                  <a:avLst/>
                </a:prstGeom>
                <a:blipFill>
                  <a:blip r:embed="rId5"/>
                  <a:stretch>
                    <a:fillRect/>
                  </a:stretch>
                </a:blipFill>
              </p:spPr>
              <p:txBody>
                <a:bodyPr/>
                <a:lstStyle/>
                <a:p>
                  <a:r>
                    <a:rPr lang="en-CA">
                      <a:noFill/>
                    </a:rPr>
                    <a:t> </a:t>
                  </a:r>
                </a:p>
              </p:txBody>
            </p:sp>
          </mc:Fallback>
        </mc:AlternateContent>
      </p:grpSp>
      <p:cxnSp>
        <p:nvCxnSpPr>
          <p:cNvPr id="50" name="Straight Arrow Connector 49">
            <a:extLst>
              <a:ext uri="{FF2B5EF4-FFF2-40B4-BE49-F238E27FC236}">
                <a16:creationId xmlns:a16="http://schemas.microsoft.com/office/drawing/2014/main" id="{2C901023-8F16-40EE-926B-94879A189F8E}"/>
              </a:ext>
            </a:extLst>
          </p:cNvPr>
          <p:cNvCxnSpPr>
            <a:cxnSpLocks/>
          </p:cNvCxnSpPr>
          <p:nvPr/>
        </p:nvCxnSpPr>
        <p:spPr>
          <a:xfrm flipV="1">
            <a:off x="7486650" y="2296846"/>
            <a:ext cx="2938462" cy="2882596"/>
          </a:xfrm>
          <a:prstGeom prst="straightConnector1">
            <a:avLst/>
          </a:prstGeom>
          <a:ln w="76200">
            <a:solidFill>
              <a:srgbClr val="9F5FC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B63D91-34CD-44B7-90F5-5CC30FD0AA0B}"/>
              </a:ext>
            </a:extLst>
          </p:cNvPr>
          <p:cNvCxnSpPr>
            <a:cxnSpLocks/>
          </p:cNvCxnSpPr>
          <p:nvPr/>
        </p:nvCxnSpPr>
        <p:spPr>
          <a:xfrm flipV="1">
            <a:off x="7467599" y="3950781"/>
            <a:ext cx="1565585" cy="1372806"/>
          </a:xfrm>
          <a:prstGeom prst="straightConnector1">
            <a:avLst/>
          </a:prstGeom>
          <a:ln w="889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E89648-A5C1-482A-BE95-A00469DE90DA}"/>
              </a:ext>
            </a:extLst>
          </p:cNvPr>
          <p:cNvCxnSpPr>
            <a:cxnSpLocks/>
          </p:cNvCxnSpPr>
          <p:nvPr/>
        </p:nvCxnSpPr>
        <p:spPr>
          <a:xfrm flipV="1">
            <a:off x="7467599" y="5211705"/>
            <a:ext cx="992438" cy="536863"/>
          </a:xfrm>
          <a:prstGeom prst="straightConnector1">
            <a:avLst/>
          </a:prstGeom>
          <a:ln w="101600">
            <a:solidFill>
              <a:srgbClr val="441D6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0F2FD4-321A-4492-8982-DA4F09009219}"/>
              </a:ext>
            </a:extLst>
          </p:cNvPr>
          <p:cNvCxnSpPr>
            <a:cxnSpLocks/>
          </p:cNvCxnSpPr>
          <p:nvPr/>
        </p:nvCxnSpPr>
        <p:spPr>
          <a:xfrm>
            <a:off x="7467599" y="6498213"/>
            <a:ext cx="697677" cy="0"/>
          </a:xfrm>
          <a:prstGeom prst="straightConnector1">
            <a:avLst/>
          </a:prstGeom>
          <a:ln w="114300">
            <a:solidFill>
              <a:srgbClr val="27113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58B25A7-3D8E-4ECC-A9E1-8D09AB1F3D40}"/>
              </a:ext>
            </a:extLst>
          </p:cNvPr>
          <p:cNvGrpSpPr/>
          <p:nvPr/>
        </p:nvGrpSpPr>
        <p:grpSpPr>
          <a:xfrm>
            <a:off x="8138152" y="1770536"/>
            <a:ext cx="3335807" cy="4878653"/>
            <a:chOff x="8138152" y="1770536"/>
            <a:chExt cx="3335807" cy="4878653"/>
          </a:xfrm>
        </p:grpSpPr>
        <p:sp>
          <p:nvSpPr>
            <p:cNvPr id="40" name="Freeform: Shape 39">
              <a:extLst>
                <a:ext uri="{FF2B5EF4-FFF2-40B4-BE49-F238E27FC236}">
                  <a16:creationId xmlns:a16="http://schemas.microsoft.com/office/drawing/2014/main" id="{83DC87B0-6976-40D3-9899-7E8D3A58C2FD}"/>
                </a:ext>
              </a:extLst>
            </p:cNvPr>
            <p:cNvSpPr/>
            <p:nvPr/>
          </p:nvSpPr>
          <p:spPr>
            <a:xfrm rot="10800000" flipH="1">
              <a:off x="8138152" y="2201356"/>
              <a:ext cx="2406882" cy="4447833"/>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5" name="Picture 2">
              <a:extLst>
                <a:ext uri="{FF2B5EF4-FFF2-40B4-BE49-F238E27FC236}">
                  <a16:creationId xmlns:a16="http://schemas.microsoft.com/office/drawing/2014/main" id="{23FAC489-FC3F-4149-B9FA-DAF5A628EC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3302" y="1770536"/>
              <a:ext cx="990657" cy="1382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732AF45D-CFFA-43F1-8005-0530B5DEA781}"/>
              </a:ext>
            </a:extLst>
          </p:cNvPr>
          <p:cNvGrpSpPr/>
          <p:nvPr/>
        </p:nvGrpSpPr>
        <p:grpSpPr>
          <a:xfrm>
            <a:off x="8137485" y="5660886"/>
            <a:ext cx="1111039" cy="875297"/>
            <a:chOff x="3674035" y="1949638"/>
            <a:chExt cx="1973469" cy="1554738"/>
          </a:xfrm>
        </p:grpSpPr>
        <p:grpSp>
          <p:nvGrpSpPr>
            <p:cNvPr id="57" name="Group 56">
              <a:extLst>
                <a:ext uri="{FF2B5EF4-FFF2-40B4-BE49-F238E27FC236}">
                  <a16:creationId xmlns:a16="http://schemas.microsoft.com/office/drawing/2014/main" id="{215FBD98-542D-4B5A-97D3-B78B3EBA2CFF}"/>
                </a:ext>
              </a:extLst>
            </p:cNvPr>
            <p:cNvGrpSpPr/>
            <p:nvPr/>
          </p:nvGrpSpPr>
          <p:grpSpPr>
            <a:xfrm>
              <a:off x="3675171" y="2011680"/>
              <a:ext cx="1436761" cy="1439999"/>
              <a:chOff x="4465129" y="2328712"/>
              <a:chExt cx="1436761" cy="1439999"/>
            </a:xfrm>
          </p:grpSpPr>
          <p:cxnSp>
            <p:nvCxnSpPr>
              <p:cNvPr id="60" name="Straight Arrow Connector 59">
                <a:extLst>
                  <a:ext uri="{FF2B5EF4-FFF2-40B4-BE49-F238E27FC236}">
                    <a16:creationId xmlns:a16="http://schemas.microsoft.com/office/drawing/2014/main" id="{A15FBDA2-B582-40E9-9FBA-5A1212017621}"/>
                  </a:ext>
                </a:extLst>
              </p:cNvPr>
              <p:cNvCxnSpPr>
                <a:cxnSpLocks/>
              </p:cNvCxnSpPr>
              <p:nvPr/>
            </p:nvCxnSpPr>
            <p:spPr>
              <a:xfrm flipH="1" flipV="1">
                <a:off x="4469068" y="2328712"/>
                <a:ext cx="1" cy="1439999"/>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6D3AE15-B100-4696-B9DD-3628E08C3FF9}"/>
                  </a:ext>
                </a:extLst>
              </p:cNvPr>
              <p:cNvCxnSpPr>
                <a:cxnSpLocks/>
              </p:cNvCxnSpPr>
              <p:nvPr/>
            </p:nvCxnSpPr>
            <p:spPr>
              <a:xfrm flipV="1">
                <a:off x="4465129" y="3757334"/>
                <a:ext cx="1436761" cy="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C764C40-35D5-42B6-BA54-B5E7F28B2E26}"/>
                    </a:ext>
                  </a:extLst>
                </p:cNvPr>
                <p:cNvSpPr txBox="1"/>
                <p:nvPr/>
              </p:nvSpPr>
              <p:spPr>
                <a:xfrm>
                  <a:off x="3674035" y="1949638"/>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54" name="TextBox 53">
                  <a:extLst>
                    <a:ext uri="{FF2B5EF4-FFF2-40B4-BE49-F238E27FC236}">
                      <a16:creationId xmlns:a16="http://schemas.microsoft.com/office/drawing/2014/main" id="{D3E938ED-B608-4312-817A-0A8E82380A43}"/>
                    </a:ext>
                  </a:extLst>
                </p:cNvPr>
                <p:cNvSpPr txBox="1">
                  <a:spLocks noRot="1" noChangeAspect="1" noMove="1" noResize="1" noEditPoints="1" noAdjustHandles="1" noChangeArrowheads="1" noChangeShapeType="1" noTextEdit="1"/>
                </p:cNvSpPr>
                <p:nvPr/>
              </p:nvSpPr>
              <p:spPr>
                <a:xfrm>
                  <a:off x="3674035" y="1949638"/>
                  <a:ext cx="767086" cy="101796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A7BD8FA-9B56-4C67-AB6C-DF858836C137}"/>
                    </a:ext>
                  </a:extLst>
                </p:cNvPr>
                <p:cNvSpPr txBox="1"/>
                <p:nvPr/>
              </p:nvSpPr>
              <p:spPr>
                <a:xfrm>
                  <a:off x="4736609" y="2482557"/>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1" name="TextBox 60">
                  <a:extLst>
                    <a:ext uri="{FF2B5EF4-FFF2-40B4-BE49-F238E27FC236}">
                      <a16:creationId xmlns:a16="http://schemas.microsoft.com/office/drawing/2014/main" id="{B683F702-E4D3-4D6B-8D23-87C0C7243DA5}"/>
                    </a:ext>
                  </a:extLst>
                </p:cNvPr>
                <p:cNvSpPr txBox="1">
                  <a:spLocks noRot="1" noChangeAspect="1" noMove="1" noResize="1" noEditPoints="1" noAdjustHandles="1" noChangeArrowheads="1" noChangeShapeType="1" noTextEdit="1"/>
                </p:cNvSpPr>
                <p:nvPr/>
              </p:nvSpPr>
              <p:spPr>
                <a:xfrm>
                  <a:off x="4736609" y="2482557"/>
                  <a:ext cx="910895" cy="1021819"/>
                </a:xfrm>
                <a:prstGeom prst="rect">
                  <a:avLst/>
                </a:prstGeom>
                <a:blipFill>
                  <a:blip r:embed="rId11"/>
                  <a:stretch>
                    <a:fillRect/>
                  </a:stretch>
                </a:blipFill>
              </p:spPr>
              <p:txBody>
                <a:bodyPr/>
                <a:lstStyle/>
                <a:p>
                  <a:r>
                    <a:rPr lang="en-CA">
                      <a:noFill/>
                    </a:rPr>
                    <a:t> </a:t>
                  </a:r>
                </a:p>
              </p:txBody>
            </p:sp>
          </mc:Fallback>
        </mc:AlternateContent>
      </p:grpSp>
      <p:grpSp>
        <p:nvGrpSpPr>
          <p:cNvPr id="62" name="Group 61">
            <a:extLst>
              <a:ext uri="{FF2B5EF4-FFF2-40B4-BE49-F238E27FC236}">
                <a16:creationId xmlns:a16="http://schemas.microsoft.com/office/drawing/2014/main" id="{83F17C93-95A1-4F5B-8A5F-8CC4D139B958}"/>
              </a:ext>
            </a:extLst>
          </p:cNvPr>
          <p:cNvGrpSpPr/>
          <p:nvPr/>
        </p:nvGrpSpPr>
        <p:grpSpPr>
          <a:xfrm>
            <a:off x="8461952" y="4149212"/>
            <a:ext cx="1182043" cy="1053394"/>
            <a:chOff x="3675171" y="1580597"/>
            <a:chExt cx="2099588" cy="1871082"/>
          </a:xfrm>
        </p:grpSpPr>
        <p:grpSp>
          <p:nvGrpSpPr>
            <p:cNvPr id="63" name="Group 62">
              <a:extLst>
                <a:ext uri="{FF2B5EF4-FFF2-40B4-BE49-F238E27FC236}">
                  <a16:creationId xmlns:a16="http://schemas.microsoft.com/office/drawing/2014/main" id="{7CE143E2-A355-47C0-9011-5A437D2AE4BE}"/>
                </a:ext>
              </a:extLst>
            </p:cNvPr>
            <p:cNvGrpSpPr/>
            <p:nvPr/>
          </p:nvGrpSpPr>
          <p:grpSpPr>
            <a:xfrm>
              <a:off x="3675171" y="2177103"/>
              <a:ext cx="1318239" cy="1274576"/>
              <a:chOff x="4465129" y="2494135"/>
              <a:chExt cx="1318239" cy="1274576"/>
            </a:xfrm>
          </p:grpSpPr>
          <p:cxnSp>
            <p:nvCxnSpPr>
              <p:cNvPr id="66" name="Straight Arrow Connector 65">
                <a:extLst>
                  <a:ext uri="{FF2B5EF4-FFF2-40B4-BE49-F238E27FC236}">
                    <a16:creationId xmlns:a16="http://schemas.microsoft.com/office/drawing/2014/main" id="{08FC7481-E785-45BD-A258-552A8398C6F3}"/>
                  </a:ext>
                </a:extLst>
              </p:cNvPr>
              <p:cNvCxnSpPr>
                <a:cxnSpLocks/>
              </p:cNvCxnSpPr>
              <p:nvPr/>
            </p:nvCxnSpPr>
            <p:spPr>
              <a:xfrm flipV="1">
                <a:off x="4469069" y="2494135"/>
                <a:ext cx="741649" cy="127457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083CDD43-7F39-41D7-89D1-585D03DAB859}"/>
                  </a:ext>
                </a:extLst>
              </p:cNvPr>
              <p:cNvCxnSpPr>
                <a:cxnSpLocks/>
              </p:cNvCxnSpPr>
              <p:nvPr/>
            </p:nvCxnSpPr>
            <p:spPr>
              <a:xfrm flipV="1">
                <a:off x="4465129" y="3066783"/>
                <a:ext cx="1318239" cy="69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7C2B2BF-91F5-4687-9C1F-4CC4D6572BE5}"/>
                    </a:ext>
                  </a:extLst>
                </p:cNvPr>
                <p:cNvSpPr txBox="1"/>
                <p:nvPr/>
              </p:nvSpPr>
              <p:spPr>
                <a:xfrm>
                  <a:off x="4323038" y="1580597"/>
                  <a:ext cx="767086" cy="10179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68" name="TextBox 67">
                  <a:extLst>
                    <a:ext uri="{FF2B5EF4-FFF2-40B4-BE49-F238E27FC236}">
                      <a16:creationId xmlns:a16="http://schemas.microsoft.com/office/drawing/2014/main" id="{94B08005-C65A-4676-98B8-2BA8F70CA2C7}"/>
                    </a:ext>
                  </a:extLst>
                </p:cNvPr>
                <p:cNvSpPr txBox="1">
                  <a:spLocks noRot="1" noChangeAspect="1" noMove="1" noResize="1" noEditPoints="1" noAdjustHandles="1" noChangeArrowheads="1" noChangeShapeType="1" noTextEdit="1"/>
                </p:cNvSpPr>
                <p:nvPr/>
              </p:nvSpPr>
              <p:spPr>
                <a:xfrm>
                  <a:off x="4323038" y="1580597"/>
                  <a:ext cx="767086" cy="101796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C3D2F8B-AA54-400A-B9E5-754B0AD975AF}"/>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69" name="TextBox 68">
                  <a:extLst>
                    <a:ext uri="{FF2B5EF4-FFF2-40B4-BE49-F238E27FC236}">
                      <a16:creationId xmlns:a16="http://schemas.microsoft.com/office/drawing/2014/main" id="{60D078FD-A734-4EB2-8CA1-4280759EA33D}"/>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3"/>
                  <a:stretch>
                    <a:fillRect/>
                  </a:stretch>
                </a:blipFill>
              </p:spPr>
              <p:txBody>
                <a:bodyPr/>
                <a:lstStyle/>
                <a:p>
                  <a:r>
                    <a:rPr lang="en-CA">
                      <a:noFill/>
                    </a:rPr>
                    <a:t> </a:t>
                  </a:r>
                </a:p>
              </p:txBody>
            </p:sp>
          </mc:Fallback>
        </mc:AlternateContent>
      </p:grpSp>
      <p:grpSp>
        <p:nvGrpSpPr>
          <p:cNvPr id="68" name="Group 67">
            <a:extLst>
              <a:ext uri="{FF2B5EF4-FFF2-40B4-BE49-F238E27FC236}">
                <a16:creationId xmlns:a16="http://schemas.microsoft.com/office/drawing/2014/main" id="{C9983E21-A607-4352-B43E-B2CAB3AFB9AF}"/>
              </a:ext>
            </a:extLst>
          </p:cNvPr>
          <p:cNvGrpSpPr/>
          <p:nvPr/>
        </p:nvGrpSpPr>
        <p:grpSpPr>
          <a:xfrm>
            <a:off x="9031517" y="2494250"/>
            <a:ext cx="1182043" cy="1483254"/>
            <a:chOff x="3675171" y="817060"/>
            <a:chExt cx="2099588" cy="2634619"/>
          </a:xfrm>
        </p:grpSpPr>
        <p:grpSp>
          <p:nvGrpSpPr>
            <p:cNvPr id="69" name="Group 68">
              <a:extLst>
                <a:ext uri="{FF2B5EF4-FFF2-40B4-BE49-F238E27FC236}">
                  <a16:creationId xmlns:a16="http://schemas.microsoft.com/office/drawing/2014/main" id="{BD5EA565-BC22-4BBF-A62C-77D853155C79}"/>
                </a:ext>
              </a:extLst>
            </p:cNvPr>
            <p:cNvGrpSpPr/>
            <p:nvPr/>
          </p:nvGrpSpPr>
          <p:grpSpPr>
            <a:xfrm>
              <a:off x="3675171" y="1744433"/>
              <a:ext cx="1604564" cy="1707246"/>
              <a:chOff x="4465129" y="2061465"/>
              <a:chExt cx="1604564" cy="1707246"/>
            </a:xfrm>
          </p:grpSpPr>
          <p:cxnSp>
            <p:nvCxnSpPr>
              <p:cNvPr id="72" name="Straight Arrow Connector 71">
                <a:extLst>
                  <a:ext uri="{FF2B5EF4-FFF2-40B4-BE49-F238E27FC236}">
                    <a16:creationId xmlns:a16="http://schemas.microsoft.com/office/drawing/2014/main" id="{92C116F7-D489-4B72-A38C-DC73BBBB84E7}"/>
                  </a:ext>
                </a:extLst>
              </p:cNvPr>
              <p:cNvCxnSpPr>
                <a:cxnSpLocks/>
              </p:cNvCxnSpPr>
              <p:nvPr/>
            </p:nvCxnSpPr>
            <p:spPr>
              <a:xfrm flipV="1">
                <a:off x="4469069" y="2061465"/>
                <a:ext cx="1206132" cy="1707246"/>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001370A4-061F-4466-88A0-2160F75B8C55}"/>
                  </a:ext>
                </a:extLst>
              </p:cNvPr>
              <p:cNvCxnSpPr>
                <a:cxnSpLocks/>
              </p:cNvCxnSpPr>
              <p:nvPr/>
            </p:nvCxnSpPr>
            <p:spPr>
              <a:xfrm flipV="1">
                <a:off x="4465129" y="2417782"/>
                <a:ext cx="1604564" cy="1339553"/>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F940311-59DC-4FAA-B2C9-BB7505665747}"/>
                    </a:ext>
                  </a:extLst>
                </p:cNvPr>
                <p:cNvSpPr txBox="1"/>
                <p:nvPr/>
              </p:nvSpPr>
              <p:spPr>
                <a:xfrm>
                  <a:off x="4348489" y="817060"/>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75" name="TextBox 74">
                  <a:extLst>
                    <a:ext uri="{FF2B5EF4-FFF2-40B4-BE49-F238E27FC236}">
                      <a16:creationId xmlns:a16="http://schemas.microsoft.com/office/drawing/2014/main" id="{C2C336AD-6777-4EB7-A466-AC4E1E9B95F6}"/>
                    </a:ext>
                  </a:extLst>
                </p:cNvPr>
                <p:cNvSpPr txBox="1">
                  <a:spLocks noRot="1" noChangeAspect="1" noMove="1" noResize="1" noEditPoints="1" noAdjustHandles="1" noChangeArrowheads="1" noChangeShapeType="1" noTextEdit="1"/>
                </p:cNvSpPr>
                <p:nvPr/>
              </p:nvSpPr>
              <p:spPr>
                <a:xfrm>
                  <a:off x="4348489" y="817060"/>
                  <a:ext cx="767086" cy="101796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70FE2B-B2D1-4CC7-8849-C3FC9ECFF020}"/>
                    </a:ext>
                  </a:extLst>
                </p:cNvPr>
                <p:cNvSpPr txBox="1"/>
                <p:nvPr/>
              </p:nvSpPr>
              <p:spPr>
                <a:xfrm>
                  <a:off x="4863864" y="2228044"/>
                  <a:ext cx="910895" cy="1021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6" name="TextBox 75">
                  <a:extLst>
                    <a:ext uri="{FF2B5EF4-FFF2-40B4-BE49-F238E27FC236}">
                      <a16:creationId xmlns:a16="http://schemas.microsoft.com/office/drawing/2014/main" id="{6785921F-E94E-463A-8ED2-AB487694BE90}"/>
                    </a:ext>
                  </a:extLst>
                </p:cNvPr>
                <p:cNvSpPr txBox="1">
                  <a:spLocks noRot="1" noChangeAspect="1" noMove="1" noResize="1" noEditPoints="1" noAdjustHandles="1" noChangeArrowheads="1" noChangeShapeType="1" noTextEdit="1"/>
                </p:cNvSpPr>
                <p:nvPr/>
              </p:nvSpPr>
              <p:spPr>
                <a:xfrm>
                  <a:off x="4863864" y="2228044"/>
                  <a:ext cx="910895" cy="1021820"/>
                </a:xfrm>
                <a:prstGeom prst="rect">
                  <a:avLst/>
                </a:prstGeom>
                <a:blipFill>
                  <a:blip r:embed="rId15"/>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7449D0F0-738B-41B6-9637-22BF3BEEA113}"/>
              </a:ext>
            </a:extLst>
          </p:cNvPr>
          <p:cNvGrpSpPr/>
          <p:nvPr/>
        </p:nvGrpSpPr>
        <p:grpSpPr>
          <a:xfrm>
            <a:off x="10414233" y="953919"/>
            <a:ext cx="1332494" cy="1347131"/>
            <a:chOff x="3675171" y="1058847"/>
            <a:chExt cx="2366825" cy="2392832"/>
          </a:xfrm>
        </p:grpSpPr>
        <p:grpSp>
          <p:nvGrpSpPr>
            <p:cNvPr id="75" name="Group 74">
              <a:extLst>
                <a:ext uri="{FF2B5EF4-FFF2-40B4-BE49-F238E27FC236}">
                  <a16:creationId xmlns:a16="http://schemas.microsoft.com/office/drawing/2014/main" id="{FCEB9842-4F10-4BE8-B569-0B400ED46D79}"/>
                </a:ext>
              </a:extLst>
            </p:cNvPr>
            <p:cNvGrpSpPr/>
            <p:nvPr/>
          </p:nvGrpSpPr>
          <p:grpSpPr>
            <a:xfrm>
              <a:off x="3675171" y="1489921"/>
              <a:ext cx="1719094" cy="1961758"/>
              <a:chOff x="4465129" y="1806953"/>
              <a:chExt cx="1719094" cy="1961758"/>
            </a:xfrm>
          </p:grpSpPr>
          <p:cxnSp>
            <p:nvCxnSpPr>
              <p:cNvPr id="78" name="Straight Arrow Connector 77">
                <a:extLst>
                  <a:ext uri="{FF2B5EF4-FFF2-40B4-BE49-F238E27FC236}">
                    <a16:creationId xmlns:a16="http://schemas.microsoft.com/office/drawing/2014/main" id="{46E1274C-C168-4683-BF31-C22A847E7C64}"/>
                  </a:ext>
                </a:extLst>
              </p:cNvPr>
              <p:cNvCxnSpPr>
                <a:cxnSpLocks/>
              </p:cNvCxnSpPr>
              <p:nvPr/>
            </p:nvCxnSpPr>
            <p:spPr>
              <a:xfrm flipV="1">
                <a:off x="4469069" y="1806953"/>
                <a:ext cx="1422466" cy="196175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8">
                <a:extLst>
                  <a:ext uri="{FF2B5EF4-FFF2-40B4-BE49-F238E27FC236}">
                    <a16:creationId xmlns:a16="http://schemas.microsoft.com/office/drawing/2014/main" id="{8B768967-1961-4779-8A31-3468248DC903}"/>
                  </a:ext>
                </a:extLst>
              </p:cNvPr>
              <p:cNvCxnSpPr>
                <a:cxnSpLocks/>
              </p:cNvCxnSpPr>
              <p:nvPr/>
            </p:nvCxnSpPr>
            <p:spPr>
              <a:xfrm flipV="1">
                <a:off x="4465129" y="2023288"/>
                <a:ext cx="1719094" cy="173404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21A4E3A-B298-4E44-BE04-45E78D838C55}"/>
                    </a:ext>
                  </a:extLst>
                </p:cNvPr>
                <p:cNvSpPr txBox="1"/>
                <p:nvPr/>
              </p:nvSpPr>
              <p:spPr>
                <a:xfrm>
                  <a:off x="3966723" y="1058847"/>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83" name="TextBox 82">
                  <a:extLst>
                    <a:ext uri="{FF2B5EF4-FFF2-40B4-BE49-F238E27FC236}">
                      <a16:creationId xmlns:a16="http://schemas.microsoft.com/office/drawing/2014/main" id="{51A65A39-8E16-41EA-AFFA-0E2EB2FBB479}"/>
                    </a:ext>
                  </a:extLst>
                </p:cNvPr>
                <p:cNvSpPr txBox="1">
                  <a:spLocks noRot="1" noChangeAspect="1" noMove="1" noResize="1" noEditPoints="1" noAdjustHandles="1" noChangeArrowheads="1" noChangeShapeType="1" noTextEdit="1"/>
                </p:cNvSpPr>
                <p:nvPr/>
              </p:nvSpPr>
              <p:spPr>
                <a:xfrm>
                  <a:off x="3966723" y="1058847"/>
                  <a:ext cx="767086" cy="1017965"/>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41B8072-24B1-4DE4-BCAE-2436A973D0C2}"/>
                    </a:ext>
                  </a:extLst>
                </p:cNvPr>
                <p:cNvSpPr txBox="1"/>
                <p:nvPr/>
              </p:nvSpPr>
              <p:spPr>
                <a:xfrm>
                  <a:off x="5131101" y="1833551"/>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84" name="TextBox 83">
                  <a:extLst>
                    <a:ext uri="{FF2B5EF4-FFF2-40B4-BE49-F238E27FC236}">
                      <a16:creationId xmlns:a16="http://schemas.microsoft.com/office/drawing/2014/main" id="{4B7065C4-D079-445B-8B72-B46A72C050F5}"/>
                    </a:ext>
                  </a:extLst>
                </p:cNvPr>
                <p:cNvSpPr txBox="1">
                  <a:spLocks noRot="1" noChangeAspect="1" noMove="1" noResize="1" noEditPoints="1" noAdjustHandles="1" noChangeArrowheads="1" noChangeShapeType="1" noTextEdit="1"/>
                </p:cNvSpPr>
                <p:nvPr/>
              </p:nvSpPr>
              <p:spPr>
                <a:xfrm>
                  <a:off x="5131101" y="1833551"/>
                  <a:ext cx="910895" cy="1021819"/>
                </a:xfrm>
                <a:prstGeom prst="rect">
                  <a:avLst/>
                </a:prstGeom>
                <a:blipFill>
                  <a:blip r:embed="rId17"/>
                  <a:stretch>
                    <a:fillRect/>
                  </a:stretch>
                </a:blipFill>
              </p:spPr>
              <p:txBody>
                <a:bodyPr/>
                <a:lstStyle/>
                <a:p>
                  <a:r>
                    <a:rPr lang="en-CA">
                      <a:noFill/>
                    </a:rPr>
                    <a:t> </a:t>
                  </a:r>
                </a:p>
              </p:txBody>
            </p:sp>
          </mc:Fallback>
        </mc:AlternateContent>
      </p:grpSp>
      <p:sp>
        <p:nvSpPr>
          <p:cNvPr id="82" name="TextBox 81">
            <a:extLst>
              <a:ext uri="{FF2B5EF4-FFF2-40B4-BE49-F238E27FC236}">
                <a16:creationId xmlns:a16="http://schemas.microsoft.com/office/drawing/2014/main" id="{4D61C04F-0F24-4095-BDE1-3DF1856AC701}"/>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sp>
        <p:nvSpPr>
          <p:cNvPr id="84" name="TextBox 83">
            <a:extLst>
              <a:ext uri="{FF2B5EF4-FFF2-40B4-BE49-F238E27FC236}">
                <a16:creationId xmlns:a16="http://schemas.microsoft.com/office/drawing/2014/main" id="{01519151-3015-4ED0-8102-1332D0DE2D17}"/>
              </a:ext>
            </a:extLst>
          </p:cNvPr>
          <p:cNvSpPr txBox="1"/>
          <p:nvPr/>
        </p:nvSpPr>
        <p:spPr>
          <a:xfrm>
            <a:off x="303384" y="1049994"/>
            <a:ext cx="5411616" cy="1077218"/>
          </a:xfrm>
          <a:prstGeom prst="rect">
            <a:avLst/>
          </a:prstGeom>
          <a:noFill/>
        </p:spPr>
        <p:txBody>
          <a:bodyPr wrap="square" rtlCol="0">
            <a:spAutoFit/>
          </a:bodyPr>
          <a:lstStyle/>
          <a:p>
            <a:r>
              <a:rPr lang="en-US" sz="3200" dirty="0" err="1"/>
              <a:t>Rindler</a:t>
            </a:r>
            <a:r>
              <a:rPr lang="en-US" sz="3200" dirty="0"/>
              <a:t> will never see anything cross the </a:t>
            </a:r>
            <a:r>
              <a:rPr lang="en-US" sz="3200" dirty="0" err="1"/>
              <a:t>Rindler</a:t>
            </a:r>
            <a:r>
              <a:rPr lang="en-US" sz="3200" dirty="0"/>
              <a:t> Horizon.</a:t>
            </a:r>
            <a:endParaRPr lang="en-CA" sz="3200" dirty="0"/>
          </a:p>
        </p:txBody>
      </p:sp>
      <p:grpSp>
        <p:nvGrpSpPr>
          <p:cNvPr id="88" name="Group 87">
            <a:extLst>
              <a:ext uri="{FF2B5EF4-FFF2-40B4-BE49-F238E27FC236}">
                <a16:creationId xmlns:a16="http://schemas.microsoft.com/office/drawing/2014/main" id="{394954A1-81D9-4A08-9CDB-93F896AAB4E1}"/>
              </a:ext>
            </a:extLst>
          </p:cNvPr>
          <p:cNvGrpSpPr/>
          <p:nvPr/>
        </p:nvGrpSpPr>
        <p:grpSpPr>
          <a:xfrm>
            <a:off x="7063098" y="383595"/>
            <a:ext cx="804552" cy="6365295"/>
            <a:chOff x="4891398" y="3655005"/>
            <a:chExt cx="804552" cy="6365295"/>
          </a:xfrm>
        </p:grpSpPr>
        <p:cxnSp>
          <p:nvCxnSpPr>
            <p:cNvPr id="89" name="Straight Arrow Connector 88">
              <a:extLst>
                <a:ext uri="{FF2B5EF4-FFF2-40B4-BE49-F238E27FC236}">
                  <a16:creationId xmlns:a16="http://schemas.microsoft.com/office/drawing/2014/main" id="{73AA4B78-6F99-43EB-9712-9FA32E36D461}"/>
                </a:ext>
              </a:extLst>
            </p:cNvPr>
            <p:cNvCxnSpPr>
              <a:cxnSpLocks/>
            </p:cNvCxnSpPr>
            <p:nvPr/>
          </p:nvCxnSpPr>
          <p:spPr>
            <a:xfrm flipV="1">
              <a:off x="5319963" y="3714750"/>
              <a:ext cx="0" cy="630555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90" name="Picture 2">
              <a:extLst>
                <a:ext uri="{FF2B5EF4-FFF2-40B4-BE49-F238E27FC236}">
                  <a16:creationId xmlns:a16="http://schemas.microsoft.com/office/drawing/2014/main" id="{7A9EA8FC-D53C-45C1-AF23-E24AB0208DB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4891398" y="3655005"/>
              <a:ext cx="804552" cy="11020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FC43ADDF-E32E-494E-8A53-0BD2741D3377}"/>
              </a:ext>
            </a:extLst>
          </p:cNvPr>
          <p:cNvGrpSpPr/>
          <p:nvPr/>
        </p:nvGrpSpPr>
        <p:grpSpPr>
          <a:xfrm>
            <a:off x="206829" y="-3650314"/>
            <a:ext cx="10855691" cy="8997951"/>
            <a:chOff x="206829" y="-3650314"/>
            <a:chExt cx="10855691" cy="8997951"/>
          </a:xfrm>
        </p:grpSpPr>
        <p:sp>
          <p:nvSpPr>
            <p:cNvPr id="96" name="Arc 95">
              <a:extLst>
                <a:ext uri="{FF2B5EF4-FFF2-40B4-BE49-F238E27FC236}">
                  <a16:creationId xmlns:a16="http://schemas.microsoft.com/office/drawing/2014/main" id="{50C03BF7-5809-487F-9F43-6EF52A00DA18}"/>
                </a:ext>
              </a:extLst>
            </p:cNvPr>
            <p:cNvSpPr/>
            <p:nvPr/>
          </p:nvSpPr>
          <p:spPr>
            <a:xfrm rot="16200000">
              <a:off x="2064569" y="-3650314"/>
              <a:ext cx="8997951" cy="8997951"/>
            </a:xfrm>
            <a:prstGeom prst="arc">
              <a:avLst>
                <a:gd name="adj1" fmla="val 10178409"/>
                <a:gd name="adj2" fmla="val 13023868"/>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8" name="TextBox 97">
              <a:extLst>
                <a:ext uri="{FF2B5EF4-FFF2-40B4-BE49-F238E27FC236}">
                  <a16:creationId xmlns:a16="http://schemas.microsoft.com/office/drawing/2014/main" id="{5B9F8155-F5E0-4018-8BEF-06234A4A85FB}"/>
                </a:ext>
              </a:extLst>
            </p:cNvPr>
            <p:cNvSpPr txBox="1"/>
            <p:nvPr/>
          </p:nvSpPr>
          <p:spPr>
            <a:xfrm>
              <a:off x="206829" y="3029856"/>
              <a:ext cx="4571997" cy="1938992"/>
            </a:xfrm>
            <a:prstGeom prst="rect">
              <a:avLst/>
            </a:prstGeom>
            <a:solidFill>
              <a:schemeClr val="bg1"/>
            </a:solidFill>
            <a:ln w="38100">
              <a:solidFill>
                <a:schemeClr val="tx1"/>
              </a:solidFill>
            </a:ln>
          </p:spPr>
          <p:txBody>
            <a:bodyPr wrap="square" rtlCol="0">
              <a:spAutoFit/>
            </a:bodyPr>
            <a:lstStyle/>
            <a:p>
              <a:pPr algn="ctr"/>
              <a:r>
                <a:rPr lang="en-US" sz="3000" b="0" dirty="0"/>
                <a:t>Time Dilation becomes so great that the object “freezes” before it crosses the </a:t>
              </a:r>
              <a:r>
                <a:rPr lang="en-US" sz="3000" b="0" dirty="0" err="1"/>
                <a:t>Rindler</a:t>
              </a:r>
              <a:r>
                <a:rPr lang="en-US" sz="3000" b="0" dirty="0"/>
                <a:t> Horizon</a:t>
              </a:r>
            </a:p>
          </p:txBody>
        </p:sp>
      </p:grpSp>
    </p:spTree>
    <p:custDataLst>
      <p:tags r:id="rId1"/>
    </p:custDataLst>
    <p:extLst>
      <p:ext uri="{BB962C8B-B14F-4D97-AF65-F5344CB8AC3E}">
        <p14:creationId xmlns:p14="http://schemas.microsoft.com/office/powerpoint/2010/main" val="1802305661"/>
      </p:ext>
    </p:extLst>
  </p:cSld>
  <p:clrMapOvr>
    <a:masterClrMapping/>
  </p:clrMapOvr>
  <mc:AlternateContent xmlns:mc="http://schemas.openxmlformats.org/markup-compatibility/2006" xmlns:p14="http://schemas.microsoft.com/office/powerpoint/2010/main">
    <mc:Choice Requires="p14">
      <p:transition p14:dur="0" advTm="45562"/>
    </mc:Choice>
    <mc:Fallback xmlns="">
      <p:transition advTm="455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4" fill="hold"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down)">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300"/>
                                  </p:stCondLst>
                                  <p:childTnLst>
                                    <p:set>
                                      <p:cBhvr>
                                        <p:cTn id="21" dur="1" fill="hold">
                                          <p:stCondLst>
                                            <p:cond delay="0"/>
                                          </p:stCondLst>
                                        </p:cTn>
                                        <p:tgtEl>
                                          <p:spTgt spid="62"/>
                                        </p:tgtEl>
                                        <p:attrNameLst>
                                          <p:attrName>style.visibility</p:attrName>
                                        </p:attrNameLst>
                                      </p:cBhvr>
                                      <p:to>
                                        <p:strVal val="visible"/>
                                      </p:to>
                                    </p:set>
                                  </p:childTnLst>
                                </p:cTn>
                              </p:par>
                            </p:childTnLst>
                          </p:cTn>
                        </p:par>
                        <p:par>
                          <p:cTn id="22" fill="hold">
                            <p:stCondLst>
                              <p:cond delay="300"/>
                            </p:stCondLst>
                            <p:childTnLst>
                              <p:par>
                                <p:cTn id="23" presetID="1" presetClass="entr" presetSubtype="0" fill="hold" nodeType="afterEffect">
                                  <p:stCondLst>
                                    <p:cond delay="300"/>
                                  </p:stCondLst>
                                  <p:childTnLst>
                                    <p:set>
                                      <p:cBhvr>
                                        <p:cTn id="24" dur="1" fill="hold">
                                          <p:stCondLst>
                                            <p:cond delay="0"/>
                                          </p:stCondLst>
                                        </p:cTn>
                                        <p:tgtEl>
                                          <p:spTgt spid="68"/>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300"/>
                                  </p:stCondLst>
                                  <p:childTnLst>
                                    <p:set>
                                      <p:cBhvr>
                                        <p:cTn id="27" dur="1" fill="hold">
                                          <p:stCondLst>
                                            <p:cond delay="0"/>
                                          </p:stCondLst>
                                        </p:cTn>
                                        <p:tgtEl>
                                          <p:spTgt spid="7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right)">
                                      <p:cBhvr>
                                        <p:cTn id="32" dur="500"/>
                                        <p:tgtEl>
                                          <p:spTgt spid="53"/>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right)">
                                      <p:cBhvr>
                                        <p:cTn id="40" dur="500"/>
                                        <p:tgtEl>
                                          <p:spTgt spid="51"/>
                                        </p:tgtEl>
                                      </p:cBhvr>
                                    </p:animEffect>
                                  </p:childTnLst>
                                </p:cTn>
                              </p:par>
                            </p:childTnLst>
                          </p:cTn>
                        </p:par>
                        <p:par>
                          <p:cTn id="41" fill="hold">
                            <p:stCondLst>
                              <p:cond delay="1500"/>
                            </p:stCondLst>
                            <p:childTnLst>
                              <p:par>
                                <p:cTn id="42" presetID="22" presetClass="entr" presetSubtype="2"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righ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1000"/>
                                        <p:tgtEl>
                                          <p:spTgt spid="99"/>
                                        </p:tgtEl>
                                      </p:cBhvr>
                                    </p:animEffect>
                                    <p:anim calcmode="lin" valueType="num">
                                      <p:cBhvr>
                                        <p:cTn id="50" dur="1000" fill="hold"/>
                                        <p:tgtEl>
                                          <p:spTgt spid="99"/>
                                        </p:tgtEl>
                                        <p:attrNameLst>
                                          <p:attrName>ppt_x</p:attrName>
                                        </p:attrNameLst>
                                      </p:cBhvr>
                                      <p:tavLst>
                                        <p:tav tm="0">
                                          <p:val>
                                            <p:strVal val="#ppt_x"/>
                                          </p:val>
                                        </p:tav>
                                        <p:tav tm="100000">
                                          <p:val>
                                            <p:strVal val="#ppt_x"/>
                                          </p:val>
                                        </p:tav>
                                      </p:tavLst>
                                    </p:anim>
                                    <p:anim calcmode="lin" valueType="num">
                                      <p:cBhvr>
                                        <p:cTn id="51"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8B25A7-3D8E-4ECC-A9E1-8D09AB1F3D40}"/>
              </a:ext>
            </a:extLst>
          </p:cNvPr>
          <p:cNvGrpSpPr/>
          <p:nvPr/>
        </p:nvGrpSpPr>
        <p:grpSpPr>
          <a:xfrm>
            <a:off x="8985531" y="-996398"/>
            <a:ext cx="4157112" cy="7682197"/>
            <a:chOff x="8138152" y="2201356"/>
            <a:chExt cx="2406882" cy="4447833"/>
          </a:xfrm>
        </p:grpSpPr>
        <p:pic>
          <p:nvPicPr>
            <p:cNvPr id="55" name="Picture 2">
              <a:extLst>
                <a:ext uri="{FF2B5EF4-FFF2-40B4-BE49-F238E27FC236}">
                  <a16:creationId xmlns:a16="http://schemas.microsoft.com/office/drawing/2014/main" id="{23FAC489-FC3F-4149-B9FA-DAF5A628E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491" y="3405753"/>
              <a:ext cx="722140" cy="1007714"/>
            </a:xfrm>
            <a:prstGeom prst="rect">
              <a:avLst/>
            </a:prstGeom>
            <a:noFill/>
            <a:extLst>
              <a:ext uri="{909E8E84-426E-40DD-AFC4-6F175D3DCCD1}">
                <a14:hiddenFill xmlns:a14="http://schemas.microsoft.com/office/drawing/2010/main">
                  <a:solidFill>
                    <a:srgbClr val="FFFFFF"/>
                  </a:solidFill>
                </a14:hiddenFill>
              </a:ext>
            </a:extLst>
          </p:spPr>
        </p:pic>
        <p:sp>
          <p:nvSpPr>
            <p:cNvPr id="40" name="Freeform: Shape 39">
              <a:extLst>
                <a:ext uri="{FF2B5EF4-FFF2-40B4-BE49-F238E27FC236}">
                  <a16:creationId xmlns:a16="http://schemas.microsoft.com/office/drawing/2014/main" id="{83DC87B0-6976-40D3-9899-7E8D3A58C2FD}"/>
                </a:ext>
              </a:extLst>
            </p:cNvPr>
            <p:cNvSpPr/>
            <p:nvPr/>
          </p:nvSpPr>
          <p:spPr>
            <a:xfrm rot="10800000" flipH="1">
              <a:off x="8138152" y="2201356"/>
              <a:ext cx="2406882" cy="4447833"/>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1519151-3015-4ED0-8102-1332D0DE2D17}"/>
                  </a:ext>
                </a:extLst>
              </p:cNvPr>
              <p:cNvSpPr txBox="1"/>
              <p:nvPr/>
            </p:nvSpPr>
            <p:spPr>
              <a:xfrm>
                <a:off x="208134" y="249894"/>
                <a:ext cx="5011566" cy="1815882"/>
              </a:xfrm>
              <a:prstGeom prst="rect">
                <a:avLst/>
              </a:prstGeom>
              <a:noFill/>
            </p:spPr>
            <p:txBody>
              <a:bodyPr wrap="square" rtlCol="0">
                <a:spAutoFit/>
              </a:bodyPr>
              <a:lstStyle/>
              <a:p>
                <a:pPr algn="ctr"/>
                <a:r>
                  <a:rPr lang="en-US" sz="4000" dirty="0"/>
                  <a:t>Time dilation formula:</a:t>
                </a:r>
              </a:p>
              <a:p>
                <a:pPr/>
                <a14:m>
                  <m:oMathPara xmlns:m="http://schemas.openxmlformats.org/officeDocument/2006/math">
                    <m:oMathParaPr>
                      <m:jc m:val="centerGroup"/>
                    </m:oMathParaPr>
                    <m:oMath xmlns:m="http://schemas.openxmlformats.org/officeDocument/2006/math">
                      <m:acc>
                        <m:accPr>
                          <m:chr m:val="̃"/>
                          <m:ctrlPr>
                            <a:rPr lang="en-US" sz="7200" b="0" i="1" smtClean="0">
                              <a:solidFill>
                                <a:srgbClr val="FF0000"/>
                              </a:solidFill>
                              <a:latin typeface="Cambria Math" panose="02040503050406030204" pitchFamily="18" charset="0"/>
                            </a:rPr>
                          </m:ctrlPr>
                        </m:accPr>
                        <m:e>
                          <m:r>
                            <a:rPr lang="en-US" sz="7200" b="0" i="1" smtClean="0">
                              <a:solidFill>
                                <a:srgbClr val="FF0000"/>
                              </a:solidFill>
                              <a:latin typeface="Cambria Math" panose="02040503050406030204" pitchFamily="18" charset="0"/>
                            </a:rPr>
                            <m:t>𝑡</m:t>
                          </m:r>
                        </m:e>
                      </m:acc>
                      <m:r>
                        <a:rPr lang="en-US" sz="7200" b="0" i="1" smtClean="0">
                          <a:latin typeface="Cambria Math" panose="02040503050406030204" pitchFamily="18" charset="0"/>
                        </a:rPr>
                        <m:t>=</m:t>
                      </m:r>
                      <m:r>
                        <a:rPr lang="en-US" sz="7200" b="0" i="1" smtClean="0">
                          <a:latin typeface="Cambria Math" panose="02040503050406030204" pitchFamily="18" charset="0"/>
                        </a:rPr>
                        <m:t>𝛾</m:t>
                      </m:r>
                      <m:r>
                        <a:rPr lang="en-US" sz="7200" i="1">
                          <a:solidFill>
                            <a:srgbClr val="0070C0"/>
                          </a:solidFill>
                          <a:latin typeface="Cambria Math" panose="02040503050406030204" pitchFamily="18" charset="0"/>
                        </a:rPr>
                        <m:t>𝑡</m:t>
                      </m:r>
                    </m:oMath>
                  </m:oMathPara>
                </a14:m>
                <a:endParaRPr lang="en-CA" sz="7200" dirty="0"/>
              </a:p>
            </p:txBody>
          </p:sp>
        </mc:Choice>
        <mc:Fallback xmlns="">
          <p:sp>
            <p:nvSpPr>
              <p:cNvPr id="84" name="TextBox 83">
                <a:extLst>
                  <a:ext uri="{FF2B5EF4-FFF2-40B4-BE49-F238E27FC236}">
                    <a16:creationId xmlns:a16="http://schemas.microsoft.com/office/drawing/2014/main" id="{01519151-3015-4ED0-8102-1332D0DE2D17}"/>
                  </a:ext>
                </a:extLst>
              </p:cNvPr>
              <p:cNvSpPr txBox="1">
                <a:spLocks noRot="1" noChangeAspect="1" noMove="1" noResize="1" noEditPoints="1" noAdjustHandles="1" noChangeArrowheads="1" noChangeShapeType="1" noTextEdit="1"/>
              </p:cNvSpPr>
              <p:nvPr/>
            </p:nvSpPr>
            <p:spPr>
              <a:xfrm>
                <a:off x="208134" y="249894"/>
                <a:ext cx="5011566" cy="1815882"/>
              </a:xfrm>
              <a:prstGeom prst="rect">
                <a:avLst/>
              </a:prstGeom>
              <a:blipFill>
                <a:blip r:embed="rId4"/>
                <a:stretch>
                  <a:fillRect l="-1582" t="-6040" r="-1703"/>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35273CB9-8198-41B5-9214-95771DA9E4AF}"/>
              </a:ext>
            </a:extLst>
          </p:cNvPr>
          <p:cNvGrpSpPr/>
          <p:nvPr/>
        </p:nvGrpSpPr>
        <p:grpSpPr>
          <a:xfrm>
            <a:off x="5431526" y="-2256781"/>
            <a:ext cx="8723722" cy="8731233"/>
            <a:chOff x="6080456" y="1471620"/>
            <a:chExt cx="5050854" cy="5055204"/>
          </a:xfrm>
        </p:grpSpPr>
        <p:grpSp>
          <p:nvGrpSpPr>
            <p:cNvPr id="41" name="Group 40">
              <a:extLst>
                <a:ext uri="{FF2B5EF4-FFF2-40B4-BE49-F238E27FC236}">
                  <a16:creationId xmlns:a16="http://schemas.microsoft.com/office/drawing/2014/main" id="{95ABAC2B-B53D-4F7F-8AA4-025E39161737}"/>
                </a:ext>
              </a:extLst>
            </p:cNvPr>
            <p:cNvGrpSpPr/>
            <p:nvPr/>
          </p:nvGrpSpPr>
          <p:grpSpPr>
            <a:xfrm>
              <a:off x="6080456" y="1471620"/>
              <a:ext cx="5050854" cy="5055204"/>
              <a:chOff x="6076950" y="1736002"/>
              <a:chExt cx="4476750" cy="4480606"/>
            </a:xfrm>
          </p:grpSpPr>
          <p:grpSp>
            <p:nvGrpSpPr>
              <p:cNvPr id="42" name="Group 41">
                <a:extLst>
                  <a:ext uri="{FF2B5EF4-FFF2-40B4-BE49-F238E27FC236}">
                    <a16:creationId xmlns:a16="http://schemas.microsoft.com/office/drawing/2014/main" id="{88C488E8-A341-498F-90A4-4C91F59643B2}"/>
                  </a:ext>
                </a:extLst>
              </p:cNvPr>
              <p:cNvGrpSpPr/>
              <p:nvPr/>
            </p:nvGrpSpPr>
            <p:grpSpPr>
              <a:xfrm>
                <a:off x="6102109" y="2894119"/>
                <a:ext cx="3287699" cy="3322489"/>
                <a:chOff x="1524000" y="4695493"/>
                <a:chExt cx="567191" cy="573193"/>
              </a:xfrm>
            </p:grpSpPr>
            <p:cxnSp>
              <p:nvCxnSpPr>
                <p:cNvPr id="45" name="Straight Arrow Connector 44">
                  <a:extLst>
                    <a:ext uri="{FF2B5EF4-FFF2-40B4-BE49-F238E27FC236}">
                      <a16:creationId xmlns:a16="http://schemas.microsoft.com/office/drawing/2014/main" id="{88922057-BF29-4DC2-8E82-5CA364073ED6}"/>
                    </a:ext>
                  </a:extLst>
                </p:cNvPr>
                <p:cNvCxnSpPr>
                  <a:cxnSpLocks/>
                </p:cNvCxnSpPr>
                <p:nvPr/>
              </p:nvCxnSpPr>
              <p:spPr>
                <a:xfrm flipV="1">
                  <a:off x="1524000" y="4695493"/>
                  <a:ext cx="0" cy="57319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DD75DC-750D-4220-AE2F-C4D565C12685}"/>
                    </a:ext>
                  </a:extLst>
                </p:cNvPr>
                <p:cNvCxnSpPr>
                  <a:cxnSpLocks/>
                </p:cNvCxnSpPr>
                <p:nvPr/>
              </p:nvCxnSpPr>
              <p:spPr>
                <a:xfrm flipV="1">
                  <a:off x="1526042" y="5264945"/>
                  <a:ext cx="56514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52FA9A9B-69D6-45C8-8D3B-EE6B443FB294}"/>
                  </a:ext>
                </a:extLst>
              </p:cNvPr>
              <p:cNvCxnSpPr>
                <a:cxnSpLocks/>
              </p:cNvCxnSpPr>
              <p:nvPr/>
            </p:nvCxnSpPr>
            <p:spPr>
              <a:xfrm flipV="1">
                <a:off x="6076950" y="1736002"/>
                <a:ext cx="4476750" cy="4476751"/>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0E5A131-62BE-4496-A87F-72A12D418659}"/>
                    </a:ext>
                  </a:extLst>
                </p:cNvPr>
                <p:cNvSpPr txBox="1"/>
                <p:nvPr/>
              </p:nvSpPr>
              <p:spPr>
                <a:xfrm>
                  <a:off x="9444554" y="6009599"/>
                  <a:ext cx="550077" cy="48113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48" name="TextBox 47">
                  <a:extLst>
                    <a:ext uri="{FF2B5EF4-FFF2-40B4-BE49-F238E27FC236}">
                      <a16:creationId xmlns:a16="http://schemas.microsoft.com/office/drawing/2014/main" id="{10E5A131-62BE-4496-A87F-72A12D418659}"/>
                    </a:ext>
                  </a:extLst>
                </p:cNvPr>
                <p:cNvSpPr txBox="1">
                  <a:spLocks noRot="1" noChangeAspect="1" noMove="1" noResize="1" noEditPoints="1" noAdjustHandles="1" noChangeArrowheads="1" noChangeShapeType="1" noTextEdit="1"/>
                </p:cNvSpPr>
                <p:nvPr/>
              </p:nvSpPr>
              <p:spPr>
                <a:xfrm>
                  <a:off x="9444554" y="6009599"/>
                  <a:ext cx="550077" cy="4811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D7D69A5-7827-4D8F-8C45-E2114C5BE621}"/>
                    </a:ext>
                  </a:extLst>
                </p:cNvPr>
                <p:cNvSpPr txBox="1"/>
                <p:nvPr/>
              </p:nvSpPr>
              <p:spPr>
                <a:xfrm>
                  <a:off x="6177759" y="2778250"/>
                  <a:ext cx="523241" cy="48113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49" name="TextBox 48">
                  <a:extLst>
                    <a:ext uri="{FF2B5EF4-FFF2-40B4-BE49-F238E27FC236}">
                      <a16:creationId xmlns:a16="http://schemas.microsoft.com/office/drawing/2014/main" id="{4D7D69A5-7827-4D8F-8C45-E2114C5BE621}"/>
                    </a:ext>
                  </a:extLst>
                </p:cNvPr>
                <p:cNvSpPr txBox="1">
                  <a:spLocks noRot="1" noChangeAspect="1" noMove="1" noResize="1" noEditPoints="1" noAdjustHandles="1" noChangeArrowheads="1" noChangeShapeType="1" noTextEdit="1"/>
                </p:cNvSpPr>
                <p:nvPr/>
              </p:nvSpPr>
              <p:spPr>
                <a:xfrm>
                  <a:off x="6177759" y="2778250"/>
                  <a:ext cx="523241" cy="481130"/>
                </a:xfrm>
                <a:prstGeom prst="rect">
                  <a:avLst/>
                </a:prstGeom>
                <a:blipFill>
                  <a:blip r:embed="rId6"/>
                  <a:stretch>
                    <a:fillRect/>
                  </a:stretch>
                </a:blipFill>
              </p:spPr>
              <p:txBody>
                <a:bodyPr/>
                <a:lstStyle/>
                <a:p>
                  <a:r>
                    <a:rPr lang="en-CA">
                      <a:noFill/>
                    </a:rPr>
                    <a:t> </a:t>
                  </a:r>
                </a:p>
              </p:txBody>
            </p:sp>
          </mc:Fallback>
        </mc:AlternateContent>
      </p:grpSp>
      <p:cxnSp>
        <p:nvCxnSpPr>
          <p:cNvPr id="50" name="Straight Arrow Connector 49">
            <a:extLst>
              <a:ext uri="{FF2B5EF4-FFF2-40B4-BE49-F238E27FC236}">
                <a16:creationId xmlns:a16="http://schemas.microsoft.com/office/drawing/2014/main" id="{2C901023-8F16-40EE-926B-94879A189F8E}"/>
              </a:ext>
            </a:extLst>
          </p:cNvPr>
          <p:cNvCxnSpPr>
            <a:cxnSpLocks/>
          </p:cNvCxnSpPr>
          <p:nvPr/>
        </p:nvCxnSpPr>
        <p:spPr>
          <a:xfrm flipV="1">
            <a:off x="7860272" y="-831470"/>
            <a:ext cx="5075245" cy="4978755"/>
          </a:xfrm>
          <a:prstGeom prst="straightConnector1">
            <a:avLst/>
          </a:prstGeom>
          <a:ln w="76200">
            <a:solidFill>
              <a:srgbClr val="9F5FC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B63D91-34CD-44B7-90F5-5CC30FD0AA0B}"/>
              </a:ext>
            </a:extLst>
          </p:cNvPr>
          <p:cNvCxnSpPr>
            <a:cxnSpLocks/>
          </p:cNvCxnSpPr>
          <p:nvPr/>
        </p:nvCxnSpPr>
        <p:spPr>
          <a:xfrm flipV="1">
            <a:off x="7856864" y="2054666"/>
            <a:ext cx="2704043" cy="2371080"/>
          </a:xfrm>
          <a:prstGeom prst="straightConnector1">
            <a:avLst/>
          </a:prstGeom>
          <a:ln w="889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E89648-A5C1-482A-BE95-A00469DE90DA}"/>
              </a:ext>
            </a:extLst>
          </p:cNvPr>
          <p:cNvCxnSpPr>
            <a:cxnSpLocks/>
          </p:cNvCxnSpPr>
          <p:nvPr/>
        </p:nvCxnSpPr>
        <p:spPr>
          <a:xfrm flipV="1">
            <a:off x="7789267" y="4069659"/>
            <a:ext cx="1714117" cy="927258"/>
          </a:xfrm>
          <a:prstGeom prst="straightConnector1">
            <a:avLst/>
          </a:prstGeom>
          <a:ln w="101600">
            <a:solidFill>
              <a:srgbClr val="441D6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0F2FD4-321A-4492-8982-DA4F09009219}"/>
              </a:ext>
            </a:extLst>
          </p:cNvPr>
          <p:cNvCxnSpPr>
            <a:cxnSpLocks/>
          </p:cNvCxnSpPr>
          <p:nvPr/>
        </p:nvCxnSpPr>
        <p:spPr>
          <a:xfrm>
            <a:off x="7827367" y="6425036"/>
            <a:ext cx="1205012" cy="0"/>
          </a:xfrm>
          <a:prstGeom prst="straightConnector1">
            <a:avLst/>
          </a:prstGeom>
          <a:ln w="114300">
            <a:solidFill>
              <a:srgbClr val="27113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32AF45D-CFFA-43F1-8005-0530B5DEA781}"/>
              </a:ext>
            </a:extLst>
          </p:cNvPr>
          <p:cNvGrpSpPr/>
          <p:nvPr/>
        </p:nvGrpSpPr>
        <p:grpSpPr>
          <a:xfrm>
            <a:off x="8984378" y="4978825"/>
            <a:ext cx="1861812" cy="1460552"/>
            <a:chOff x="3674035" y="1949638"/>
            <a:chExt cx="1914696" cy="1502041"/>
          </a:xfrm>
        </p:grpSpPr>
        <p:grpSp>
          <p:nvGrpSpPr>
            <p:cNvPr id="57" name="Group 56">
              <a:extLst>
                <a:ext uri="{FF2B5EF4-FFF2-40B4-BE49-F238E27FC236}">
                  <a16:creationId xmlns:a16="http://schemas.microsoft.com/office/drawing/2014/main" id="{215FBD98-542D-4B5A-97D3-B78B3EBA2CFF}"/>
                </a:ext>
              </a:extLst>
            </p:cNvPr>
            <p:cNvGrpSpPr/>
            <p:nvPr/>
          </p:nvGrpSpPr>
          <p:grpSpPr>
            <a:xfrm>
              <a:off x="3675171" y="2011680"/>
              <a:ext cx="1436761" cy="1439999"/>
              <a:chOff x="4465129" y="2328712"/>
              <a:chExt cx="1436761" cy="1439999"/>
            </a:xfrm>
          </p:grpSpPr>
          <p:cxnSp>
            <p:nvCxnSpPr>
              <p:cNvPr id="60" name="Straight Arrow Connector 59">
                <a:extLst>
                  <a:ext uri="{FF2B5EF4-FFF2-40B4-BE49-F238E27FC236}">
                    <a16:creationId xmlns:a16="http://schemas.microsoft.com/office/drawing/2014/main" id="{A15FBDA2-B582-40E9-9FBA-5A1212017621}"/>
                  </a:ext>
                </a:extLst>
              </p:cNvPr>
              <p:cNvCxnSpPr>
                <a:cxnSpLocks/>
              </p:cNvCxnSpPr>
              <p:nvPr/>
            </p:nvCxnSpPr>
            <p:spPr>
              <a:xfrm flipH="1" flipV="1">
                <a:off x="4469068" y="2328712"/>
                <a:ext cx="1" cy="1439999"/>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96D3AE15-B100-4696-B9DD-3628E08C3FF9}"/>
                  </a:ext>
                </a:extLst>
              </p:cNvPr>
              <p:cNvCxnSpPr>
                <a:cxnSpLocks/>
              </p:cNvCxnSpPr>
              <p:nvPr/>
            </p:nvCxnSpPr>
            <p:spPr>
              <a:xfrm flipV="1">
                <a:off x="4465129" y="3757334"/>
                <a:ext cx="1436761" cy="1"/>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C764C40-35D5-42B6-BA54-B5E7F28B2E26}"/>
                    </a:ext>
                  </a:extLst>
                </p:cNvPr>
                <p:cNvSpPr txBox="1"/>
                <p:nvPr/>
              </p:nvSpPr>
              <p:spPr>
                <a:xfrm>
                  <a:off x="3674035" y="1949638"/>
                  <a:ext cx="767086" cy="6650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58" name="TextBox 57">
                  <a:extLst>
                    <a:ext uri="{FF2B5EF4-FFF2-40B4-BE49-F238E27FC236}">
                      <a16:creationId xmlns:a16="http://schemas.microsoft.com/office/drawing/2014/main" id="{EC764C40-35D5-42B6-BA54-B5E7F28B2E26}"/>
                    </a:ext>
                  </a:extLst>
                </p:cNvPr>
                <p:cNvSpPr txBox="1">
                  <a:spLocks noRot="1" noChangeAspect="1" noMove="1" noResize="1" noEditPoints="1" noAdjustHandles="1" noChangeArrowheads="1" noChangeShapeType="1" noTextEdit="1"/>
                </p:cNvSpPr>
                <p:nvPr/>
              </p:nvSpPr>
              <p:spPr>
                <a:xfrm>
                  <a:off x="3674035" y="1949638"/>
                  <a:ext cx="767086" cy="66502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A7BD8FA-9B56-4C67-AB6C-DF858836C137}"/>
                    </a:ext>
                  </a:extLst>
                </p:cNvPr>
                <p:cNvSpPr txBox="1"/>
                <p:nvPr/>
              </p:nvSpPr>
              <p:spPr>
                <a:xfrm>
                  <a:off x="4677836" y="2698060"/>
                  <a:ext cx="910895" cy="6677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59" name="TextBox 58">
                  <a:extLst>
                    <a:ext uri="{FF2B5EF4-FFF2-40B4-BE49-F238E27FC236}">
                      <a16:creationId xmlns:a16="http://schemas.microsoft.com/office/drawing/2014/main" id="{5A7BD8FA-9B56-4C67-AB6C-DF858836C137}"/>
                    </a:ext>
                  </a:extLst>
                </p:cNvPr>
                <p:cNvSpPr txBox="1">
                  <a:spLocks noRot="1" noChangeAspect="1" noMove="1" noResize="1" noEditPoints="1" noAdjustHandles="1" noChangeArrowheads="1" noChangeShapeType="1" noTextEdit="1"/>
                </p:cNvSpPr>
                <p:nvPr/>
              </p:nvSpPr>
              <p:spPr>
                <a:xfrm>
                  <a:off x="4677836" y="2698060"/>
                  <a:ext cx="910895" cy="667724"/>
                </a:xfrm>
                <a:prstGeom prst="rect">
                  <a:avLst/>
                </a:prstGeom>
                <a:blipFill>
                  <a:blip r:embed="rId8"/>
                  <a:stretch>
                    <a:fillRect/>
                  </a:stretch>
                </a:blipFill>
              </p:spPr>
              <p:txBody>
                <a:bodyPr/>
                <a:lstStyle/>
                <a:p>
                  <a:r>
                    <a:rPr lang="en-CA">
                      <a:noFill/>
                    </a:rPr>
                    <a:t> </a:t>
                  </a:r>
                </a:p>
              </p:txBody>
            </p:sp>
          </mc:Fallback>
        </mc:AlternateContent>
      </p:grpSp>
      <p:grpSp>
        <p:nvGrpSpPr>
          <p:cNvPr id="62" name="Group 61">
            <a:extLst>
              <a:ext uri="{FF2B5EF4-FFF2-40B4-BE49-F238E27FC236}">
                <a16:creationId xmlns:a16="http://schemas.microsoft.com/office/drawing/2014/main" id="{83F17C93-95A1-4F5B-8A5F-8CC4D139B958}"/>
              </a:ext>
            </a:extLst>
          </p:cNvPr>
          <p:cNvGrpSpPr/>
          <p:nvPr/>
        </p:nvGrpSpPr>
        <p:grpSpPr>
          <a:xfrm>
            <a:off x="9515295" y="2444095"/>
            <a:ext cx="2060648" cy="1636885"/>
            <a:chOff x="3675171" y="1815691"/>
            <a:chExt cx="2119179" cy="1683384"/>
          </a:xfrm>
        </p:grpSpPr>
        <p:grpSp>
          <p:nvGrpSpPr>
            <p:cNvPr id="63" name="Group 62">
              <a:extLst>
                <a:ext uri="{FF2B5EF4-FFF2-40B4-BE49-F238E27FC236}">
                  <a16:creationId xmlns:a16="http://schemas.microsoft.com/office/drawing/2014/main" id="{7CE143E2-A355-47C0-9011-5A437D2AE4BE}"/>
                </a:ext>
              </a:extLst>
            </p:cNvPr>
            <p:cNvGrpSpPr/>
            <p:nvPr/>
          </p:nvGrpSpPr>
          <p:grpSpPr>
            <a:xfrm>
              <a:off x="3675171" y="2177103"/>
              <a:ext cx="1318239" cy="1321972"/>
              <a:chOff x="4465129" y="2494135"/>
              <a:chExt cx="1318239" cy="1321972"/>
            </a:xfrm>
          </p:grpSpPr>
          <p:cxnSp>
            <p:nvCxnSpPr>
              <p:cNvPr id="66" name="Straight Arrow Connector 65">
                <a:extLst>
                  <a:ext uri="{FF2B5EF4-FFF2-40B4-BE49-F238E27FC236}">
                    <a16:creationId xmlns:a16="http://schemas.microsoft.com/office/drawing/2014/main" id="{08FC7481-E785-45BD-A258-552A8398C6F3}"/>
                  </a:ext>
                </a:extLst>
              </p:cNvPr>
              <p:cNvCxnSpPr>
                <a:cxnSpLocks/>
              </p:cNvCxnSpPr>
              <p:nvPr/>
            </p:nvCxnSpPr>
            <p:spPr>
              <a:xfrm flipV="1">
                <a:off x="4469069" y="2494135"/>
                <a:ext cx="741649" cy="1274576"/>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7" name="Straight Arrow Connector 66">
                <a:extLst>
                  <a:ext uri="{FF2B5EF4-FFF2-40B4-BE49-F238E27FC236}">
                    <a16:creationId xmlns:a16="http://schemas.microsoft.com/office/drawing/2014/main" id="{083CDD43-7F39-41D7-89D1-585D03DAB859}"/>
                  </a:ext>
                </a:extLst>
              </p:cNvPr>
              <p:cNvCxnSpPr>
                <a:cxnSpLocks/>
              </p:cNvCxnSpPr>
              <p:nvPr/>
            </p:nvCxnSpPr>
            <p:spPr>
              <a:xfrm flipV="1">
                <a:off x="4465129" y="3125556"/>
                <a:ext cx="1318239" cy="690551"/>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7C2B2BF-91F5-4687-9C1F-4CC4D6572BE5}"/>
                    </a:ext>
                  </a:extLst>
                </p:cNvPr>
                <p:cNvSpPr txBox="1"/>
                <p:nvPr/>
              </p:nvSpPr>
              <p:spPr>
                <a:xfrm>
                  <a:off x="4342629" y="1815691"/>
                  <a:ext cx="767086" cy="6650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64" name="TextBox 63">
                  <a:extLst>
                    <a:ext uri="{FF2B5EF4-FFF2-40B4-BE49-F238E27FC236}">
                      <a16:creationId xmlns:a16="http://schemas.microsoft.com/office/drawing/2014/main" id="{47C2B2BF-91F5-4687-9C1F-4CC4D6572BE5}"/>
                    </a:ext>
                  </a:extLst>
                </p:cNvPr>
                <p:cNvSpPr txBox="1">
                  <a:spLocks noRot="1" noChangeAspect="1" noMove="1" noResize="1" noEditPoints="1" noAdjustHandles="1" noChangeArrowheads="1" noChangeShapeType="1" noTextEdit="1"/>
                </p:cNvSpPr>
                <p:nvPr/>
              </p:nvSpPr>
              <p:spPr>
                <a:xfrm>
                  <a:off x="4342629" y="1815691"/>
                  <a:ext cx="767086" cy="66502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C3D2F8B-AA54-400A-B9E5-754B0AD975AF}"/>
                    </a:ext>
                  </a:extLst>
                </p:cNvPr>
                <p:cNvSpPr txBox="1"/>
                <p:nvPr/>
              </p:nvSpPr>
              <p:spPr>
                <a:xfrm>
                  <a:off x="4883455" y="2384773"/>
                  <a:ext cx="910895" cy="6677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65" name="TextBox 64">
                  <a:extLst>
                    <a:ext uri="{FF2B5EF4-FFF2-40B4-BE49-F238E27FC236}">
                      <a16:creationId xmlns:a16="http://schemas.microsoft.com/office/drawing/2014/main" id="{EC3D2F8B-AA54-400A-B9E5-754B0AD975AF}"/>
                    </a:ext>
                  </a:extLst>
                </p:cNvPr>
                <p:cNvSpPr txBox="1">
                  <a:spLocks noRot="1" noChangeAspect="1" noMove="1" noResize="1" noEditPoints="1" noAdjustHandles="1" noChangeArrowheads="1" noChangeShapeType="1" noTextEdit="1"/>
                </p:cNvSpPr>
                <p:nvPr/>
              </p:nvSpPr>
              <p:spPr>
                <a:xfrm>
                  <a:off x="4883455" y="2384773"/>
                  <a:ext cx="910895" cy="667724"/>
                </a:xfrm>
                <a:prstGeom prst="rect">
                  <a:avLst/>
                </a:prstGeom>
                <a:blipFill>
                  <a:blip r:embed="rId10"/>
                  <a:stretch>
                    <a:fillRect/>
                  </a:stretch>
                </a:blipFill>
              </p:spPr>
              <p:txBody>
                <a:bodyPr/>
                <a:lstStyle/>
                <a:p>
                  <a:r>
                    <a:rPr lang="en-CA">
                      <a:noFill/>
                    </a:rPr>
                    <a:t> </a:t>
                  </a:r>
                </a:p>
              </p:txBody>
            </p:sp>
          </mc:Fallback>
        </mc:AlternateContent>
      </p:grpSp>
      <p:grpSp>
        <p:nvGrpSpPr>
          <p:cNvPr id="68" name="Group 67">
            <a:extLst>
              <a:ext uri="{FF2B5EF4-FFF2-40B4-BE49-F238E27FC236}">
                <a16:creationId xmlns:a16="http://schemas.microsoft.com/office/drawing/2014/main" id="{C9983E21-A607-4352-B43E-B2CAB3AFB9AF}"/>
              </a:ext>
            </a:extLst>
          </p:cNvPr>
          <p:cNvGrpSpPr/>
          <p:nvPr/>
        </p:nvGrpSpPr>
        <p:grpSpPr>
          <a:xfrm>
            <a:off x="10587526" y="-42650"/>
            <a:ext cx="1854987" cy="2113975"/>
            <a:chOff x="3675171" y="1277650"/>
            <a:chExt cx="1907676" cy="2174029"/>
          </a:xfrm>
        </p:grpSpPr>
        <p:grpSp>
          <p:nvGrpSpPr>
            <p:cNvPr id="69" name="Group 68">
              <a:extLst>
                <a:ext uri="{FF2B5EF4-FFF2-40B4-BE49-F238E27FC236}">
                  <a16:creationId xmlns:a16="http://schemas.microsoft.com/office/drawing/2014/main" id="{BD5EA565-BC22-4BBF-A62C-77D853155C79}"/>
                </a:ext>
              </a:extLst>
            </p:cNvPr>
            <p:cNvGrpSpPr/>
            <p:nvPr/>
          </p:nvGrpSpPr>
          <p:grpSpPr>
            <a:xfrm>
              <a:off x="3675171" y="1744433"/>
              <a:ext cx="1604564" cy="1707246"/>
              <a:chOff x="4465129" y="2061465"/>
              <a:chExt cx="1604564" cy="1707246"/>
            </a:xfrm>
          </p:grpSpPr>
          <p:cxnSp>
            <p:nvCxnSpPr>
              <p:cNvPr id="72" name="Straight Arrow Connector 71">
                <a:extLst>
                  <a:ext uri="{FF2B5EF4-FFF2-40B4-BE49-F238E27FC236}">
                    <a16:creationId xmlns:a16="http://schemas.microsoft.com/office/drawing/2014/main" id="{92C116F7-D489-4B72-A38C-DC73BBBB84E7}"/>
                  </a:ext>
                </a:extLst>
              </p:cNvPr>
              <p:cNvCxnSpPr>
                <a:cxnSpLocks/>
              </p:cNvCxnSpPr>
              <p:nvPr/>
            </p:nvCxnSpPr>
            <p:spPr>
              <a:xfrm flipV="1">
                <a:off x="4469069" y="2061465"/>
                <a:ext cx="1206132" cy="1707246"/>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3" name="Straight Arrow Connector 72">
                <a:extLst>
                  <a:ext uri="{FF2B5EF4-FFF2-40B4-BE49-F238E27FC236}">
                    <a16:creationId xmlns:a16="http://schemas.microsoft.com/office/drawing/2014/main" id="{001370A4-061F-4466-88A0-2160F75B8C55}"/>
                  </a:ext>
                </a:extLst>
              </p:cNvPr>
              <p:cNvCxnSpPr>
                <a:cxnSpLocks/>
              </p:cNvCxnSpPr>
              <p:nvPr/>
            </p:nvCxnSpPr>
            <p:spPr>
              <a:xfrm flipV="1">
                <a:off x="4465129" y="2417782"/>
                <a:ext cx="1604564" cy="1339553"/>
              </a:xfrm>
              <a:prstGeom prst="straightConnector1">
                <a:avLst/>
              </a:prstGeom>
              <a:ln w="1016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F940311-59DC-4FAA-B2C9-BB7505665747}"/>
                    </a:ext>
                  </a:extLst>
                </p:cNvPr>
                <p:cNvSpPr txBox="1"/>
                <p:nvPr/>
              </p:nvSpPr>
              <p:spPr>
                <a:xfrm>
                  <a:off x="3983854" y="1277650"/>
                  <a:ext cx="767085" cy="6650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70" name="TextBox 69">
                  <a:extLst>
                    <a:ext uri="{FF2B5EF4-FFF2-40B4-BE49-F238E27FC236}">
                      <a16:creationId xmlns:a16="http://schemas.microsoft.com/office/drawing/2014/main" id="{DF940311-59DC-4FAA-B2C9-BB7505665747}"/>
                    </a:ext>
                  </a:extLst>
                </p:cNvPr>
                <p:cNvSpPr txBox="1">
                  <a:spLocks noRot="1" noChangeAspect="1" noMove="1" noResize="1" noEditPoints="1" noAdjustHandles="1" noChangeArrowheads="1" noChangeShapeType="1" noTextEdit="1"/>
                </p:cNvSpPr>
                <p:nvPr/>
              </p:nvSpPr>
              <p:spPr>
                <a:xfrm>
                  <a:off x="3983854" y="1277650"/>
                  <a:ext cx="767085" cy="66502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5070FE2B-B2D1-4CC7-8849-C3FC9ECFF020}"/>
                    </a:ext>
                  </a:extLst>
                </p:cNvPr>
                <p:cNvSpPr txBox="1"/>
                <p:nvPr/>
              </p:nvSpPr>
              <p:spPr>
                <a:xfrm>
                  <a:off x="4671952" y="1517966"/>
                  <a:ext cx="910895" cy="66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FF0000"/>
                                </a:solidFill>
                                <a:latin typeface="Cambria Math" panose="02040503050406030204" pitchFamily="18" charset="0"/>
                              </a:rPr>
                            </m:ctrlPr>
                          </m:accPr>
                          <m:e>
                            <m:acc>
                              <m:accPr>
                                <m:chr m:val="⃗"/>
                                <m:ctrlPr>
                                  <a:rPr lang="en-US" sz="3200" b="0" i="1" smtClean="0">
                                    <a:solidFill>
                                      <a:srgbClr val="FF0000"/>
                                    </a:solidFill>
                                    <a:latin typeface="Cambria Math" panose="02040503050406030204" pitchFamily="18" charset="0"/>
                                  </a:rPr>
                                </m:ctrlPr>
                              </m:accPr>
                              <m:e>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𝑒</m:t>
                                    </m:r>
                                  </m:e>
                                  <m:sub>
                                    <m:r>
                                      <a:rPr lang="en-US" sz="32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71" name="TextBox 70">
                  <a:extLst>
                    <a:ext uri="{FF2B5EF4-FFF2-40B4-BE49-F238E27FC236}">
                      <a16:creationId xmlns:a16="http://schemas.microsoft.com/office/drawing/2014/main" id="{5070FE2B-B2D1-4CC7-8849-C3FC9ECFF020}"/>
                    </a:ext>
                  </a:extLst>
                </p:cNvPr>
                <p:cNvSpPr txBox="1">
                  <a:spLocks noRot="1" noChangeAspect="1" noMove="1" noResize="1" noEditPoints="1" noAdjustHandles="1" noChangeArrowheads="1" noChangeShapeType="1" noTextEdit="1"/>
                </p:cNvSpPr>
                <p:nvPr/>
              </p:nvSpPr>
              <p:spPr>
                <a:xfrm>
                  <a:off x="4671952" y="1517966"/>
                  <a:ext cx="910895" cy="667725"/>
                </a:xfrm>
                <a:prstGeom prst="rect">
                  <a:avLst/>
                </a:prstGeom>
                <a:blipFill>
                  <a:blip r:embed="rId12"/>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7449D0F0-738B-41B6-9637-22BF3BEEA113}"/>
              </a:ext>
            </a:extLst>
          </p:cNvPr>
          <p:cNvGrpSpPr/>
          <p:nvPr/>
        </p:nvGrpSpPr>
        <p:grpSpPr>
          <a:xfrm>
            <a:off x="12916727" y="-3150943"/>
            <a:ext cx="2301454" cy="2326734"/>
            <a:chOff x="3675171" y="1058847"/>
            <a:chExt cx="2366825" cy="2392832"/>
          </a:xfrm>
        </p:grpSpPr>
        <p:grpSp>
          <p:nvGrpSpPr>
            <p:cNvPr id="75" name="Group 74">
              <a:extLst>
                <a:ext uri="{FF2B5EF4-FFF2-40B4-BE49-F238E27FC236}">
                  <a16:creationId xmlns:a16="http://schemas.microsoft.com/office/drawing/2014/main" id="{FCEB9842-4F10-4BE8-B569-0B400ED46D79}"/>
                </a:ext>
              </a:extLst>
            </p:cNvPr>
            <p:cNvGrpSpPr/>
            <p:nvPr/>
          </p:nvGrpSpPr>
          <p:grpSpPr>
            <a:xfrm>
              <a:off x="3675171" y="1489921"/>
              <a:ext cx="1719094" cy="1961758"/>
              <a:chOff x="4465129" y="1806953"/>
              <a:chExt cx="1719094" cy="1961758"/>
            </a:xfrm>
          </p:grpSpPr>
          <p:cxnSp>
            <p:nvCxnSpPr>
              <p:cNvPr id="78" name="Straight Arrow Connector 77">
                <a:extLst>
                  <a:ext uri="{FF2B5EF4-FFF2-40B4-BE49-F238E27FC236}">
                    <a16:creationId xmlns:a16="http://schemas.microsoft.com/office/drawing/2014/main" id="{46E1274C-C168-4683-BF31-C22A847E7C64}"/>
                  </a:ext>
                </a:extLst>
              </p:cNvPr>
              <p:cNvCxnSpPr>
                <a:cxnSpLocks/>
              </p:cNvCxnSpPr>
              <p:nvPr/>
            </p:nvCxnSpPr>
            <p:spPr>
              <a:xfrm flipV="1">
                <a:off x="4469069" y="1806953"/>
                <a:ext cx="1422466" cy="196175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9" name="Straight Arrow Connector 78">
                <a:extLst>
                  <a:ext uri="{FF2B5EF4-FFF2-40B4-BE49-F238E27FC236}">
                    <a16:creationId xmlns:a16="http://schemas.microsoft.com/office/drawing/2014/main" id="{8B768967-1961-4779-8A31-3468248DC903}"/>
                  </a:ext>
                </a:extLst>
              </p:cNvPr>
              <p:cNvCxnSpPr>
                <a:cxnSpLocks/>
              </p:cNvCxnSpPr>
              <p:nvPr/>
            </p:nvCxnSpPr>
            <p:spPr>
              <a:xfrm flipV="1">
                <a:off x="4465129" y="2023288"/>
                <a:ext cx="1719094" cy="1734048"/>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21A4E3A-B298-4E44-BE04-45E78D838C55}"/>
                    </a:ext>
                  </a:extLst>
                </p:cNvPr>
                <p:cNvSpPr txBox="1"/>
                <p:nvPr/>
              </p:nvSpPr>
              <p:spPr>
                <a:xfrm>
                  <a:off x="3966723" y="1058847"/>
                  <a:ext cx="767086" cy="10179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𝑡</m:t>
                                    </m:r>
                                  </m:sub>
                                </m:sSub>
                              </m:e>
                            </m:acc>
                          </m:e>
                        </m:acc>
                      </m:oMath>
                    </m:oMathPara>
                  </a14:m>
                  <a:endParaRPr lang="en-CA" sz="3200" dirty="0">
                    <a:solidFill>
                      <a:srgbClr val="FF0000"/>
                    </a:solidFill>
                  </a:endParaRPr>
                </a:p>
              </p:txBody>
            </p:sp>
          </mc:Choice>
          <mc:Fallback xmlns="">
            <p:sp>
              <p:nvSpPr>
                <p:cNvPr id="76" name="TextBox 75">
                  <a:extLst>
                    <a:ext uri="{FF2B5EF4-FFF2-40B4-BE49-F238E27FC236}">
                      <a16:creationId xmlns:a16="http://schemas.microsoft.com/office/drawing/2014/main" id="{A21A4E3A-B298-4E44-BE04-45E78D838C55}"/>
                    </a:ext>
                  </a:extLst>
                </p:cNvPr>
                <p:cNvSpPr txBox="1">
                  <a:spLocks noRot="1" noChangeAspect="1" noMove="1" noResize="1" noEditPoints="1" noAdjustHandles="1" noChangeArrowheads="1" noChangeShapeType="1" noTextEdit="1"/>
                </p:cNvSpPr>
                <p:nvPr/>
              </p:nvSpPr>
              <p:spPr>
                <a:xfrm>
                  <a:off x="3966723" y="1058847"/>
                  <a:ext cx="767086" cy="101796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41B8072-24B1-4DE4-BCAE-2436A973D0C2}"/>
                    </a:ext>
                  </a:extLst>
                </p:cNvPr>
                <p:cNvSpPr txBox="1"/>
                <p:nvPr/>
              </p:nvSpPr>
              <p:spPr>
                <a:xfrm>
                  <a:off x="5131101" y="1833551"/>
                  <a:ext cx="910895" cy="1021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solidFill>
                                  <a:srgbClr val="FF0000"/>
                                </a:solidFill>
                                <a:latin typeface="Cambria Math" panose="02040503050406030204" pitchFamily="18" charset="0"/>
                              </a:rPr>
                            </m:ctrlPr>
                          </m:accPr>
                          <m:e>
                            <m:acc>
                              <m:accPr>
                                <m:chr m:val="⃗"/>
                                <m:ctrlPr>
                                  <a:rPr lang="en-US" sz="2400" b="0" i="1" smtClean="0">
                                    <a:solidFill>
                                      <a:srgbClr val="FF0000"/>
                                    </a:solidFill>
                                    <a:latin typeface="Cambria Math" panose="02040503050406030204" pitchFamily="18" charset="0"/>
                                  </a:rPr>
                                </m:ctrlPr>
                              </m:accPr>
                              <m:e>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𝑒</m:t>
                                    </m:r>
                                  </m:e>
                                  <m:sub>
                                    <m:r>
                                      <a:rPr lang="en-US" sz="2400" b="0" i="1" smtClean="0">
                                        <a:solidFill>
                                          <a:srgbClr val="FF0000"/>
                                        </a:solidFill>
                                        <a:latin typeface="Cambria Math" panose="02040503050406030204" pitchFamily="18" charset="0"/>
                                      </a:rPr>
                                      <m:t>𝑥</m:t>
                                    </m:r>
                                  </m:sub>
                                </m:sSub>
                              </m:e>
                            </m:acc>
                          </m:e>
                        </m:acc>
                      </m:oMath>
                    </m:oMathPara>
                  </a14:m>
                  <a:endParaRPr lang="en-CA" sz="3200" dirty="0">
                    <a:solidFill>
                      <a:srgbClr val="FF0000"/>
                    </a:solidFill>
                  </a:endParaRPr>
                </a:p>
              </p:txBody>
            </p:sp>
          </mc:Choice>
          <mc:Fallback xmlns="">
            <p:sp>
              <p:nvSpPr>
                <p:cNvPr id="77" name="TextBox 76">
                  <a:extLst>
                    <a:ext uri="{FF2B5EF4-FFF2-40B4-BE49-F238E27FC236}">
                      <a16:creationId xmlns:a16="http://schemas.microsoft.com/office/drawing/2014/main" id="{741B8072-24B1-4DE4-BCAE-2436A973D0C2}"/>
                    </a:ext>
                  </a:extLst>
                </p:cNvPr>
                <p:cNvSpPr txBox="1">
                  <a:spLocks noRot="1" noChangeAspect="1" noMove="1" noResize="1" noEditPoints="1" noAdjustHandles="1" noChangeArrowheads="1" noChangeShapeType="1" noTextEdit="1"/>
                </p:cNvSpPr>
                <p:nvPr/>
              </p:nvSpPr>
              <p:spPr>
                <a:xfrm>
                  <a:off x="5131101" y="1833551"/>
                  <a:ext cx="910895" cy="1021819"/>
                </a:xfrm>
                <a:prstGeom prst="rect">
                  <a:avLst/>
                </a:prstGeom>
                <a:blipFill>
                  <a:blip r:embed="rId14"/>
                  <a:stretch>
                    <a:fillRect/>
                  </a:stretch>
                </a:blipFill>
              </p:spPr>
              <p:txBody>
                <a:bodyPr/>
                <a:lstStyle/>
                <a:p>
                  <a:r>
                    <a:rPr lang="en-CA">
                      <a:noFill/>
                    </a:rPr>
                    <a:t> </a:t>
                  </a:r>
                </a:p>
              </p:txBody>
            </p:sp>
          </mc:Fallback>
        </mc:AlternateContent>
      </p:grpSp>
      <p:grpSp>
        <p:nvGrpSpPr>
          <p:cNvPr id="88" name="Group 87">
            <a:extLst>
              <a:ext uri="{FF2B5EF4-FFF2-40B4-BE49-F238E27FC236}">
                <a16:creationId xmlns:a16="http://schemas.microsoft.com/office/drawing/2014/main" id="{394954A1-81D9-4A08-9CDB-93F896AAB4E1}"/>
              </a:ext>
            </a:extLst>
          </p:cNvPr>
          <p:cNvGrpSpPr/>
          <p:nvPr/>
        </p:nvGrpSpPr>
        <p:grpSpPr>
          <a:xfrm>
            <a:off x="7285701" y="206479"/>
            <a:ext cx="1144132" cy="6213373"/>
            <a:chOff x="4982287" y="6169207"/>
            <a:chExt cx="662429" cy="3597414"/>
          </a:xfrm>
        </p:grpSpPr>
        <p:cxnSp>
          <p:nvCxnSpPr>
            <p:cNvPr id="89" name="Straight Arrow Connector 88">
              <a:extLst>
                <a:ext uri="{FF2B5EF4-FFF2-40B4-BE49-F238E27FC236}">
                  <a16:creationId xmlns:a16="http://schemas.microsoft.com/office/drawing/2014/main" id="{73AA4B78-6F99-43EB-9712-9FA32E36D461}"/>
                </a:ext>
              </a:extLst>
            </p:cNvPr>
            <p:cNvCxnSpPr>
              <a:cxnSpLocks/>
            </p:cNvCxnSpPr>
            <p:nvPr/>
          </p:nvCxnSpPr>
          <p:spPr>
            <a:xfrm flipV="1">
              <a:off x="5319963" y="6169207"/>
              <a:ext cx="0" cy="3597414"/>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90" name="Picture 2">
              <a:extLst>
                <a:ext uri="{FF2B5EF4-FFF2-40B4-BE49-F238E27FC236}">
                  <a16:creationId xmlns:a16="http://schemas.microsoft.com/office/drawing/2014/main" id="{7A9EA8FC-D53C-45C1-AF23-E24AB0208D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4982287" y="6565085"/>
              <a:ext cx="662429" cy="90736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F1F216-96A4-46D1-9801-0C6A172AEC78}"/>
                  </a:ext>
                </a:extLst>
              </p:cNvPr>
              <p:cNvSpPr txBox="1"/>
              <p:nvPr/>
            </p:nvSpPr>
            <p:spPr>
              <a:xfrm>
                <a:off x="8323434" y="5888694"/>
                <a:ext cx="1696866" cy="830997"/>
              </a:xfrm>
              <a:prstGeom prst="rect">
                <a:avLst/>
              </a:prstGeom>
              <a:solidFill>
                <a:srgbClr val="FFDDDD"/>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𝛾</m:t>
                      </m:r>
                      <m:r>
                        <a:rPr lang="en-US" sz="4800" b="0" i="1" smtClean="0">
                          <a:latin typeface="Cambria Math" panose="02040503050406030204" pitchFamily="18" charset="0"/>
                        </a:rPr>
                        <m:t>=1</m:t>
                      </m:r>
                    </m:oMath>
                  </m:oMathPara>
                </a14:m>
                <a:endParaRPr lang="en-CA" sz="6000" dirty="0"/>
              </a:p>
            </p:txBody>
          </p:sp>
        </mc:Choice>
        <mc:Fallback xmlns="">
          <p:sp>
            <p:nvSpPr>
              <p:cNvPr id="9" name="TextBox 8">
                <a:extLst>
                  <a:ext uri="{FF2B5EF4-FFF2-40B4-BE49-F238E27FC236}">
                    <a16:creationId xmlns:a16="http://schemas.microsoft.com/office/drawing/2014/main" id="{1EF1F216-96A4-46D1-9801-0C6A172AEC78}"/>
                  </a:ext>
                </a:extLst>
              </p:cNvPr>
              <p:cNvSpPr txBox="1">
                <a:spLocks noRot="1" noChangeAspect="1" noMove="1" noResize="1" noEditPoints="1" noAdjustHandles="1" noChangeArrowheads="1" noChangeShapeType="1" noTextEdit="1"/>
              </p:cNvSpPr>
              <p:nvPr/>
            </p:nvSpPr>
            <p:spPr>
              <a:xfrm>
                <a:off x="8323434" y="5888694"/>
                <a:ext cx="1696866" cy="830997"/>
              </a:xfrm>
              <a:prstGeom prst="rect">
                <a:avLst/>
              </a:prstGeom>
              <a:blipFill>
                <a:blip r:embed="rId1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1DD459-E8EF-4989-8F51-04528E1E71CB}"/>
                  </a:ext>
                </a:extLst>
              </p:cNvPr>
              <p:cNvSpPr txBox="1"/>
              <p:nvPr/>
            </p:nvSpPr>
            <p:spPr>
              <a:xfrm>
                <a:off x="628650" y="2402544"/>
                <a:ext cx="3963816" cy="1447640"/>
              </a:xfrm>
              <a:prstGeom prst="rect">
                <a:avLst/>
              </a:prstGeom>
              <a:noFill/>
            </p:spPr>
            <p:txBody>
              <a:bodyPr wrap="square" rtlCol="0">
                <a:spAutoFit/>
              </a:bodyPr>
              <a:lstStyle/>
              <a:p>
                <a:pPr algn="ctr"/>
                <a14:m>
                  <m:oMath xmlns:m="http://schemas.openxmlformats.org/officeDocument/2006/math">
                    <m:r>
                      <a:rPr lang="en-US" sz="5400" i="1" smtClean="0">
                        <a:latin typeface="Cambria Math" panose="02040503050406030204" pitchFamily="18" charset="0"/>
                      </a:rPr>
                      <m:t>𝛾</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b="0" i="1" smtClean="0">
                                <a:latin typeface="Cambria Math" panose="02040503050406030204" pitchFamily="18" charset="0"/>
                              </a:rPr>
                              <m:t>1−</m:t>
                            </m:r>
                            <m:sSup>
                              <m:sSupPr>
                                <m:ctrlPr>
                                  <a:rPr lang="en-US" sz="5400" b="0" i="1" smtClean="0">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f>
                                      <m:fPr>
                                        <m:type m:val="skw"/>
                                        <m:ctrlPr>
                                          <a:rPr lang="en-US" sz="5400" b="0" i="1" smtClean="0">
                                            <a:solidFill>
                                              <a:schemeClr val="tx1"/>
                                            </a:solidFill>
                                            <a:latin typeface="Cambria Math" panose="02040503050406030204" pitchFamily="18" charset="0"/>
                                          </a:rPr>
                                        </m:ctrlPr>
                                      </m:fPr>
                                      <m:num>
                                        <m:r>
                                          <a:rPr lang="en-US" sz="5400" b="0" i="1" smtClean="0">
                                            <a:solidFill>
                                              <a:srgbClr val="00B050"/>
                                            </a:solidFill>
                                            <a:latin typeface="Cambria Math" panose="02040503050406030204" pitchFamily="18" charset="0"/>
                                          </a:rPr>
                                          <m:t>𝑣</m:t>
                                        </m:r>
                                      </m:num>
                                      <m:den>
                                        <m:r>
                                          <a:rPr lang="en-US" sz="5400" b="0" i="1" smtClean="0">
                                            <a:solidFill>
                                              <a:schemeClr val="tx1"/>
                                            </a:solidFill>
                                            <a:latin typeface="Cambria Math" panose="02040503050406030204" pitchFamily="18" charset="0"/>
                                          </a:rPr>
                                          <m:t>𝑐</m:t>
                                        </m:r>
                                      </m:den>
                                    </m:f>
                                  </m:e>
                                </m:d>
                              </m:e>
                              <m:sup>
                                <m:r>
                                  <a:rPr lang="en-US" sz="5400" b="0" i="1" smtClean="0">
                                    <a:latin typeface="Cambria Math" panose="02040503050406030204" pitchFamily="18" charset="0"/>
                                  </a:rPr>
                                  <m:t>2</m:t>
                                </m:r>
                              </m:sup>
                            </m:sSup>
                          </m:e>
                        </m:rad>
                      </m:den>
                    </m:f>
                  </m:oMath>
                </a14:m>
                <a:r>
                  <a:rPr lang="en-CA" sz="5400" dirty="0"/>
                  <a:t> </a:t>
                </a:r>
              </a:p>
            </p:txBody>
          </p:sp>
        </mc:Choice>
        <mc:Fallback xmlns="">
          <p:sp>
            <p:nvSpPr>
              <p:cNvPr id="12" name="TextBox 11">
                <a:extLst>
                  <a:ext uri="{FF2B5EF4-FFF2-40B4-BE49-F238E27FC236}">
                    <a16:creationId xmlns:a16="http://schemas.microsoft.com/office/drawing/2014/main" id="{821DD459-E8EF-4989-8F51-04528E1E71CB}"/>
                  </a:ext>
                </a:extLst>
              </p:cNvPr>
              <p:cNvSpPr txBox="1">
                <a:spLocks noRot="1" noChangeAspect="1" noMove="1" noResize="1" noEditPoints="1" noAdjustHandles="1" noChangeArrowheads="1" noChangeShapeType="1" noTextEdit="1"/>
              </p:cNvSpPr>
              <p:nvPr/>
            </p:nvSpPr>
            <p:spPr>
              <a:xfrm>
                <a:off x="628650" y="2402544"/>
                <a:ext cx="3963816" cy="144764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B4E7E32-9540-43D1-A718-5856182CB014}"/>
                  </a:ext>
                </a:extLst>
              </p:cNvPr>
              <p:cNvSpPr txBox="1"/>
              <p:nvPr/>
            </p:nvSpPr>
            <p:spPr>
              <a:xfrm>
                <a:off x="495300" y="4520327"/>
                <a:ext cx="4210050" cy="1754326"/>
              </a:xfrm>
              <a:prstGeom prst="rect">
                <a:avLst/>
              </a:prstGeom>
              <a:noFill/>
            </p:spPr>
            <p:txBody>
              <a:bodyPr wrap="square" rtlCol="0">
                <a:spAutoFit/>
              </a:bodyPr>
              <a:lstStyle/>
              <a:p>
                <a:r>
                  <a:rPr lang="en-US" sz="5400" dirty="0"/>
                  <a:t>     as </a:t>
                </a:r>
                <a14:m>
                  <m:oMath xmlns:m="http://schemas.openxmlformats.org/officeDocument/2006/math">
                    <m:r>
                      <a:rPr lang="en-US" sz="5400" b="0" i="1" smtClean="0">
                        <a:solidFill>
                          <a:srgbClr val="00B050"/>
                        </a:solidFill>
                        <a:latin typeface="Cambria Math" panose="02040503050406030204" pitchFamily="18" charset="0"/>
                      </a:rPr>
                      <m:t>𝑣</m:t>
                    </m:r>
                    <m:r>
                      <a:rPr lang="en-US" sz="5400" b="0" i="1" smtClean="0">
                        <a:latin typeface="Cambria Math" panose="02040503050406030204" pitchFamily="18" charset="0"/>
                      </a:rPr>
                      <m:t>→</m:t>
                    </m:r>
                    <m:r>
                      <a:rPr lang="en-US" sz="5400" b="0" i="1" smtClean="0">
                        <a:latin typeface="Cambria Math" panose="02040503050406030204" pitchFamily="18" charset="0"/>
                      </a:rPr>
                      <m:t>𝑐</m:t>
                    </m:r>
                  </m:oMath>
                </a14:m>
                <a:r>
                  <a:rPr lang="en-US" sz="5400" b="0" i="0" dirty="0">
                    <a:latin typeface="Cambria Math" panose="02040503050406030204" pitchFamily="18" charset="0"/>
                  </a:rPr>
                  <a:t>…</a:t>
                </a:r>
              </a:p>
              <a:p>
                <a:r>
                  <a:rPr lang="en-US" sz="5400" dirty="0"/>
                  <a:t>then: </a:t>
                </a:r>
                <a14:m>
                  <m:oMath xmlns:m="http://schemas.openxmlformats.org/officeDocument/2006/math">
                    <m:r>
                      <a:rPr lang="en-US" sz="5400" i="1" smtClean="0">
                        <a:latin typeface="Cambria Math" panose="02040503050406030204" pitchFamily="18" charset="0"/>
                      </a:rPr>
                      <m:t>𝛾</m:t>
                    </m:r>
                    <m:r>
                      <a:rPr lang="en-US" sz="5400" b="0" i="1" smtClean="0">
                        <a:latin typeface="Cambria Math" panose="02040503050406030204" pitchFamily="18" charset="0"/>
                      </a:rPr>
                      <m:t>→∞</m:t>
                    </m:r>
                  </m:oMath>
                </a14:m>
                <a:endParaRPr lang="en-CA" sz="5400" dirty="0"/>
              </a:p>
            </p:txBody>
          </p:sp>
        </mc:Choice>
        <mc:Fallback xmlns="">
          <p:sp>
            <p:nvSpPr>
              <p:cNvPr id="13" name="TextBox 12">
                <a:extLst>
                  <a:ext uri="{FF2B5EF4-FFF2-40B4-BE49-F238E27FC236}">
                    <a16:creationId xmlns:a16="http://schemas.microsoft.com/office/drawing/2014/main" id="{8B4E7E32-9540-43D1-A718-5856182CB014}"/>
                  </a:ext>
                </a:extLst>
              </p:cNvPr>
              <p:cNvSpPr txBox="1">
                <a:spLocks noRot="1" noChangeAspect="1" noMove="1" noResize="1" noEditPoints="1" noAdjustHandles="1" noChangeArrowheads="1" noChangeShapeType="1" noTextEdit="1"/>
              </p:cNvSpPr>
              <p:nvPr/>
            </p:nvSpPr>
            <p:spPr>
              <a:xfrm>
                <a:off x="495300" y="4520327"/>
                <a:ext cx="4210050" cy="1754326"/>
              </a:xfrm>
              <a:prstGeom prst="rect">
                <a:avLst/>
              </a:prstGeom>
              <a:blipFill>
                <a:blip r:embed="rId18"/>
                <a:stretch>
                  <a:fillRect l="-7670" t="-10801" r="-868" b="-2090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D1064A-4749-4513-AE7B-5E4E1615CA00}"/>
                  </a:ext>
                </a:extLst>
              </p:cNvPr>
              <p:cNvSpPr txBox="1"/>
              <p:nvPr/>
            </p:nvSpPr>
            <p:spPr>
              <a:xfrm>
                <a:off x="8837784" y="3678894"/>
                <a:ext cx="1696866" cy="830997"/>
              </a:xfrm>
              <a:prstGeom prst="rect">
                <a:avLst/>
              </a:prstGeom>
              <a:solidFill>
                <a:srgbClr val="FFDDDD"/>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𝛾</m:t>
                      </m:r>
                      <m:r>
                        <a:rPr lang="en-US" sz="4800" b="0" i="1" smtClean="0">
                          <a:latin typeface="Cambria Math" panose="02040503050406030204" pitchFamily="18" charset="0"/>
                        </a:rPr>
                        <m:t>=2</m:t>
                      </m:r>
                    </m:oMath>
                  </m:oMathPara>
                </a14:m>
                <a:endParaRPr lang="en-CA" sz="6000" dirty="0"/>
              </a:p>
            </p:txBody>
          </p:sp>
        </mc:Choice>
        <mc:Fallback xmlns="">
          <p:sp>
            <p:nvSpPr>
              <p:cNvPr id="14" name="TextBox 13">
                <a:extLst>
                  <a:ext uri="{FF2B5EF4-FFF2-40B4-BE49-F238E27FC236}">
                    <a16:creationId xmlns:a16="http://schemas.microsoft.com/office/drawing/2014/main" id="{8BD1064A-4749-4513-AE7B-5E4E1615CA00}"/>
                  </a:ext>
                </a:extLst>
              </p:cNvPr>
              <p:cNvSpPr txBox="1">
                <a:spLocks noRot="1" noChangeAspect="1" noMove="1" noResize="1" noEditPoints="1" noAdjustHandles="1" noChangeArrowheads="1" noChangeShapeType="1" noTextEdit="1"/>
              </p:cNvSpPr>
              <p:nvPr/>
            </p:nvSpPr>
            <p:spPr>
              <a:xfrm>
                <a:off x="8837784" y="3678894"/>
                <a:ext cx="1696866" cy="830997"/>
              </a:xfrm>
              <a:prstGeom prst="rect">
                <a:avLst/>
              </a:prstGeom>
              <a:blipFill>
                <a:blip r:embed="rId1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D3A8741-9F11-4CD4-8BB5-087C74594FC5}"/>
                  </a:ext>
                </a:extLst>
              </p:cNvPr>
              <p:cNvSpPr txBox="1"/>
              <p:nvPr/>
            </p:nvSpPr>
            <p:spPr>
              <a:xfrm>
                <a:off x="9866484" y="1488144"/>
                <a:ext cx="1696866" cy="830997"/>
              </a:xfrm>
              <a:prstGeom prst="rect">
                <a:avLst/>
              </a:prstGeom>
              <a:solidFill>
                <a:srgbClr val="FFDDDD"/>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𝛾</m:t>
                      </m:r>
                      <m:r>
                        <a:rPr lang="en-US" sz="4800" b="0" i="1" smtClean="0">
                          <a:latin typeface="Cambria Math" panose="02040503050406030204" pitchFamily="18" charset="0"/>
                        </a:rPr>
                        <m:t>=5</m:t>
                      </m:r>
                    </m:oMath>
                  </m:oMathPara>
                </a14:m>
                <a:endParaRPr lang="en-CA" sz="6000" dirty="0"/>
              </a:p>
            </p:txBody>
          </p:sp>
        </mc:Choice>
        <mc:Fallback xmlns="">
          <p:sp>
            <p:nvSpPr>
              <p:cNvPr id="15" name="TextBox 14">
                <a:extLst>
                  <a:ext uri="{FF2B5EF4-FFF2-40B4-BE49-F238E27FC236}">
                    <a16:creationId xmlns:a16="http://schemas.microsoft.com/office/drawing/2014/main" id="{1D3A8741-9F11-4CD4-8BB5-087C74594FC5}"/>
                  </a:ext>
                </a:extLst>
              </p:cNvPr>
              <p:cNvSpPr txBox="1">
                <a:spLocks noRot="1" noChangeAspect="1" noMove="1" noResize="1" noEditPoints="1" noAdjustHandles="1" noChangeArrowheads="1" noChangeShapeType="1" noTextEdit="1"/>
              </p:cNvSpPr>
              <p:nvPr/>
            </p:nvSpPr>
            <p:spPr>
              <a:xfrm>
                <a:off x="9866484" y="1488144"/>
                <a:ext cx="1696866" cy="830997"/>
              </a:xfrm>
              <a:prstGeom prst="rect">
                <a:avLst/>
              </a:prstGeom>
              <a:blipFill>
                <a:blip r:embed="rId2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7DEA3201-F8DB-4C36-8B4A-36DF44A1923C}"/>
                  </a:ext>
                </a:extLst>
              </p:cNvPr>
              <p:cNvSpPr txBox="1"/>
              <p:nvPr/>
            </p:nvSpPr>
            <p:spPr>
              <a:xfrm>
                <a:off x="10590384" y="133350"/>
                <a:ext cx="1506366" cy="646331"/>
              </a:xfrm>
              <a:prstGeom prst="rect">
                <a:avLst/>
              </a:prstGeom>
              <a:solidFill>
                <a:srgbClr val="FFDDDD"/>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𝛾</m:t>
                      </m:r>
                      <m:r>
                        <a:rPr lang="en-US" sz="3600" b="0" i="1" smtClean="0">
                          <a:latin typeface="Cambria Math" panose="02040503050406030204" pitchFamily="18" charset="0"/>
                        </a:rPr>
                        <m:t>→∞</m:t>
                      </m:r>
                    </m:oMath>
                  </m:oMathPara>
                </a14:m>
                <a:endParaRPr lang="en-CA" sz="4400" dirty="0"/>
              </a:p>
            </p:txBody>
          </p:sp>
        </mc:Choice>
        <mc:Fallback xmlns="">
          <p:sp>
            <p:nvSpPr>
              <p:cNvPr id="92" name="TextBox 91">
                <a:extLst>
                  <a:ext uri="{FF2B5EF4-FFF2-40B4-BE49-F238E27FC236}">
                    <a16:creationId xmlns:a16="http://schemas.microsoft.com/office/drawing/2014/main" id="{7DEA3201-F8DB-4C36-8B4A-36DF44A1923C}"/>
                  </a:ext>
                </a:extLst>
              </p:cNvPr>
              <p:cNvSpPr txBox="1">
                <a:spLocks noRot="1" noChangeAspect="1" noMove="1" noResize="1" noEditPoints="1" noAdjustHandles="1" noChangeArrowheads="1" noChangeShapeType="1" noTextEdit="1"/>
              </p:cNvSpPr>
              <p:nvPr/>
            </p:nvSpPr>
            <p:spPr>
              <a:xfrm>
                <a:off x="10590384" y="133350"/>
                <a:ext cx="1506366" cy="646331"/>
              </a:xfrm>
              <a:prstGeom prst="rect">
                <a:avLst/>
              </a:prstGeom>
              <a:blipFill>
                <a:blip r:embed="rId21"/>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679875397"/>
      </p:ext>
    </p:extLst>
  </p:cSld>
  <p:clrMapOvr>
    <a:masterClrMapping/>
  </p:clrMapOvr>
  <mc:AlternateContent xmlns:mc="http://schemas.openxmlformats.org/markup-compatibility/2006" xmlns:p14="http://schemas.microsoft.com/office/powerpoint/2010/main">
    <mc:Choice Requires="p14">
      <p:transition p14:dur="0" advTm="13247"/>
    </mc:Choice>
    <mc:Fallback xmlns="">
      <p:transition advTm="13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 grpId="0" animBg="1"/>
      <p:bldP spid="12" grpId="0"/>
      <p:bldP spid="13" grpId="0"/>
      <p:bldP spid="14" grpId="0" animBg="1"/>
      <p:bldP spid="15" grpId="0" animBg="1"/>
      <p:bldP spid="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untain, Water Jet, Gargoyle, Water Basin, Water">
            <a:extLst>
              <a:ext uri="{FF2B5EF4-FFF2-40B4-BE49-F238E27FC236}">
                <a16:creationId xmlns:a16="http://schemas.microsoft.com/office/drawing/2014/main" id="{60089100-5863-41CD-9BCD-3163FF1590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083" t="10000" r="33750" b="48750"/>
          <a:stretch/>
        </p:blipFill>
        <p:spPr bwMode="auto">
          <a:xfrm>
            <a:off x="781050" y="2782614"/>
            <a:ext cx="3581400" cy="4075386"/>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152A90FA-8832-471B-B790-80A516C21E4C}"/>
              </a:ext>
            </a:extLst>
          </p:cNvPr>
          <p:cNvSpPr/>
          <p:nvPr/>
        </p:nvSpPr>
        <p:spPr>
          <a:xfrm>
            <a:off x="1588603" y="3156990"/>
            <a:ext cx="1152940"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Freeform: Shape 20">
            <a:extLst>
              <a:ext uri="{FF2B5EF4-FFF2-40B4-BE49-F238E27FC236}">
                <a16:creationId xmlns:a16="http://schemas.microsoft.com/office/drawing/2014/main" id="{F3F656BB-4B9B-4FEA-8300-2D16511EFCA3}"/>
              </a:ext>
            </a:extLst>
          </p:cNvPr>
          <p:cNvSpPr/>
          <p:nvPr/>
        </p:nvSpPr>
        <p:spPr>
          <a:xfrm flipH="1">
            <a:off x="2741543" y="3156990"/>
            <a:ext cx="1152940"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D6563E3B-58D3-4534-9917-86F149DBBBEE}"/>
              </a:ext>
            </a:extLst>
          </p:cNvPr>
          <p:cNvGrpSpPr/>
          <p:nvPr/>
        </p:nvGrpSpPr>
        <p:grpSpPr>
          <a:xfrm>
            <a:off x="6076951" y="0"/>
            <a:ext cx="6267449" cy="6686557"/>
            <a:chOff x="6076951" y="0"/>
            <a:chExt cx="6267449" cy="6686557"/>
          </a:xfrm>
        </p:grpSpPr>
        <p:grpSp>
          <p:nvGrpSpPr>
            <p:cNvPr id="25" name="Group 24">
              <a:extLst>
                <a:ext uri="{FF2B5EF4-FFF2-40B4-BE49-F238E27FC236}">
                  <a16:creationId xmlns:a16="http://schemas.microsoft.com/office/drawing/2014/main" id="{D47112F5-F984-4E25-8902-CDEA72F1257C}"/>
                </a:ext>
              </a:extLst>
            </p:cNvPr>
            <p:cNvGrpSpPr/>
            <p:nvPr/>
          </p:nvGrpSpPr>
          <p:grpSpPr>
            <a:xfrm>
              <a:off x="6076951" y="190500"/>
              <a:ext cx="5581647" cy="6496057"/>
              <a:chOff x="1480222" y="4640938"/>
              <a:chExt cx="962941" cy="1120694"/>
            </a:xfrm>
          </p:grpSpPr>
          <p:cxnSp>
            <p:nvCxnSpPr>
              <p:cNvPr id="26" name="Straight Arrow Connector 25">
                <a:extLst>
                  <a:ext uri="{FF2B5EF4-FFF2-40B4-BE49-F238E27FC236}">
                    <a16:creationId xmlns:a16="http://schemas.microsoft.com/office/drawing/2014/main" id="{611FA624-49EA-4F7A-B672-F682C58059A1}"/>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C4389E-781F-4EA5-949F-C7EBF5BFFC4A}"/>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FF424A8-9D3B-4E29-9725-378FE2CDD035}"/>
                    </a:ext>
                  </a:extLst>
                </p:cNvPr>
                <p:cNvSpPr txBox="1"/>
                <p:nvPr/>
              </p:nvSpPr>
              <p:spPr>
                <a:xfrm>
                  <a:off x="11572876" y="334889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0" name="TextBox 29">
                  <a:extLst>
                    <a:ext uri="{FF2B5EF4-FFF2-40B4-BE49-F238E27FC236}">
                      <a16:creationId xmlns:a16="http://schemas.microsoft.com/office/drawing/2014/main" id="{8FF424A8-9D3B-4E29-9725-378FE2CDD035}"/>
                    </a:ext>
                  </a:extLst>
                </p:cNvPr>
                <p:cNvSpPr txBox="1">
                  <a:spLocks noRot="1" noChangeAspect="1" noMove="1" noResize="1" noEditPoints="1" noAdjustHandles="1" noChangeArrowheads="1" noChangeShapeType="1" noTextEdit="1"/>
                </p:cNvSpPr>
                <p:nvPr/>
              </p:nvSpPr>
              <p:spPr>
                <a:xfrm>
                  <a:off x="11572876" y="3348899"/>
                  <a:ext cx="771524"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DAFD3A-A0CC-4693-A527-CA42D535FC63}"/>
                    </a:ext>
                  </a:extLst>
                </p:cNvPr>
                <p:cNvSpPr txBox="1"/>
                <p:nvPr/>
              </p:nvSpPr>
              <p:spPr>
                <a:xfrm>
                  <a:off x="6467476"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1" name="TextBox 30">
                  <a:extLst>
                    <a:ext uri="{FF2B5EF4-FFF2-40B4-BE49-F238E27FC236}">
                      <a16:creationId xmlns:a16="http://schemas.microsoft.com/office/drawing/2014/main" id="{84DAFD3A-A0CC-4693-A527-CA42D535FC63}"/>
                    </a:ext>
                  </a:extLst>
                </p:cNvPr>
                <p:cNvSpPr txBox="1">
                  <a:spLocks noRot="1" noChangeAspect="1" noMove="1" noResize="1" noEditPoints="1" noAdjustHandles="1" noChangeArrowheads="1" noChangeShapeType="1" noTextEdit="1"/>
                </p:cNvSpPr>
                <p:nvPr/>
              </p:nvSpPr>
              <p:spPr>
                <a:xfrm>
                  <a:off x="6467476" y="0"/>
                  <a:ext cx="771524" cy="830997"/>
                </a:xfrm>
                <a:prstGeom prst="rect">
                  <a:avLst/>
                </a:prstGeom>
                <a:blipFill>
                  <a:blip r:embed="rId6"/>
                  <a:stretch>
                    <a:fillRect/>
                  </a:stretch>
                </a:blipFill>
              </p:spPr>
              <p:txBody>
                <a:bodyPr/>
                <a:lstStyle/>
                <a:p>
                  <a:r>
                    <a:rPr lang="en-CA">
                      <a:noFill/>
                    </a:rPr>
                    <a:t> </a:t>
                  </a:r>
                </a:p>
              </p:txBody>
            </p:sp>
          </mc:Fallback>
        </mc:AlternateContent>
      </p:grpSp>
      <p:sp>
        <p:nvSpPr>
          <p:cNvPr id="38" name="Freeform: Shape 37">
            <a:extLst>
              <a:ext uri="{FF2B5EF4-FFF2-40B4-BE49-F238E27FC236}">
                <a16:creationId xmlns:a16="http://schemas.microsoft.com/office/drawing/2014/main" id="{0FC03E39-B4AC-41BF-AF3B-6E821CB6C4BB}"/>
              </a:ext>
            </a:extLst>
          </p:cNvPr>
          <p:cNvSpPr/>
          <p:nvPr/>
        </p:nvSpPr>
        <p:spPr>
          <a:xfrm rot="16200000">
            <a:off x="8111708" y="3673504"/>
            <a:ext cx="2883500"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18FA6CA4-9DFB-4D5A-8E12-D8839BCCD789}"/>
              </a:ext>
            </a:extLst>
          </p:cNvPr>
          <p:cNvSpPr/>
          <p:nvPr/>
        </p:nvSpPr>
        <p:spPr>
          <a:xfrm rot="16200000" flipH="1">
            <a:off x="8111708" y="790004"/>
            <a:ext cx="2883500" cy="3056092"/>
          </a:xfrm>
          <a:custGeom>
            <a:avLst/>
            <a:gdLst>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72125 w 7029450"/>
              <a:gd name="connsiteY11" fmla="*/ 1390712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62650 w 7029450"/>
              <a:gd name="connsiteY12" fmla="*/ 2009837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629400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24600 w 7029450"/>
              <a:gd name="connsiteY13" fmla="*/ 268611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43550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695387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7029450"/>
              <a:gd name="connsiteY0" fmla="*/ 4267262 h 4267262"/>
              <a:gd name="connsiteX1" fmla="*/ 457200 w 7029450"/>
              <a:gd name="connsiteY1" fmla="*/ 3209987 h 4267262"/>
              <a:gd name="connsiteX2" fmla="*/ 895350 w 7029450"/>
              <a:gd name="connsiteY2" fmla="*/ 2352737 h 4267262"/>
              <a:gd name="connsiteX3" fmla="*/ 1333500 w 7029450"/>
              <a:gd name="connsiteY3" fmla="*/ 1619312 h 4267262"/>
              <a:gd name="connsiteX4" fmla="*/ 1885950 w 7029450"/>
              <a:gd name="connsiteY4" fmla="*/ 885887 h 4267262"/>
              <a:gd name="connsiteX5" fmla="*/ 2419350 w 7029450"/>
              <a:gd name="connsiteY5" fmla="*/ 400112 h 4267262"/>
              <a:gd name="connsiteX6" fmla="*/ 3009900 w 7029450"/>
              <a:gd name="connsiteY6" fmla="*/ 85787 h 4267262"/>
              <a:gd name="connsiteX7" fmla="*/ 3476625 w 7029450"/>
              <a:gd name="connsiteY7" fmla="*/ 62 h 4267262"/>
              <a:gd name="connsiteX8" fmla="*/ 4019550 w 7029450"/>
              <a:gd name="connsiteY8" fmla="*/ 76262 h 4267262"/>
              <a:gd name="connsiteX9" fmla="*/ 4467225 w 7029450"/>
              <a:gd name="connsiteY9" fmla="*/ 295337 h 4267262"/>
              <a:gd name="connsiteX10" fmla="*/ 4962525 w 7029450"/>
              <a:gd name="connsiteY10" fmla="*/ 723962 h 4267262"/>
              <a:gd name="connsiteX11" fmla="*/ 5553075 w 7029450"/>
              <a:gd name="connsiteY11" fmla="*/ 1419287 h 4267262"/>
              <a:gd name="connsiteX12" fmla="*/ 5953125 w 7029450"/>
              <a:gd name="connsiteY12" fmla="*/ 2038412 h 4267262"/>
              <a:gd name="connsiteX13" fmla="*/ 6305550 w 7029450"/>
              <a:gd name="connsiteY13" fmla="*/ 2705162 h 4267262"/>
              <a:gd name="connsiteX14" fmla="*/ 6581775 w 7029450"/>
              <a:gd name="connsiteY14" fmla="*/ 3257612 h 4267262"/>
              <a:gd name="connsiteX15" fmla="*/ 7029450 w 7029450"/>
              <a:gd name="connsiteY15" fmla="*/ 4238687 h 4267262"/>
              <a:gd name="connsiteX0" fmla="*/ 0 w 6581775"/>
              <a:gd name="connsiteY0" fmla="*/ 4267262 h 4267262"/>
              <a:gd name="connsiteX1" fmla="*/ 457200 w 6581775"/>
              <a:gd name="connsiteY1" fmla="*/ 3209987 h 4267262"/>
              <a:gd name="connsiteX2" fmla="*/ 895350 w 6581775"/>
              <a:gd name="connsiteY2" fmla="*/ 2352737 h 4267262"/>
              <a:gd name="connsiteX3" fmla="*/ 1333500 w 6581775"/>
              <a:gd name="connsiteY3" fmla="*/ 1619312 h 4267262"/>
              <a:gd name="connsiteX4" fmla="*/ 1885950 w 6581775"/>
              <a:gd name="connsiteY4" fmla="*/ 885887 h 4267262"/>
              <a:gd name="connsiteX5" fmla="*/ 2419350 w 6581775"/>
              <a:gd name="connsiteY5" fmla="*/ 400112 h 4267262"/>
              <a:gd name="connsiteX6" fmla="*/ 3009900 w 6581775"/>
              <a:gd name="connsiteY6" fmla="*/ 85787 h 4267262"/>
              <a:gd name="connsiteX7" fmla="*/ 3476625 w 6581775"/>
              <a:gd name="connsiteY7" fmla="*/ 62 h 4267262"/>
              <a:gd name="connsiteX8" fmla="*/ 4019550 w 6581775"/>
              <a:gd name="connsiteY8" fmla="*/ 76262 h 4267262"/>
              <a:gd name="connsiteX9" fmla="*/ 4467225 w 6581775"/>
              <a:gd name="connsiteY9" fmla="*/ 295337 h 4267262"/>
              <a:gd name="connsiteX10" fmla="*/ 4962525 w 6581775"/>
              <a:gd name="connsiteY10" fmla="*/ 723962 h 4267262"/>
              <a:gd name="connsiteX11" fmla="*/ 5553075 w 6581775"/>
              <a:gd name="connsiteY11" fmla="*/ 1419287 h 4267262"/>
              <a:gd name="connsiteX12" fmla="*/ 5953125 w 6581775"/>
              <a:gd name="connsiteY12" fmla="*/ 2038412 h 4267262"/>
              <a:gd name="connsiteX13" fmla="*/ 6305550 w 6581775"/>
              <a:gd name="connsiteY13" fmla="*/ 2705162 h 4267262"/>
              <a:gd name="connsiteX14" fmla="*/ 6581775 w 6581775"/>
              <a:gd name="connsiteY14" fmla="*/ 3257612 h 4267262"/>
              <a:gd name="connsiteX0" fmla="*/ 0 w 6305550"/>
              <a:gd name="connsiteY0" fmla="*/ 4267262 h 4267262"/>
              <a:gd name="connsiteX1" fmla="*/ 457200 w 6305550"/>
              <a:gd name="connsiteY1" fmla="*/ 3209987 h 4267262"/>
              <a:gd name="connsiteX2" fmla="*/ 895350 w 6305550"/>
              <a:gd name="connsiteY2" fmla="*/ 2352737 h 4267262"/>
              <a:gd name="connsiteX3" fmla="*/ 1333500 w 6305550"/>
              <a:gd name="connsiteY3" fmla="*/ 1619312 h 4267262"/>
              <a:gd name="connsiteX4" fmla="*/ 1885950 w 6305550"/>
              <a:gd name="connsiteY4" fmla="*/ 885887 h 4267262"/>
              <a:gd name="connsiteX5" fmla="*/ 2419350 w 6305550"/>
              <a:gd name="connsiteY5" fmla="*/ 400112 h 4267262"/>
              <a:gd name="connsiteX6" fmla="*/ 3009900 w 6305550"/>
              <a:gd name="connsiteY6" fmla="*/ 85787 h 4267262"/>
              <a:gd name="connsiteX7" fmla="*/ 3476625 w 6305550"/>
              <a:gd name="connsiteY7" fmla="*/ 62 h 4267262"/>
              <a:gd name="connsiteX8" fmla="*/ 4019550 w 6305550"/>
              <a:gd name="connsiteY8" fmla="*/ 76262 h 4267262"/>
              <a:gd name="connsiteX9" fmla="*/ 4467225 w 6305550"/>
              <a:gd name="connsiteY9" fmla="*/ 295337 h 4267262"/>
              <a:gd name="connsiteX10" fmla="*/ 4962525 w 6305550"/>
              <a:gd name="connsiteY10" fmla="*/ 723962 h 4267262"/>
              <a:gd name="connsiteX11" fmla="*/ 5553075 w 6305550"/>
              <a:gd name="connsiteY11" fmla="*/ 1419287 h 4267262"/>
              <a:gd name="connsiteX12" fmla="*/ 5953125 w 6305550"/>
              <a:gd name="connsiteY12" fmla="*/ 2038412 h 4267262"/>
              <a:gd name="connsiteX13" fmla="*/ 6305550 w 6305550"/>
              <a:gd name="connsiteY13" fmla="*/ 2705162 h 4267262"/>
              <a:gd name="connsiteX0" fmla="*/ 0 w 5953125"/>
              <a:gd name="connsiteY0" fmla="*/ 4267262 h 4267262"/>
              <a:gd name="connsiteX1" fmla="*/ 457200 w 5953125"/>
              <a:gd name="connsiteY1" fmla="*/ 3209987 h 4267262"/>
              <a:gd name="connsiteX2" fmla="*/ 895350 w 5953125"/>
              <a:gd name="connsiteY2" fmla="*/ 2352737 h 4267262"/>
              <a:gd name="connsiteX3" fmla="*/ 1333500 w 5953125"/>
              <a:gd name="connsiteY3" fmla="*/ 1619312 h 4267262"/>
              <a:gd name="connsiteX4" fmla="*/ 1885950 w 5953125"/>
              <a:gd name="connsiteY4" fmla="*/ 885887 h 4267262"/>
              <a:gd name="connsiteX5" fmla="*/ 2419350 w 5953125"/>
              <a:gd name="connsiteY5" fmla="*/ 400112 h 4267262"/>
              <a:gd name="connsiteX6" fmla="*/ 3009900 w 5953125"/>
              <a:gd name="connsiteY6" fmla="*/ 85787 h 4267262"/>
              <a:gd name="connsiteX7" fmla="*/ 3476625 w 5953125"/>
              <a:gd name="connsiteY7" fmla="*/ 62 h 4267262"/>
              <a:gd name="connsiteX8" fmla="*/ 4019550 w 5953125"/>
              <a:gd name="connsiteY8" fmla="*/ 76262 h 4267262"/>
              <a:gd name="connsiteX9" fmla="*/ 4467225 w 5953125"/>
              <a:gd name="connsiteY9" fmla="*/ 295337 h 4267262"/>
              <a:gd name="connsiteX10" fmla="*/ 4962525 w 5953125"/>
              <a:gd name="connsiteY10" fmla="*/ 723962 h 4267262"/>
              <a:gd name="connsiteX11" fmla="*/ 5553075 w 5953125"/>
              <a:gd name="connsiteY11" fmla="*/ 1419287 h 4267262"/>
              <a:gd name="connsiteX12" fmla="*/ 5953125 w 5953125"/>
              <a:gd name="connsiteY12" fmla="*/ 2038412 h 4267262"/>
              <a:gd name="connsiteX0" fmla="*/ 0 w 5553075"/>
              <a:gd name="connsiteY0" fmla="*/ 4267262 h 4267262"/>
              <a:gd name="connsiteX1" fmla="*/ 457200 w 5553075"/>
              <a:gd name="connsiteY1" fmla="*/ 3209987 h 4267262"/>
              <a:gd name="connsiteX2" fmla="*/ 895350 w 5553075"/>
              <a:gd name="connsiteY2" fmla="*/ 2352737 h 4267262"/>
              <a:gd name="connsiteX3" fmla="*/ 1333500 w 5553075"/>
              <a:gd name="connsiteY3" fmla="*/ 1619312 h 4267262"/>
              <a:gd name="connsiteX4" fmla="*/ 1885950 w 5553075"/>
              <a:gd name="connsiteY4" fmla="*/ 885887 h 4267262"/>
              <a:gd name="connsiteX5" fmla="*/ 2419350 w 5553075"/>
              <a:gd name="connsiteY5" fmla="*/ 400112 h 4267262"/>
              <a:gd name="connsiteX6" fmla="*/ 3009900 w 5553075"/>
              <a:gd name="connsiteY6" fmla="*/ 85787 h 4267262"/>
              <a:gd name="connsiteX7" fmla="*/ 3476625 w 5553075"/>
              <a:gd name="connsiteY7" fmla="*/ 62 h 4267262"/>
              <a:gd name="connsiteX8" fmla="*/ 4019550 w 5553075"/>
              <a:gd name="connsiteY8" fmla="*/ 76262 h 4267262"/>
              <a:gd name="connsiteX9" fmla="*/ 4467225 w 5553075"/>
              <a:gd name="connsiteY9" fmla="*/ 295337 h 4267262"/>
              <a:gd name="connsiteX10" fmla="*/ 4962525 w 5553075"/>
              <a:gd name="connsiteY10" fmla="*/ 723962 h 4267262"/>
              <a:gd name="connsiteX11" fmla="*/ 5553075 w 5553075"/>
              <a:gd name="connsiteY11" fmla="*/ 1419287 h 4267262"/>
              <a:gd name="connsiteX0" fmla="*/ 0 w 4962525"/>
              <a:gd name="connsiteY0" fmla="*/ 4267262 h 4267262"/>
              <a:gd name="connsiteX1" fmla="*/ 457200 w 4962525"/>
              <a:gd name="connsiteY1" fmla="*/ 3209987 h 4267262"/>
              <a:gd name="connsiteX2" fmla="*/ 895350 w 4962525"/>
              <a:gd name="connsiteY2" fmla="*/ 2352737 h 4267262"/>
              <a:gd name="connsiteX3" fmla="*/ 1333500 w 4962525"/>
              <a:gd name="connsiteY3" fmla="*/ 1619312 h 4267262"/>
              <a:gd name="connsiteX4" fmla="*/ 1885950 w 4962525"/>
              <a:gd name="connsiteY4" fmla="*/ 885887 h 4267262"/>
              <a:gd name="connsiteX5" fmla="*/ 2419350 w 4962525"/>
              <a:gd name="connsiteY5" fmla="*/ 400112 h 4267262"/>
              <a:gd name="connsiteX6" fmla="*/ 3009900 w 4962525"/>
              <a:gd name="connsiteY6" fmla="*/ 85787 h 4267262"/>
              <a:gd name="connsiteX7" fmla="*/ 3476625 w 4962525"/>
              <a:gd name="connsiteY7" fmla="*/ 62 h 4267262"/>
              <a:gd name="connsiteX8" fmla="*/ 4019550 w 4962525"/>
              <a:gd name="connsiteY8" fmla="*/ 76262 h 4267262"/>
              <a:gd name="connsiteX9" fmla="*/ 4467225 w 4962525"/>
              <a:gd name="connsiteY9" fmla="*/ 295337 h 4267262"/>
              <a:gd name="connsiteX10" fmla="*/ 4962525 w 4962525"/>
              <a:gd name="connsiteY10" fmla="*/ 723962 h 4267262"/>
              <a:gd name="connsiteX0" fmla="*/ 0 w 4467225"/>
              <a:gd name="connsiteY0" fmla="*/ 4267262 h 4267262"/>
              <a:gd name="connsiteX1" fmla="*/ 457200 w 4467225"/>
              <a:gd name="connsiteY1" fmla="*/ 3209987 h 4267262"/>
              <a:gd name="connsiteX2" fmla="*/ 895350 w 4467225"/>
              <a:gd name="connsiteY2" fmla="*/ 2352737 h 4267262"/>
              <a:gd name="connsiteX3" fmla="*/ 1333500 w 4467225"/>
              <a:gd name="connsiteY3" fmla="*/ 1619312 h 4267262"/>
              <a:gd name="connsiteX4" fmla="*/ 1885950 w 4467225"/>
              <a:gd name="connsiteY4" fmla="*/ 885887 h 4267262"/>
              <a:gd name="connsiteX5" fmla="*/ 2419350 w 4467225"/>
              <a:gd name="connsiteY5" fmla="*/ 400112 h 4267262"/>
              <a:gd name="connsiteX6" fmla="*/ 3009900 w 4467225"/>
              <a:gd name="connsiteY6" fmla="*/ 85787 h 4267262"/>
              <a:gd name="connsiteX7" fmla="*/ 3476625 w 4467225"/>
              <a:gd name="connsiteY7" fmla="*/ 62 h 4267262"/>
              <a:gd name="connsiteX8" fmla="*/ 4019550 w 4467225"/>
              <a:gd name="connsiteY8" fmla="*/ 76262 h 4267262"/>
              <a:gd name="connsiteX9" fmla="*/ 4467225 w 4467225"/>
              <a:gd name="connsiteY9" fmla="*/ 295337 h 4267262"/>
              <a:gd name="connsiteX0" fmla="*/ 0 w 4019550"/>
              <a:gd name="connsiteY0" fmla="*/ 4267262 h 4267262"/>
              <a:gd name="connsiteX1" fmla="*/ 457200 w 4019550"/>
              <a:gd name="connsiteY1" fmla="*/ 3209987 h 4267262"/>
              <a:gd name="connsiteX2" fmla="*/ 895350 w 4019550"/>
              <a:gd name="connsiteY2" fmla="*/ 2352737 h 4267262"/>
              <a:gd name="connsiteX3" fmla="*/ 1333500 w 4019550"/>
              <a:gd name="connsiteY3" fmla="*/ 1619312 h 4267262"/>
              <a:gd name="connsiteX4" fmla="*/ 1885950 w 4019550"/>
              <a:gd name="connsiteY4" fmla="*/ 885887 h 4267262"/>
              <a:gd name="connsiteX5" fmla="*/ 2419350 w 4019550"/>
              <a:gd name="connsiteY5" fmla="*/ 400112 h 4267262"/>
              <a:gd name="connsiteX6" fmla="*/ 3009900 w 4019550"/>
              <a:gd name="connsiteY6" fmla="*/ 85787 h 4267262"/>
              <a:gd name="connsiteX7" fmla="*/ 3476625 w 4019550"/>
              <a:gd name="connsiteY7" fmla="*/ 62 h 4267262"/>
              <a:gd name="connsiteX8" fmla="*/ 4019550 w 4019550"/>
              <a:gd name="connsiteY8" fmla="*/ 76262 h 4267262"/>
              <a:gd name="connsiteX0" fmla="*/ 0 w 3476625"/>
              <a:gd name="connsiteY0" fmla="*/ 4267200 h 4267200"/>
              <a:gd name="connsiteX1" fmla="*/ 457200 w 3476625"/>
              <a:gd name="connsiteY1" fmla="*/ 3209925 h 4267200"/>
              <a:gd name="connsiteX2" fmla="*/ 895350 w 3476625"/>
              <a:gd name="connsiteY2" fmla="*/ 2352675 h 4267200"/>
              <a:gd name="connsiteX3" fmla="*/ 1333500 w 3476625"/>
              <a:gd name="connsiteY3" fmla="*/ 1619250 h 4267200"/>
              <a:gd name="connsiteX4" fmla="*/ 1885950 w 3476625"/>
              <a:gd name="connsiteY4" fmla="*/ 885825 h 4267200"/>
              <a:gd name="connsiteX5" fmla="*/ 2419350 w 3476625"/>
              <a:gd name="connsiteY5" fmla="*/ 400050 h 4267200"/>
              <a:gd name="connsiteX6" fmla="*/ 3009900 w 3476625"/>
              <a:gd name="connsiteY6" fmla="*/ 85725 h 4267200"/>
              <a:gd name="connsiteX7" fmla="*/ 3476625 w 3476625"/>
              <a:gd name="connsiteY7"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6625" h="4267200">
                <a:moveTo>
                  <a:pt x="0" y="4267200"/>
                </a:moveTo>
                <a:cubicBezTo>
                  <a:pt x="153987" y="3898106"/>
                  <a:pt x="307975" y="3529012"/>
                  <a:pt x="457200" y="3209925"/>
                </a:cubicBezTo>
                <a:cubicBezTo>
                  <a:pt x="606425" y="2890838"/>
                  <a:pt x="749300" y="2617787"/>
                  <a:pt x="895350" y="2352675"/>
                </a:cubicBezTo>
                <a:cubicBezTo>
                  <a:pt x="1041400" y="2087563"/>
                  <a:pt x="1168400" y="1863725"/>
                  <a:pt x="1333500" y="1619250"/>
                </a:cubicBezTo>
                <a:cubicBezTo>
                  <a:pt x="1498600" y="1374775"/>
                  <a:pt x="1704975" y="1089025"/>
                  <a:pt x="1885950" y="885825"/>
                </a:cubicBezTo>
                <a:cubicBezTo>
                  <a:pt x="2066925" y="682625"/>
                  <a:pt x="2232025" y="533400"/>
                  <a:pt x="2419350" y="400050"/>
                </a:cubicBezTo>
                <a:cubicBezTo>
                  <a:pt x="2606675" y="266700"/>
                  <a:pt x="2833688" y="152400"/>
                  <a:pt x="3009900" y="85725"/>
                </a:cubicBezTo>
                <a:cubicBezTo>
                  <a:pt x="3186112" y="19050"/>
                  <a:pt x="3308350" y="1587"/>
                  <a:pt x="3476625"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5" name="Straight Connector 34">
            <a:extLst>
              <a:ext uri="{FF2B5EF4-FFF2-40B4-BE49-F238E27FC236}">
                <a16:creationId xmlns:a16="http://schemas.microsoft.com/office/drawing/2014/main" id="{DD26CFE6-27BE-4636-8FE3-DA483D9056B7}"/>
              </a:ext>
            </a:extLst>
          </p:cNvPr>
          <p:cNvCxnSpPr>
            <a:cxnSpLocks/>
          </p:cNvCxnSpPr>
          <p:nvPr/>
        </p:nvCxnSpPr>
        <p:spPr>
          <a:xfrm flipV="1">
            <a:off x="6324600" y="323850"/>
            <a:ext cx="4343398" cy="43434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BBCE88A-0B56-4D80-8D53-910E74796461}"/>
              </a:ext>
            </a:extLst>
          </p:cNvPr>
          <p:cNvGrpSpPr/>
          <p:nvPr/>
        </p:nvGrpSpPr>
        <p:grpSpPr>
          <a:xfrm>
            <a:off x="6324600" y="361950"/>
            <a:ext cx="3467099" cy="3467102"/>
            <a:chOff x="6324600" y="361950"/>
            <a:chExt cx="3467099" cy="3467102"/>
          </a:xfrm>
        </p:grpSpPr>
        <p:sp>
          <p:nvSpPr>
            <p:cNvPr id="29" name="TextBox 28">
              <a:extLst>
                <a:ext uri="{FF2B5EF4-FFF2-40B4-BE49-F238E27FC236}">
                  <a16:creationId xmlns:a16="http://schemas.microsoft.com/office/drawing/2014/main" id="{4F6C107B-1F20-44E5-8B25-DDE0FF8D947F}"/>
                </a:ext>
              </a:extLst>
            </p:cNvPr>
            <p:cNvSpPr txBox="1"/>
            <p:nvPr/>
          </p:nvSpPr>
          <p:spPr>
            <a:xfrm rot="18900000">
              <a:off x="7267575" y="2023037"/>
              <a:ext cx="2066925" cy="523220"/>
            </a:xfrm>
            <a:prstGeom prst="rect">
              <a:avLst/>
            </a:prstGeom>
            <a:noFill/>
          </p:spPr>
          <p:txBody>
            <a:bodyPr wrap="square" rtlCol="0">
              <a:spAutoFit/>
            </a:bodyPr>
            <a:lstStyle/>
            <a:p>
              <a:pPr algn="ctr"/>
              <a:r>
                <a:rPr lang="en-US" sz="2800" dirty="0"/>
                <a:t>(light beam)</a:t>
              </a:r>
              <a:endParaRPr lang="en-US" sz="2800" b="0" dirty="0"/>
            </a:p>
          </p:txBody>
        </p:sp>
        <p:cxnSp>
          <p:nvCxnSpPr>
            <p:cNvPr id="41" name="Straight Connector 40">
              <a:extLst>
                <a:ext uri="{FF2B5EF4-FFF2-40B4-BE49-F238E27FC236}">
                  <a16:creationId xmlns:a16="http://schemas.microsoft.com/office/drawing/2014/main" id="{012C4376-7A0C-4B3D-AFFD-2D3918AC3706}"/>
                </a:ext>
              </a:extLst>
            </p:cNvPr>
            <p:cNvCxnSpPr>
              <a:cxnSpLocks/>
            </p:cNvCxnSpPr>
            <p:nvPr/>
          </p:nvCxnSpPr>
          <p:spPr>
            <a:xfrm flipV="1">
              <a:off x="6324600" y="361950"/>
              <a:ext cx="3467099" cy="34671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68EE7B-E16C-4879-9ABA-1C153FA336B5}"/>
                    </a:ext>
                  </a:extLst>
                </p:cNvPr>
                <p:cNvSpPr txBox="1"/>
                <p:nvPr/>
              </p:nvSpPr>
              <p:spPr>
                <a:xfrm rot="18942214">
                  <a:off x="6981826" y="1386749"/>
                  <a:ext cx="1735088" cy="70788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smtClean="0">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15" name="TextBox 14">
                  <a:extLst>
                    <a:ext uri="{FF2B5EF4-FFF2-40B4-BE49-F238E27FC236}">
                      <a16:creationId xmlns:a16="http://schemas.microsoft.com/office/drawing/2014/main" id="{D868EE7B-E16C-4879-9ABA-1C153FA336B5}"/>
                    </a:ext>
                  </a:extLst>
                </p:cNvPr>
                <p:cNvSpPr txBox="1">
                  <a:spLocks noRot="1" noChangeAspect="1" noMove="1" noResize="1" noEditPoints="1" noAdjustHandles="1" noChangeArrowheads="1" noChangeShapeType="1" noTextEdit="1"/>
                </p:cNvSpPr>
                <p:nvPr/>
              </p:nvSpPr>
              <p:spPr>
                <a:xfrm rot="18942214">
                  <a:off x="6981826" y="1386749"/>
                  <a:ext cx="1735088" cy="707886"/>
                </a:xfrm>
                <a:prstGeom prst="rect">
                  <a:avLst/>
                </a:prstGeom>
                <a:blipFill>
                  <a:blip r:embed="rId7"/>
                  <a:stretch>
                    <a:fillRect/>
                  </a:stretch>
                </a:blipFill>
              </p:spPr>
              <p:txBody>
                <a:bodyPr/>
                <a:lstStyle/>
                <a:p>
                  <a:r>
                    <a:rPr lang="en-CA">
                      <a:noFill/>
                    </a:rPr>
                    <a:t> </a:t>
                  </a:r>
                </a:p>
              </p:txBody>
            </p:sp>
          </mc:Fallback>
        </mc:AlternateContent>
      </p:grpSp>
      <p:sp>
        <p:nvSpPr>
          <p:cNvPr id="42" name="TextBox 41">
            <a:extLst>
              <a:ext uri="{FF2B5EF4-FFF2-40B4-BE49-F238E27FC236}">
                <a16:creationId xmlns:a16="http://schemas.microsoft.com/office/drawing/2014/main" id="{76DE7F16-96C0-4A39-B2B2-1943E9252B22}"/>
              </a:ext>
            </a:extLst>
          </p:cNvPr>
          <p:cNvSpPr txBox="1"/>
          <p:nvPr/>
        </p:nvSpPr>
        <p:spPr>
          <a:xfrm>
            <a:off x="0" y="0"/>
            <a:ext cx="5784574" cy="1569660"/>
          </a:xfrm>
          <a:prstGeom prst="rect">
            <a:avLst/>
          </a:prstGeom>
          <a:noFill/>
          <a:ln>
            <a:noFill/>
          </a:ln>
        </p:spPr>
        <p:txBody>
          <a:bodyPr wrap="square" rtlCol="0">
            <a:spAutoFit/>
          </a:bodyPr>
          <a:lstStyle/>
          <a:p>
            <a:r>
              <a:rPr lang="en-US" sz="4800" dirty="0"/>
              <a:t>Constant Acceleration in Newtonian Physics</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76200" y="1581150"/>
                <a:ext cx="5981700" cy="1200329"/>
              </a:xfrm>
              <a:prstGeom prst="rect">
                <a:avLst/>
              </a:prstGeom>
              <a:noFill/>
              <a:ln>
                <a:noFill/>
              </a:ln>
            </p:spPr>
            <p:txBody>
              <a:bodyPr wrap="square" rtlCol="0">
                <a:spAutoFit/>
              </a:bodyPr>
              <a:lstStyle/>
              <a:p>
                <a:r>
                  <a:rPr lang="en-US" sz="3600" dirty="0"/>
                  <a:t>curve of constant acceleration          </a:t>
                </a:r>
              </a:p>
              <a:p>
                <a:r>
                  <a:rPr lang="en-US" sz="3600" i="1" dirty="0">
                    <a:latin typeface="Cambria Math" panose="02040503050406030204" pitchFamily="18" charset="0"/>
                  </a:rPr>
                  <a:t>      </a:t>
                </a:r>
                <a14:m>
                  <m:oMath xmlns:m="http://schemas.openxmlformats.org/officeDocument/2006/math">
                    <m:r>
                      <a:rPr lang="en-US" sz="3600" i="1" dirty="0" smtClean="0">
                        <a:latin typeface="Cambria Math" panose="02040503050406030204" pitchFamily="18" charset="0"/>
                      </a:rPr>
                      <m:t>→</m:t>
                    </m:r>
                  </m:oMath>
                </a14:m>
                <a:r>
                  <a:rPr lang="en-US" sz="3600" dirty="0"/>
                  <a:t> </a:t>
                </a:r>
                <a:r>
                  <a:rPr lang="en-US" sz="3600" dirty="0">
                    <a:solidFill>
                      <a:srgbClr val="0070C0"/>
                    </a:solidFill>
                  </a:rPr>
                  <a:t>parabola</a:t>
                </a:r>
                <a:endParaRPr lang="en-CA" sz="3600" dirty="0">
                  <a:solidFill>
                    <a:srgbClr val="0070C0"/>
                  </a:solidFill>
                </a:endParaRP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76200" y="1581150"/>
                <a:ext cx="5981700" cy="1200329"/>
              </a:xfrm>
              <a:prstGeom prst="rect">
                <a:avLst/>
              </a:prstGeom>
              <a:blipFill>
                <a:blip r:embed="rId8"/>
                <a:stretch>
                  <a:fillRect l="-3160" t="-7614" r="-16718" b="-18782"/>
                </a:stretch>
              </a:blipFill>
              <a:ln>
                <a:noFill/>
              </a:ln>
            </p:spPr>
            <p:txBody>
              <a:bodyPr/>
              <a:lstStyle/>
              <a:p>
                <a:r>
                  <a:rPr lang="en-CA">
                    <a:noFill/>
                  </a:rPr>
                  <a:t> </a:t>
                </a:r>
              </a:p>
            </p:txBody>
          </p:sp>
        </mc:Fallback>
      </mc:AlternateContent>
      <p:grpSp>
        <p:nvGrpSpPr>
          <p:cNvPr id="6" name="Group 5">
            <a:extLst>
              <a:ext uri="{FF2B5EF4-FFF2-40B4-BE49-F238E27FC236}">
                <a16:creationId xmlns:a16="http://schemas.microsoft.com/office/drawing/2014/main" id="{E03DB24A-EEF1-4432-AA6E-8098BBF26759}"/>
              </a:ext>
            </a:extLst>
          </p:cNvPr>
          <p:cNvGrpSpPr/>
          <p:nvPr/>
        </p:nvGrpSpPr>
        <p:grpSpPr>
          <a:xfrm>
            <a:off x="8763000" y="1422454"/>
            <a:ext cx="3429000" cy="2320335"/>
            <a:chOff x="8763000" y="1422454"/>
            <a:chExt cx="3429000" cy="2320335"/>
          </a:xfrm>
        </p:grpSpPr>
        <p:sp>
          <p:nvSpPr>
            <p:cNvPr id="48" name="TextBox 47">
              <a:extLst>
                <a:ext uri="{FF2B5EF4-FFF2-40B4-BE49-F238E27FC236}">
                  <a16:creationId xmlns:a16="http://schemas.microsoft.com/office/drawing/2014/main" id="{509C3F1A-E93D-4C29-95F3-380A3D3E0B80}"/>
                </a:ext>
              </a:extLst>
            </p:cNvPr>
            <p:cNvSpPr txBox="1"/>
            <p:nvPr/>
          </p:nvSpPr>
          <p:spPr>
            <a:xfrm>
              <a:off x="8763000" y="2419350"/>
              <a:ext cx="3429000" cy="1323439"/>
            </a:xfrm>
            <a:prstGeom prst="rect">
              <a:avLst/>
            </a:prstGeom>
            <a:noFill/>
            <a:ln>
              <a:noFill/>
            </a:ln>
          </p:spPr>
          <p:txBody>
            <a:bodyPr wrap="square" rtlCol="0">
              <a:spAutoFit/>
            </a:bodyPr>
            <a:lstStyle/>
            <a:p>
              <a:pPr algn="ctr"/>
              <a:r>
                <a:rPr lang="en-US" sz="2800" dirty="0"/>
                <a:t>faster-than-light</a:t>
              </a:r>
              <a:br>
                <a:rPr lang="en-US" sz="2800" dirty="0"/>
              </a:br>
              <a:r>
                <a:rPr lang="en-US" sz="2800" dirty="0"/>
                <a:t>travel is </a:t>
              </a:r>
              <a:r>
                <a:rPr lang="en-US" sz="2800" b="1" u="sng" dirty="0">
                  <a:solidFill>
                    <a:srgbClr val="FF0000"/>
                  </a:solidFill>
                </a:rPr>
                <a:t>impossible</a:t>
              </a:r>
              <a:r>
                <a:rPr lang="en-US" sz="2800" dirty="0"/>
                <a:t>!!</a:t>
              </a:r>
              <a:br>
                <a:rPr lang="en-US" sz="2800" dirty="0"/>
              </a:br>
              <a:r>
                <a:rPr lang="en-US" sz="2400" dirty="0"/>
                <a:t>(Relativity 104d)</a:t>
              </a:r>
              <a:endParaRPr lang="en-CA" sz="2800" dirty="0">
                <a:solidFill>
                  <a:srgbClr val="0070C0"/>
                </a:solidFill>
              </a:endParaRPr>
            </a:p>
          </p:txBody>
        </p:sp>
        <p:sp>
          <p:nvSpPr>
            <p:cNvPr id="50" name="Arrow: Up 49">
              <a:extLst>
                <a:ext uri="{FF2B5EF4-FFF2-40B4-BE49-F238E27FC236}">
                  <a16:creationId xmlns:a16="http://schemas.microsoft.com/office/drawing/2014/main" id="{6A44E23D-B176-4793-A1B4-72DC23F4EC44}"/>
                </a:ext>
              </a:extLst>
            </p:cNvPr>
            <p:cNvSpPr/>
            <p:nvPr/>
          </p:nvSpPr>
          <p:spPr>
            <a:xfrm rot="20547241">
              <a:off x="10296717" y="1422454"/>
              <a:ext cx="592674" cy="897562"/>
            </a:xfrm>
            <a:prstGeom prst="upArrow">
              <a:avLst/>
            </a:prstGeom>
            <a:solidFill>
              <a:srgbClr val="FFABAB"/>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 name="Ink 3">
                <a:extLst>
                  <a:ext uri="{FF2B5EF4-FFF2-40B4-BE49-F238E27FC236}">
                    <a16:creationId xmlns:a16="http://schemas.microsoft.com/office/drawing/2014/main" id="{D8A38AAE-FBA3-40F7-8D28-1499F3FA544E}"/>
                  </a:ext>
                </a:extLst>
              </p14:cNvPr>
              <p14:cNvContentPartPr/>
              <p14:nvPr>
                <p:extLst>
                  <p:ext uri="{42D2F446-02D8-4167-A562-619A0277C38B}">
                    <p15:isNarration xmlns:p15="http://schemas.microsoft.com/office/powerpoint/2012/main" val="1"/>
                  </p:ext>
                </p:extLst>
              </p14:nvPr>
            </p14:nvContentPartPr>
            <p14:xfrm>
              <a:off x="3008520" y="779040"/>
              <a:ext cx="8258400" cy="1850760"/>
            </p14:xfrm>
          </p:contentPart>
        </mc:Choice>
        <mc:Fallback xmlns="">
          <p:pic>
            <p:nvPicPr>
              <p:cNvPr id="4" name="Ink 3">
                <a:extLst>
                  <a:ext uri="{FF2B5EF4-FFF2-40B4-BE49-F238E27FC236}">
                    <a16:creationId xmlns:a16="http://schemas.microsoft.com/office/drawing/2014/main" id="{D8A38AAE-FBA3-40F7-8D28-1499F3FA544E}"/>
                  </a:ext>
                </a:extLst>
              </p:cNvPr>
              <p:cNvPicPr>
                <a:picLocks noGrp="1" noRot="1" noChangeAspect="1" noMove="1" noResize="1" noEditPoints="1" noAdjustHandles="1" noChangeArrowheads="1" noChangeShapeType="1"/>
              </p:cNvPicPr>
              <p:nvPr/>
            </p:nvPicPr>
            <p:blipFill>
              <a:blip r:embed="rId10"/>
              <a:stretch>
                <a:fillRect/>
              </a:stretch>
            </p:blipFill>
            <p:spPr>
              <a:xfrm>
                <a:off x="2999160" y="769680"/>
                <a:ext cx="8277120" cy="1869480"/>
              </a:xfrm>
              <a:prstGeom prst="rect">
                <a:avLst/>
              </a:prstGeom>
            </p:spPr>
          </p:pic>
        </mc:Fallback>
      </mc:AlternateContent>
    </p:spTree>
    <p:custDataLst>
      <p:tags r:id="rId1"/>
    </p:custDataLst>
    <p:extLst>
      <p:ext uri="{BB962C8B-B14F-4D97-AF65-F5344CB8AC3E}">
        <p14:creationId xmlns:p14="http://schemas.microsoft.com/office/powerpoint/2010/main" val="3514921056"/>
      </p:ext>
    </p:extLst>
  </p:cSld>
  <p:clrMapOvr>
    <a:masterClrMapping/>
  </p:clrMapOvr>
  <mc:AlternateContent xmlns:mc="http://schemas.openxmlformats.org/markup-compatibility/2006" xmlns:p14="http://schemas.microsoft.com/office/powerpoint/2010/main">
    <mc:Choice Requires="p14">
      <p:transition spd="slow" p14:dur="2000" advTm="55460"/>
    </mc:Choice>
    <mc:Fallback xmlns="">
      <p:transition spd="slow" advTm="55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8" grpId="0" animBg="1"/>
      <p:bldP spid="39" grpId="0" animBg="1"/>
      <p:bldP spid="4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EF146AA-5E55-4F10-BA3F-F7D8EADA1AED}"/>
              </a:ext>
            </a:extLst>
          </p:cNvPr>
          <p:cNvGrpSpPr/>
          <p:nvPr/>
        </p:nvGrpSpPr>
        <p:grpSpPr>
          <a:xfrm>
            <a:off x="3671506" y="1"/>
            <a:ext cx="2080363" cy="6555445"/>
            <a:chOff x="3671506" y="1"/>
            <a:chExt cx="2080363" cy="6555445"/>
          </a:xfrm>
        </p:grpSpPr>
        <p:grpSp>
          <p:nvGrpSpPr>
            <p:cNvPr id="32" name="Group 31">
              <a:extLst>
                <a:ext uri="{FF2B5EF4-FFF2-40B4-BE49-F238E27FC236}">
                  <a16:creationId xmlns:a16="http://schemas.microsoft.com/office/drawing/2014/main" id="{4D696F01-4310-4534-9F0E-296F6029D34F}"/>
                </a:ext>
              </a:extLst>
            </p:cNvPr>
            <p:cNvGrpSpPr/>
            <p:nvPr/>
          </p:nvGrpSpPr>
          <p:grpSpPr>
            <a:xfrm>
              <a:off x="3671506" y="305706"/>
              <a:ext cx="1655234" cy="6249740"/>
              <a:chOff x="8192706" y="686706"/>
              <a:chExt cx="1655234" cy="6249740"/>
            </a:xfrm>
          </p:grpSpPr>
          <p:sp>
            <p:nvSpPr>
              <p:cNvPr id="33" name="Freeform: Shape 32">
                <a:extLst>
                  <a:ext uri="{FF2B5EF4-FFF2-40B4-BE49-F238E27FC236}">
                    <a16:creationId xmlns:a16="http://schemas.microsoft.com/office/drawing/2014/main" id="{67F432FF-E156-43CE-A8E7-2BE6CA28992A}"/>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Freeform: Shape 33">
                <a:extLst>
                  <a:ext uri="{FF2B5EF4-FFF2-40B4-BE49-F238E27FC236}">
                    <a16:creationId xmlns:a16="http://schemas.microsoft.com/office/drawing/2014/main" id="{B81201B8-E71F-41CD-8978-DD21660A0295}"/>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4" name="Picture 2">
              <a:extLst>
                <a:ext uri="{FF2B5EF4-FFF2-40B4-BE49-F238E27FC236}">
                  <a16:creationId xmlns:a16="http://schemas.microsoft.com/office/drawing/2014/main" id="{C731C51D-76E0-4303-9845-7C1CF1C76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69" y="1"/>
              <a:ext cx="812800" cy="11342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3BF6C00-9735-4C7F-A91E-72FAB71BB7F9}"/>
              </a:ext>
            </a:extLst>
          </p:cNvPr>
          <p:cNvGrpSpPr/>
          <p:nvPr/>
        </p:nvGrpSpPr>
        <p:grpSpPr>
          <a:xfrm>
            <a:off x="141465" y="262420"/>
            <a:ext cx="6564135" cy="6255418"/>
            <a:chOff x="789165" y="471970"/>
            <a:chExt cx="6564135" cy="6255418"/>
          </a:xfrm>
        </p:grpSpPr>
        <p:grpSp>
          <p:nvGrpSpPr>
            <p:cNvPr id="67" name="Group 66">
              <a:extLst>
                <a:ext uri="{FF2B5EF4-FFF2-40B4-BE49-F238E27FC236}">
                  <a16:creationId xmlns:a16="http://schemas.microsoft.com/office/drawing/2014/main" id="{C96E5581-D2DC-42CC-8198-3A42171CB1F4}"/>
                </a:ext>
              </a:extLst>
            </p:cNvPr>
            <p:cNvGrpSpPr/>
            <p:nvPr/>
          </p:nvGrpSpPr>
          <p:grpSpPr>
            <a:xfrm>
              <a:off x="1126870" y="471970"/>
              <a:ext cx="5656761" cy="6255418"/>
              <a:chOff x="7030278" y="3646887"/>
              <a:chExt cx="3771640" cy="2571080"/>
            </a:xfrm>
          </p:grpSpPr>
          <p:cxnSp>
            <p:nvCxnSpPr>
              <p:cNvPr id="76" name="Straight Connector 75">
                <a:extLst>
                  <a:ext uri="{FF2B5EF4-FFF2-40B4-BE49-F238E27FC236}">
                    <a16:creationId xmlns:a16="http://schemas.microsoft.com/office/drawing/2014/main" id="{4FB9CD2F-6A15-4D13-BD6C-4DDABDE7F4BC}"/>
                  </a:ext>
                </a:extLst>
              </p:cNvPr>
              <p:cNvCxnSpPr/>
              <p:nvPr/>
            </p:nvCxnSpPr>
            <p:spPr>
              <a:xfrm>
                <a:off x="7970293" y="3670852"/>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E94DA83B-DF3F-43D3-B4AF-5AB5DF1272AF}"/>
                  </a:ext>
                </a:extLst>
              </p:cNvPr>
              <p:cNvCxnSpPr/>
              <p:nvPr/>
            </p:nvCxnSpPr>
            <p:spPr>
              <a:xfrm>
                <a:off x="7030278" y="368017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ED637AFF-4D8F-4CDC-ACF0-308AB358B8FB}"/>
                  </a:ext>
                </a:extLst>
              </p:cNvPr>
              <p:cNvCxnSpPr/>
              <p:nvPr/>
            </p:nvCxnSpPr>
            <p:spPr>
              <a:xfrm>
                <a:off x="8916251" y="3657204"/>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2E07A58C-A57E-41C2-9A42-2FE6505B24A2}"/>
                  </a:ext>
                </a:extLst>
              </p:cNvPr>
              <p:cNvCxnSpPr/>
              <p:nvPr/>
            </p:nvCxnSpPr>
            <p:spPr>
              <a:xfrm>
                <a:off x="9855960" y="3660535"/>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5AE1877B-2DFA-4FFA-B10D-C43D792696D1}"/>
                  </a:ext>
                </a:extLst>
              </p:cNvPr>
              <p:cNvCxnSpPr/>
              <p:nvPr/>
            </p:nvCxnSpPr>
            <p:spPr>
              <a:xfrm>
                <a:off x="10801918" y="3646887"/>
                <a:ext cx="0" cy="2537792"/>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grpSp>
          <p:nvGrpSpPr>
            <p:cNvPr id="68" name="Group 67">
              <a:extLst>
                <a:ext uri="{FF2B5EF4-FFF2-40B4-BE49-F238E27FC236}">
                  <a16:creationId xmlns:a16="http://schemas.microsoft.com/office/drawing/2014/main" id="{00CBB186-71EB-400F-99C6-71EE1C756CED}"/>
                </a:ext>
              </a:extLst>
            </p:cNvPr>
            <p:cNvGrpSpPr/>
            <p:nvPr/>
          </p:nvGrpSpPr>
          <p:grpSpPr>
            <a:xfrm>
              <a:off x="789165" y="819317"/>
              <a:ext cx="6354585" cy="5656758"/>
              <a:chOff x="789165" y="819317"/>
              <a:chExt cx="7776985" cy="5656758"/>
            </a:xfrm>
          </p:grpSpPr>
          <p:cxnSp>
            <p:nvCxnSpPr>
              <p:cNvPr id="71" name="Straight Connector 70">
                <a:extLst>
                  <a:ext uri="{FF2B5EF4-FFF2-40B4-BE49-F238E27FC236}">
                    <a16:creationId xmlns:a16="http://schemas.microsoft.com/office/drawing/2014/main" id="{A83FE8A9-A8F7-4F93-9934-90E6105AA7BE}"/>
                  </a:ext>
                </a:extLst>
              </p:cNvPr>
              <p:cNvCxnSpPr/>
              <p:nvPr/>
            </p:nvCxnSpPr>
            <p:spPr>
              <a:xfrm rot="16200000">
                <a:off x="4699803" y="117428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211D246B-C124-448E-8BCD-E2CE69BF2111}"/>
                  </a:ext>
                </a:extLst>
              </p:cNvPr>
              <p:cNvCxnSpPr/>
              <p:nvPr/>
            </p:nvCxnSpPr>
            <p:spPr>
              <a:xfrm rot="16200000">
                <a:off x="4728003" y="2637927"/>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B09AD175-3B41-4D1D-8F05-FD0C8FB3EA1F}"/>
                  </a:ext>
                </a:extLst>
              </p:cNvPr>
              <p:cNvCxnSpPr/>
              <p:nvPr/>
            </p:nvCxnSpPr>
            <p:spPr>
              <a:xfrm rot="16200000">
                <a:off x="4658520" y="-190682"/>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EBD7A645-F568-40CB-A8E6-FD9A1BD27060}"/>
                  </a:ext>
                </a:extLst>
              </p:cNvPr>
              <p:cNvCxnSpPr/>
              <p:nvPr/>
            </p:nvCxnSpPr>
            <p:spPr>
              <a:xfrm rot="16200000">
                <a:off x="4668596" y="-1600070"/>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D594714F-0ED9-4720-92A0-8CF420EFE9BA}"/>
                  </a:ext>
                </a:extLst>
              </p:cNvPr>
              <p:cNvCxnSpPr/>
              <p:nvPr/>
            </p:nvCxnSpPr>
            <p:spPr>
              <a:xfrm rot="16200000">
                <a:off x="4627313" y="-3018831"/>
                <a:ext cx="0" cy="7676295"/>
              </a:xfrm>
              <a:prstGeom prst="line">
                <a:avLst/>
              </a:prstGeom>
              <a:ln w="25400">
                <a:solidFill>
                  <a:srgbClr val="002060"/>
                </a:solidFill>
                <a:prstDash val="dash"/>
              </a:ln>
            </p:spPr>
            <p:style>
              <a:lnRef idx="1">
                <a:schemeClr val="accent2"/>
              </a:lnRef>
              <a:fillRef idx="0">
                <a:schemeClr val="accent2"/>
              </a:fillRef>
              <a:effectRef idx="0">
                <a:schemeClr val="accent2"/>
              </a:effectRef>
              <a:fontRef idx="minor">
                <a:schemeClr val="tx1"/>
              </a:fontRef>
            </p:style>
          </p:cxnSp>
        </p:grpSp>
        <p:cxnSp>
          <p:nvCxnSpPr>
            <p:cNvPr id="69" name="Straight Arrow Connector 68">
              <a:extLst>
                <a:ext uri="{FF2B5EF4-FFF2-40B4-BE49-F238E27FC236}">
                  <a16:creationId xmlns:a16="http://schemas.microsoft.com/office/drawing/2014/main" id="{D6CFFDAE-45AF-4586-8804-113FE7979705}"/>
                </a:ext>
              </a:extLst>
            </p:cNvPr>
            <p:cNvCxnSpPr>
              <a:cxnSpLocks/>
            </p:cNvCxnSpPr>
            <p:nvPr/>
          </p:nvCxnSpPr>
          <p:spPr>
            <a:xfrm>
              <a:off x="898297" y="3646383"/>
              <a:ext cx="64550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BB6B5E77-71D4-422A-BEE9-28D8E108FEA1}"/>
                </a:ext>
              </a:extLst>
            </p:cNvPr>
            <p:cNvCxnSpPr>
              <a:cxnSpLocks/>
            </p:cNvCxnSpPr>
            <p:nvPr/>
          </p:nvCxnSpPr>
          <p:spPr>
            <a:xfrm flipV="1">
              <a:off x="3965320" y="611872"/>
              <a:ext cx="0" cy="6101533"/>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42" name="Group 41">
            <a:extLst>
              <a:ext uri="{FF2B5EF4-FFF2-40B4-BE49-F238E27FC236}">
                <a16:creationId xmlns:a16="http://schemas.microsoft.com/office/drawing/2014/main" id="{D8359134-7C21-457F-AB6D-510E493A9D81}"/>
              </a:ext>
            </a:extLst>
          </p:cNvPr>
          <p:cNvGrpSpPr/>
          <p:nvPr/>
        </p:nvGrpSpPr>
        <p:grpSpPr>
          <a:xfrm>
            <a:off x="2359192" y="2658979"/>
            <a:ext cx="3672082" cy="3119709"/>
            <a:chOff x="2359192" y="2658979"/>
            <a:chExt cx="3672082" cy="3119709"/>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6303AA-1EBB-4C6F-978C-C544B2A0F1D1}"/>
                    </a:ext>
                  </a:extLst>
                </p:cNvPr>
                <p:cNvSpPr txBox="1"/>
                <p:nvPr/>
              </p:nvSpPr>
              <p:spPr>
                <a:xfrm>
                  <a:off x="2359192" y="2658979"/>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𝑡</m:t>
                                    </m:r>
                                  </m:sub>
                                </m:sSub>
                              </m:e>
                            </m:acc>
                          </m:e>
                        </m:acc>
                      </m:oMath>
                    </m:oMathPara>
                  </a14:m>
                  <a:endParaRPr lang="en-CA" sz="4000" dirty="0">
                    <a:solidFill>
                      <a:srgbClr val="FF5353"/>
                    </a:solidFill>
                  </a:endParaRPr>
                </a:p>
              </p:txBody>
            </p:sp>
          </mc:Choice>
          <mc:Fallback xmlns="">
            <p:sp>
              <p:nvSpPr>
                <p:cNvPr id="43" name="TextBox 42">
                  <a:extLst>
                    <a:ext uri="{FF2B5EF4-FFF2-40B4-BE49-F238E27FC236}">
                      <a16:creationId xmlns:a16="http://schemas.microsoft.com/office/drawing/2014/main" id="{4A6303AA-1EBB-4C6F-978C-C544B2A0F1D1}"/>
                    </a:ext>
                  </a:extLst>
                </p:cNvPr>
                <p:cNvSpPr txBox="1">
                  <a:spLocks noRot="1" noChangeAspect="1" noMove="1" noResize="1" noEditPoints="1" noAdjustHandles="1" noChangeArrowheads="1" noChangeShapeType="1" noTextEdit="1"/>
                </p:cNvSpPr>
                <p:nvPr/>
              </p:nvSpPr>
              <p:spPr>
                <a:xfrm>
                  <a:off x="2359192" y="2658979"/>
                  <a:ext cx="736420" cy="78508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A9190-6128-4984-9D6E-31371F17417D}"/>
                    </a:ext>
                  </a:extLst>
                </p:cNvPr>
                <p:cNvSpPr txBox="1"/>
                <p:nvPr/>
              </p:nvSpPr>
              <p:spPr>
                <a:xfrm>
                  <a:off x="5238749" y="4786563"/>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5353"/>
                                </a:solidFill>
                                <a:latin typeface="Cambria Math" panose="02040503050406030204" pitchFamily="18" charset="0"/>
                              </a:rPr>
                            </m:ctrlPr>
                          </m:accPr>
                          <m:e>
                            <m:acc>
                              <m:accPr>
                                <m:chr m:val="⃗"/>
                                <m:ctrlPr>
                                  <a:rPr lang="en-US" sz="4000" b="0" i="1" smtClean="0">
                                    <a:solidFill>
                                      <a:srgbClr val="FF5353"/>
                                    </a:solidFill>
                                    <a:latin typeface="Cambria Math" panose="02040503050406030204" pitchFamily="18" charset="0"/>
                                  </a:rPr>
                                </m:ctrlPr>
                              </m:accPr>
                              <m:e>
                                <m:sSub>
                                  <m:sSubPr>
                                    <m:ctrlPr>
                                      <a:rPr lang="en-US" sz="4000" b="0" i="1" smtClean="0">
                                        <a:solidFill>
                                          <a:srgbClr val="FF5353"/>
                                        </a:solidFill>
                                        <a:latin typeface="Cambria Math" panose="02040503050406030204" pitchFamily="18" charset="0"/>
                                      </a:rPr>
                                    </m:ctrlPr>
                                  </m:sSubPr>
                                  <m:e>
                                    <m:r>
                                      <a:rPr lang="en-US" sz="4000" b="0" i="1" smtClean="0">
                                        <a:solidFill>
                                          <a:srgbClr val="FF5353"/>
                                        </a:solidFill>
                                        <a:latin typeface="Cambria Math" panose="02040503050406030204" pitchFamily="18" charset="0"/>
                                      </a:rPr>
                                      <m:t>𝑒</m:t>
                                    </m:r>
                                  </m:e>
                                  <m:sub>
                                    <m:r>
                                      <a:rPr lang="en-US" sz="4000" b="0" i="1" smtClean="0">
                                        <a:solidFill>
                                          <a:srgbClr val="FF5353"/>
                                        </a:solidFill>
                                        <a:latin typeface="Cambria Math" panose="02040503050406030204" pitchFamily="18" charset="0"/>
                                      </a:rPr>
                                      <m:t>𝑥</m:t>
                                    </m:r>
                                  </m:sub>
                                </m:sSub>
                              </m:e>
                            </m:acc>
                          </m:e>
                        </m:acc>
                      </m:oMath>
                    </m:oMathPara>
                  </a14:m>
                  <a:endParaRPr lang="en-CA" sz="4000" dirty="0">
                    <a:solidFill>
                      <a:srgbClr val="FF5353"/>
                    </a:solidFill>
                  </a:endParaRPr>
                </a:p>
              </p:txBody>
            </p:sp>
          </mc:Choice>
          <mc:Fallback xmlns="">
            <p:sp>
              <p:nvSpPr>
                <p:cNvPr id="44" name="TextBox 43">
                  <a:extLst>
                    <a:ext uri="{FF2B5EF4-FFF2-40B4-BE49-F238E27FC236}">
                      <a16:creationId xmlns:a16="http://schemas.microsoft.com/office/drawing/2014/main" id="{652A9190-6128-4984-9D6E-31371F17417D}"/>
                    </a:ext>
                  </a:extLst>
                </p:cNvPr>
                <p:cNvSpPr txBox="1">
                  <a:spLocks noRot="1" noChangeAspect="1" noMove="1" noResize="1" noEditPoints="1" noAdjustHandles="1" noChangeArrowheads="1" noChangeShapeType="1" noTextEdit="1"/>
                </p:cNvSpPr>
                <p:nvPr/>
              </p:nvSpPr>
              <p:spPr>
                <a:xfrm>
                  <a:off x="5238749" y="4786563"/>
                  <a:ext cx="792525" cy="788357"/>
                </a:xfrm>
                <a:prstGeom prst="rect">
                  <a:avLst/>
                </a:prstGeom>
                <a:blipFill>
                  <a:blip r:embed="rId6"/>
                  <a:stretch>
                    <a:fillRect/>
                  </a:stretch>
                </a:blipFill>
              </p:spPr>
              <p:txBody>
                <a:bodyPr/>
                <a:lstStyle/>
                <a:p>
                  <a:r>
                    <a:rPr lang="en-CA">
                      <a:noFill/>
                    </a:rPr>
                    <a:t> </a:t>
                  </a:r>
                </a:p>
              </p:txBody>
            </p:sp>
          </mc:Fallback>
        </mc:AlternateContent>
        <p:grpSp>
          <p:nvGrpSpPr>
            <p:cNvPr id="45" name="Group 44">
              <a:extLst>
                <a:ext uri="{FF2B5EF4-FFF2-40B4-BE49-F238E27FC236}">
                  <a16:creationId xmlns:a16="http://schemas.microsoft.com/office/drawing/2014/main" id="{5F0FA990-27B0-4FD2-856B-7A60909847C2}"/>
                </a:ext>
              </a:extLst>
            </p:cNvPr>
            <p:cNvGrpSpPr/>
            <p:nvPr/>
          </p:nvGrpSpPr>
          <p:grpSpPr>
            <a:xfrm>
              <a:off x="3117914" y="3075465"/>
              <a:ext cx="2683264" cy="2703223"/>
              <a:chOff x="1022414" y="1608615"/>
              <a:chExt cx="2683264" cy="2703223"/>
            </a:xfrm>
          </p:grpSpPr>
          <p:cxnSp>
            <p:nvCxnSpPr>
              <p:cNvPr id="46" name="Straight Arrow Connector 45">
                <a:extLst>
                  <a:ext uri="{FF2B5EF4-FFF2-40B4-BE49-F238E27FC236}">
                    <a16:creationId xmlns:a16="http://schemas.microsoft.com/office/drawing/2014/main" id="{2DFD2B17-9086-4DB1-A255-AD0BD16DF074}"/>
                  </a:ext>
                </a:extLst>
              </p:cNvPr>
              <p:cNvCxnSpPr>
                <a:cxnSpLocks/>
              </p:cNvCxnSpPr>
              <p:nvPr/>
            </p:nvCxnSpPr>
            <p:spPr>
              <a:xfrm>
                <a:off x="1905907" y="3419334"/>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91CEC298-56D8-44DC-A74B-B9A0FF078C00}"/>
                  </a:ext>
                </a:extLst>
              </p:cNvPr>
              <p:cNvCxnSpPr>
                <a:cxnSpLocks/>
              </p:cNvCxnSpPr>
              <p:nvPr/>
            </p:nvCxnSpPr>
            <p:spPr>
              <a:xfrm rot="16200000" flipV="1">
                <a:off x="568780" y="2062249"/>
                <a:ext cx="1799771" cy="892504"/>
              </a:xfrm>
              <a:prstGeom prst="straightConnector1">
                <a:avLst/>
              </a:prstGeom>
              <a:ln w="114300">
                <a:solidFill>
                  <a:srgbClr val="FF5353"/>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48" name="Group 47">
            <a:extLst>
              <a:ext uri="{FF2B5EF4-FFF2-40B4-BE49-F238E27FC236}">
                <a16:creationId xmlns:a16="http://schemas.microsoft.com/office/drawing/2014/main" id="{7DB35782-4E7D-47CA-B549-232FDFC26BC1}"/>
              </a:ext>
            </a:extLst>
          </p:cNvPr>
          <p:cNvGrpSpPr/>
          <p:nvPr/>
        </p:nvGrpSpPr>
        <p:grpSpPr>
          <a:xfrm>
            <a:off x="3986462" y="-48126"/>
            <a:ext cx="2340588" cy="2127547"/>
            <a:chOff x="3986462" y="-48126"/>
            <a:chExt cx="2340588" cy="212754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4168C86-6EF6-4653-9719-4890E0E08C16}"/>
                    </a:ext>
                  </a:extLst>
                </p:cNvPr>
                <p:cNvSpPr txBox="1"/>
                <p:nvPr/>
              </p:nvSpPr>
              <p:spPr>
                <a:xfrm>
                  <a:off x="3986462" y="-48126"/>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solidFill>
                      <a:srgbClr val="C00000"/>
                    </a:solidFill>
                  </a:endParaRPr>
                </a:p>
              </p:txBody>
            </p:sp>
          </mc:Choice>
          <mc:Fallback xmlns="">
            <p:sp>
              <p:nvSpPr>
                <p:cNvPr id="50" name="TextBox 49">
                  <a:extLst>
                    <a:ext uri="{FF2B5EF4-FFF2-40B4-BE49-F238E27FC236}">
                      <a16:creationId xmlns:a16="http://schemas.microsoft.com/office/drawing/2014/main" id="{B4168C86-6EF6-4653-9719-4890E0E08C16}"/>
                    </a:ext>
                  </a:extLst>
                </p:cNvPr>
                <p:cNvSpPr txBox="1">
                  <a:spLocks noRot="1" noChangeAspect="1" noMove="1" noResize="1" noEditPoints="1" noAdjustHandles="1" noChangeArrowheads="1" noChangeShapeType="1" noTextEdit="1"/>
                </p:cNvSpPr>
                <p:nvPr/>
              </p:nvSpPr>
              <p:spPr>
                <a:xfrm>
                  <a:off x="3986462" y="-48126"/>
                  <a:ext cx="736420" cy="78508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10C3FA2-FA23-45B9-BF87-1DD1AB82A64C}"/>
                    </a:ext>
                  </a:extLst>
                </p:cNvPr>
                <p:cNvSpPr txBox="1"/>
                <p:nvPr/>
              </p:nvSpPr>
              <p:spPr>
                <a:xfrm>
                  <a:off x="5534525" y="1066800"/>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oMath>
                    </m:oMathPara>
                  </a14:m>
                  <a:endParaRPr lang="en-CA" sz="4000" dirty="0">
                    <a:solidFill>
                      <a:srgbClr val="C00000"/>
                    </a:solidFill>
                  </a:endParaRPr>
                </a:p>
              </p:txBody>
            </p:sp>
          </mc:Choice>
          <mc:Fallback xmlns="">
            <p:sp>
              <p:nvSpPr>
                <p:cNvPr id="52" name="TextBox 51">
                  <a:extLst>
                    <a:ext uri="{FF2B5EF4-FFF2-40B4-BE49-F238E27FC236}">
                      <a16:creationId xmlns:a16="http://schemas.microsoft.com/office/drawing/2014/main" id="{110C3FA2-FA23-45B9-BF87-1DD1AB82A64C}"/>
                    </a:ext>
                  </a:extLst>
                </p:cNvPr>
                <p:cNvSpPr txBox="1">
                  <a:spLocks noRot="1" noChangeAspect="1" noMove="1" noResize="1" noEditPoints="1" noAdjustHandles="1" noChangeArrowheads="1" noChangeShapeType="1" noTextEdit="1"/>
                </p:cNvSpPr>
                <p:nvPr/>
              </p:nvSpPr>
              <p:spPr>
                <a:xfrm>
                  <a:off x="5534525" y="1066800"/>
                  <a:ext cx="792525" cy="788357"/>
                </a:xfrm>
                <a:prstGeom prst="rect">
                  <a:avLst/>
                </a:prstGeom>
                <a:blipFill>
                  <a:blip r:embed="rId8"/>
                  <a:stretch>
                    <a:fillRect/>
                  </a:stretch>
                </a:blipFill>
              </p:spPr>
              <p:txBody>
                <a:bodyPr/>
                <a:lstStyle/>
                <a:p>
                  <a:r>
                    <a:rPr lang="en-CA">
                      <a:noFill/>
                    </a:rPr>
                    <a:t> </a:t>
                  </a:r>
                </a:p>
              </p:txBody>
            </p:sp>
          </mc:Fallback>
        </mc:AlternateContent>
        <p:grpSp>
          <p:nvGrpSpPr>
            <p:cNvPr id="56" name="Group 55">
              <a:extLst>
                <a:ext uri="{FF2B5EF4-FFF2-40B4-BE49-F238E27FC236}">
                  <a16:creationId xmlns:a16="http://schemas.microsoft.com/office/drawing/2014/main" id="{60E67D49-A9B9-4EB4-B402-51EEB6731C29}"/>
                </a:ext>
              </a:extLst>
            </p:cNvPr>
            <p:cNvGrpSpPr/>
            <p:nvPr/>
          </p:nvGrpSpPr>
          <p:grpSpPr>
            <a:xfrm>
              <a:off x="3991426" y="279650"/>
              <a:ext cx="1799771" cy="1799771"/>
              <a:chOff x="9085941" y="2326164"/>
              <a:chExt cx="1799771" cy="1799771"/>
            </a:xfrm>
          </p:grpSpPr>
          <p:cxnSp>
            <p:nvCxnSpPr>
              <p:cNvPr id="57" name="Straight Arrow Connector 56">
                <a:extLst>
                  <a:ext uri="{FF2B5EF4-FFF2-40B4-BE49-F238E27FC236}">
                    <a16:creationId xmlns:a16="http://schemas.microsoft.com/office/drawing/2014/main" id="{F1B22750-BFDA-4478-8A4A-C1CD000F39C3}"/>
                  </a:ext>
                </a:extLst>
              </p:cNvPr>
              <p:cNvCxnSpPr>
                <a:cxnSpLocks/>
              </p:cNvCxnSpPr>
              <p:nvPr/>
            </p:nvCxnSpPr>
            <p:spPr>
              <a:xfrm flipV="1">
                <a:off x="9085941" y="3207971"/>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CD2B3049-515A-4B4C-98F2-7B04FA20B1FC}"/>
                  </a:ext>
                </a:extLst>
              </p:cNvPr>
              <p:cNvCxnSpPr>
                <a:cxnSpLocks/>
              </p:cNvCxnSpPr>
              <p:nvPr/>
            </p:nvCxnSpPr>
            <p:spPr>
              <a:xfrm rot="16200000">
                <a:off x="8657772" y="2779798"/>
                <a:ext cx="1799771" cy="892504"/>
              </a:xfrm>
              <a:prstGeom prst="straightConnector1">
                <a:avLst/>
              </a:prstGeom>
              <a:ln w="1143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59" name="Group 58">
            <a:extLst>
              <a:ext uri="{FF2B5EF4-FFF2-40B4-BE49-F238E27FC236}">
                <a16:creationId xmlns:a16="http://schemas.microsoft.com/office/drawing/2014/main" id="{98830C6A-47D7-4FFC-99E1-524C14BB04F5}"/>
              </a:ext>
            </a:extLst>
          </p:cNvPr>
          <p:cNvGrpSpPr/>
          <p:nvPr/>
        </p:nvGrpSpPr>
        <p:grpSpPr>
          <a:xfrm>
            <a:off x="3326729" y="1283368"/>
            <a:ext cx="2286448" cy="2168311"/>
            <a:chOff x="3326729" y="1283368"/>
            <a:chExt cx="2286448" cy="2168311"/>
          </a:xfrm>
        </p:grpSpPr>
        <p:grpSp>
          <p:nvGrpSpPr>
            <p:cNvPr id="60" name="Group 59">
              <a:extLst>
                <a:ext uri="{FF2B5EF4-FFF2-40B4-BE49-F238E27FC236}">
                  <a16:creationId xmlns:a16="http://schemas.microsoft.com/office/drawing/2014/main" id="{A6FA9B35-B724-4BC3-B336-7B027DF1C7CE}"/>
                </a:ext>
              </a:extLst>
            </p:cNvPr>
            <p:cNvGrpSpPr/>
            <p:nvPr/>
          </p:nvGrpSpPr>
          <p:grpSpPr>
            <a:xfrm>
              <a:off x="3675171" y="2011680"/>
              <a:ext cx="1436761" cy="1439999"/>
              <a:chOff x="4465129" y="2328712"/>
              <a:chExt cx="1436761" cy="1439999"/>
            </a:xfrm>
          </p:grpSpPr>
          <p:cxnSp>
            <p:nvCxnSpPr>
              <p:cNvPr id="63" name="Straight Arrow Connector 62">
                <a:extLst>
                  <a:ext uri="{FF2B5EF4-FFF2-40B4-BE49-F238E27FC236}">
                    <a16:creationId xmlns:a16="http://schemas.microsoft.com/office/drawing/2014/main" id="{8BE42559-FFC8-4863-9EBA-BD5B2D3A7FBE}"/>
                  </a:ext>
                </a:extLst>
              </p:cNvPr>
              <p:cNvCxnSpPr>
                <a:cxnSpLocks/>
              </p:cNvCxnSpPr>
              <p:nvPr/>
            </p:nvCxnSpPr>
            <p:spPr>
              <a:xfrm flipH="1" flipV="1">
                <a:off x="4469068" y="2328712"/>
                <a:ext cx="1" cy="1439999"/>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39BAB58-0881-4673-A6D7-34EEC9A75185}"/>
                  </a:ext>
                </a:extLst>
              </p:cNvPr>
              <p:cNvCxnSpPr>
                <a:cxnSpLocks/>
              </p:cNvCxnSpPr>
              <p:nvPr/>
            </p:nvCxnSpPr>
            <p:spPr>
              <a:xfrm flipV="1">
                <a:off x="4465129" y="3757334"/>
                <a:ext cx="1436761" cy="1"/>
              </a:xfrm>
              <a:prstGeom prst="straightConnector1">
                <a:avLst/>
              </a:prstGeom>
              <a:ln w="1143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04E536-0A1E-4B82-9145-C7D492FF95FC}"/>
                    </a:ext>
                  </a:extLst>
                </p:cNvPr>
                <p:cNvSpPr txBox="1"/>
                <p:nvPr/>
              </p:nvSpPr>
              <p:spPr>
                <a:xfrm>
                  <a:off x="3326729" y="1283368"/>
                  <a:ext cx="736420" cy="7850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𝑡</m:t>
                                    </m:r>
                                  </m:sub>
                                </m:sSub>
                              </m:e>
                            </m:acc>
                          </m:e>
                        </m:acc>
                      </m:oMath>
                    </m:oMathPara>
                  </a14:m>
                  <a:endParaRPr lang="en-CA" sz="4000" dirty="0">
                    <a:solidFill>
                      <a:srgbClr val="FF0000"/>
                    </a:solidFill>
                  </a:endParaRPr>
                </a:p>
              </p:txBody>
            </p:sp>
          </mc:Choice>
          <mc:Fallback xmlns="">
            <p:sp>
              <p:nvSpPr>
                <p:cNvPr id="61" name="TextBox 60">
                  <a:extLst>
                    <a:ext uri="{FF2B5EF4-FFF2-40B4-BE49-F238E27FC236}">
                      <a16:creationId xmlns:a16="http://schemas.microsoft.com/office/drawing/2014/main" id="{B804E536-0A1E-4B82-9145-C7D492FF95FC}"/>
                    </a:ext>
                  </a:extLst>
                </p:cNvPr>
                <p:cNvSpPr txBox="1">
                  <a:spLocks noRot="1" noChangeAspect="1" noMove="1" noResize="1" noEditPoints="1" noAdjustHandles="1" noChangeArrowheads="1" noChangeShapeType="1" noTextEdit="1"/>
                </p:cNvSpPr>
                <p:nvPr/>
              </p:nvSpPr>
              <p:spPr>
                <a:xfrm>
                  <a:off x="3326729" y="1283368"/>
                  <a:ext cx="736420" cy="78508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88C2D53-AD77-4A62-9397-09530A920854}"/>
                    </a:ext>
                  </a:extLst>
                </p:cNvPr>
                <p:cNvSpPr txBox="1"/>
                <p:nvPr/>
              </p:nvSpPr>
              <p:spPr>
                <a:xfrm>
                  <a:off x="4820652" y="2638926"/>
                  <a:ext cx="792525" cy="788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𝑥</m:t>
                                    </m:r>
                                  </m:sub>
                                </m:sSub>
                              </m:e>
                            </m:acc>
                          </m:e>
                        </m:acc>
                      </m:oMath>
                    </m:oMathPara>
                  </a14:m>
                  <a:endParaRPr lang="en-CA" sz="4000" dirty="0">
                    <a:solidFill>
                      <a:srgbClr val="FF0000"/>
                    </a:solidFill>
                  </a:endParaRPr>
                </a:p>
              </p:txBody>
            </p:sp>
          </mc:Choice>
          <mc:Fallback xmlns="">
            <p:sp>
              <p:nvSpPr>
                <p:cNvPr id="62" name="TextBox 61">
                  <a:extLst>
                    <a:ext uri="{FF2B5EF4-FFF2-40B4-BE49-F238E27FC236}">
                      <a16:creationId xmlns:a16="http://schemas.microsoft.com/office/drawing/2014/main" id="{B88C2D53-AD77-4A62-9397-09530A920854}"/>
                    </a:ext>
                  </a:extLst>
                </p:cNvPr>
                <p:cNvSpPr txBox="1">
                  <a:spLocks noRot="1" noChangeAspect="1" noMove="1" noResize="1" noEditPoints="1" noAdjustHandles="1" noChangeArrowheads="1" noChangeShapeType="1" noTextEdit="1"/>
                </p:cNvSpPr>
                <p:nvPr/>
              </p:nvSpPr>
              <p:spPr>
                <a:xfrm>
                  <a:off x="4820652" y="2638926"/>
                  <a:ext cx="792525" cy="788357"/>
                </a:xfrm>
                <a:prstGeom prst="rect">
                  <a:avLst/>
                </a:prstGeom>
                <a:blipFill>
                  <a:blip r:embed="rId10"/>
                  <a:stretch>
                    <a:fillRect/>
                  </a:stretch>
                </a:blipFill>
              </p:spPr>
              <p:txBody>
                <a:bodyPr/>
                <a:lstStyle/>
                <a:p>
                  <a:r>
                    <a:rPr lang="en-CA">
                      <a:noFill/>
                    </a:rPr>
                    <a:t> </a:t>
                  </a:r>
                </a:p>
              </p:txBody>
            </p:sp>
          </mc:Fallback>
        </mc:AlternateContent>
      </p:grpSp>
      <p:sp>
        <p:nvSpPr>
          <p:cNvPr id="2" name="TextBox 1">
            <a:extLst>
              <a:ext uri="{FF2B5EF4-FFF2-40B4-BE49-F238E27FC236}">
                <a16:creationId xmlns:a16="http://schemas.microsoft.com/office/drawing/2014/main" id="{5B96E4DF-E858-42C6-82AF-34EC85E2A288}"/>
              </a:ext>
            </a:extLst>
          </p:cNvPr>
          <p:cNvSpPr txBox="1"/>
          <p:nvPr/>
        </p:nvSpPr>
        <p:spPr>
          <a:xfrm>
            <a:off x="7010400" y="361950"/>
            <a:ext cx="4762500" cy="2462213"/>
          </a:xfrm>
          <a:prstGeom prst="rect">
            <a:avLst/>
          </a:prstGeom>
          <a:noFill/>
          <a:effectLst>
            <a:softEdge rad="63500"/>
          </a:effectLst>
        </p:spPr>
        <p:txBody>
          <a:bodyPr wrap="square" lIns="0" tIns="0" rIns="0" bIns="0" rtlCol="0">
            <a:spAutoFit/>
          </a:bodyPr>
          <a:lstStyle/>
          <a:p>
            <a:r>
              <a:rPr lang="en-US" sz="4000" dirty="0"/>
              <a:t>A curved worldline is like a series of </a:t>
            </a:r>
            <a:r>
              <a:rPr lang="en-US" sz="4000" u="sng" dirty="0"/>
              <a:t>instantaneous inertial frames</a:t>
            </a:r>
            <a:r>
              <a:rPr lang="en-US" sz="40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C9A4A3-B603-4E56-A7A8-99091D4C42FE}"/>
                  </a:ext>
                </a:extLst>
              </p:cNvPr>
              <p:cNvSpPr txBox="1"/>
              <p:nvPr/>
            </p:nvSpPr>
            <p:spPr>
              <a:xfrm>
                <a:off x="7658100" y="3162300"/>
                <a:ext cx="3981450" cy="1569982"/>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a14:m>
                <a:r>
                  <a:rPr lang="en-US" sz="4800" dirty="0"/>
                  <a:t> is </a:t>
                </a:r>
                <a:r>
                  <a:rPr lang="en-US" sz="4800" u="sng" dirty="0"/>
                  <a:t>tangent</a:t>
                </a:r>
                <a:r>
                  <a:rPr lang="en-US" sz="4800" dirty="0"/>
                  <a:t> to the worldline.</a:t>
                </a:r>
                <a:endParaRPr lang="en-US" sz="4000" dirty="0"/>
              </a:p>
            </p:txBody>
          </p:sp>
        </mc:Choice>
        <mc:Fallback xmlns="">
          <p:sp>
            <p:nvSpPr>
              <p:cNvPr id="3" name="TextBox 2">
                <a:extLst>
                  <a:ext uri="{FF2B5EF4-FFF2-40B4-BE49-F238E27FC236}">
                    <a16:creationId xmlns:a16="http://schemas.microsoft.com/office/drawing/2014/main" id="{3CC9A4A3-B603-4E56-A7A8-99091D4C42FE}"/>
                  </a:ext>
                </a:extLst>
              </p:cNvPr>
              <p:cNvSpPr txBox="1">
                <a:spLocks noRot="1" noChangeAspect="1" noMove="1" noResize="1" noEditPoints="1" noAdjustHandles="1" noChangeArrowheads="1" noChangeShapeType="1" noTextEdit="1"/>
              </p:cNvSpPr>
              <p:nvPr/>
            </p:nvSpPr>
            <p:spPr>
              <a:xfrm>
                <a:off x="7658100" y="3162300"/>
                <a:ext cx="3981450" cy="1569982"/>
              </a:xfrm>
              <a:prstGeom prst="rect">
                <a:avLst/>
              </a:prstGeom>
              <a:blipFill>
                <a:blip r:embed="rId11"/>
                <a:stretch>
                  <a:fillRect l="-9188" t="-5837" r="-6891" b="-22957"/>
                </a:stretch>
              </a:blipFill>
              <a:effectLst>
                <a:softEdge rad="63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D3E9DB-0F40-4BAD-8F88-12F5D4E9F51B}"/>
                  </a:ext>
                </a:extLst>
              </p:cNvPr>
              <p:cNvSpPr txBox="1"/>
              <p:nvPr/>
            </p:nvSpPr>
            <p:spPr>
              <a:xfrm>
                <a:off x="7696200" y="4933950"/>
                <a:ext cx="3981450" cy="1527982"/>
              </a:xfrm>
              <a:prstGeom prst="rect">
                <a:avLst/>
              </a:prstGeom>
              <a:noFill/>
              <a:effectLst>
                <a:softEdge rad="63500"/>
              </a:effectLst>
            </p:spPr>
            <p:txBody>
              <a:bodyPr wrap="square" lIns="0" tIns="0" rIns="0" bIns="0" rtlCol="0">
                <a:spAutoFit/>
              </a:bodyPr>
              <a:lstStyle/>
              <a:p>
                <a14:m>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a14:m>
                <a:r>
                  <a:rPr lang="en-US" sz="4800" dirty="0"/>
                  <a:t> is </a:t>
                </a:r>
                <a:r>
                  <a:rPr lang="en-US" sz="4800" u="sng" dirty="0"/>
                  <a:t>orthogonal</a:t>
                </a:r>
              </a:p>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=0</m:t>
                      </m:r>
                    </m:oMath>
                  </m:oMathPara>
                </a14:m>
                <a:endParaRPr lang="en-US" sz="4000" dirty="0"/>
              </a:p>
            </p:txBody>
          </p:sp>
        </mc:Choice>
        <mc:Fallback xmlns="">
          <p:sp>
            <p:nvSpPr>
              <p:cNvPr id="5" name="TextBox 4">
                <a:extLst>
                  <a:ext uri="{FF2B5EF4-FFF2-40B4-BE49-F238E27FC236}">
                    <a16:creationId xmlns:a16="http://schemas.microsoft.com/office/drawing/2014/main" id="{86D3E9DB-0F40-4BAD-8F88-12F5D4E9F51B}"/>
                  </a:ext>
                </a:extLst>
              </p:cNvPr>
              <p:cNvSpPr txBox="1">
                <a:spLocks noRot="1" noChangeAspect="1" noMove="1" noResize="1" noEditPoints="1" noAdjustHandles="1" noChangeArrowheads="1" noChangeShapeType="1" noTextEdit="1"/>
              </p:cNvSpPr>
              <p:nvPr/>
            </p:nvSpPr>
            <p:spPr>
              <a:xfrm>
                <a:off x="7696200" y="4933950"/>
                <a:ext cx="3981450" cy="1527982"/>
              </a:xfrm>
              <a:prstGeom prst="rect">
                <a:avLst/>
              </a:prstGeom>
              <a:blipFill>
                <a:blip r:embed="rId12"/>
                <a:stretch>
                  <a:fillRect l="-153" t="-5179" r="-9188"/>
                </a:stretch>
              </a:blipFill>
              <a:effectLst>
                <a:softEdge rad="635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758276604"/>
      </p:ext>
    </p:extLst>
  </p:cSld>
  <p:clrMapOvr>
    <a:masterClrMapping/>
  </p:clrMapOvr>
  <mc:AlternateContent xmlns:mc="http://schemas.openxmlformats.org/markup-compatibility/2006" xmlns:p14="http://schemas.microsoft.com/office/powerpoint/2010/main">
    <mc:Choice Requires="p14">
      <p:transition spd="med" p14:dur="700" advTm="21386">
        <p:fade/>
      </p:transition>
    </mc:Choice>
    <mc:Fallback xmlns="">
      <p:transition spd="med" advTm="213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1000"/>
                                        <p:tgtEl>
                                          <p:spTgt spid="59"/>
                                        </p:tgtEl>
                                      </p:cBhvr>
                                    </p:animEffect>
                                    <p:anim calcmode="lin" valueType="num">
                                      <p:cBhvr>
                                        <p:cTn id="19" dur="1000" fill="hold"/>
                                        <p:tgtEl>
                                          <p:spTgt spid="59"/>
                                        </p:tgtEl>
                                        <p:attrNameLst>
                                          <p:attrName>ppt_x</p:attrName>
                                        </p:attrNameLst>
                                      </p:cBhvr>
                                      <p:tavLst>
                                        <p:tav tm="0">
                                          <p:val>
                                            <p:strVal val="#ppt_x"/>
                                          </p:val>
                                        </p:tav>
                                        <p:tav tm="100000">
                                          <p:val>
                                            <p:strVal val="#ppt_x"/>
                                          </p:val>
                                        </p:tav>
                                      </p:tavLst>
                                    </p:anim>
                                    <p:anim calcmode="lin" valueType="num">
                                      <p:cBhvr>
                                        <p:cTn id="20"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76DE7F16-96C0-4A39-B2B2-1943E9252B22}"/>
              </a:ext>
            </a:extLst>
          </p:cNvPr>
          <p:cNvSpPr txBox="1"/>
          <p:nvPr/>
        </p:nvSpPr>
        <p:spPr>
          <a:xfrm>
            <a:off x="57150" y="0"/>
            <a:ext cx="10744200" cy="830997"/>
          </a:xfrm>
          <a:prstGeom prst="rect">
            <a:avLst/>
          </a:prstGeom>
          <a:noFill/>
          <a:ln>
            <a:noFill/>
          </a:ln>
        </p:spPr>
        <p:txBody>
          <a:bodyPr wrap="square" rtlCol="0">
            <a:spAutoFit/>
          </a:bodyPr>
          <a:lstStyle/>
          <a:p>
            <a:r>
              <a:rPr lang="en-US" sz="4800" dirty="0"/>
              <a:t>Constant Acceleration in Special Relativity</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323850" y="914168"/>
                <a:ext cx="11353800" cy="3742819"/>
              </a:xfrm>
              <a:prstGeom prst="rect">
                <a:avLst/>
              </a:prstGeom>
              <a:noFill/>
              <a:ln>
                <a:noFill/>
              </a:ln>
            </p:spPr>
            <p:txBody>
              <a:bodyPr wrap="square" rtlCol="0">
                <a:spAutoFit/>
              </a:bodyPr>
              <a:lstStyle/>
              <a:p>
                <a:pPr marL="742950" indent="-742950">
                  <a:buAutoNum type="arabicPeriod"/>
                </a:pPr>
                <a:r>
                  <a:rPr lang="en-US" sz="3600" dirty="0"/>
                  <a:t>Prove that 4-velocity and 4-acceleration are orthogonal</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=0</m:t>
                    </m:r>
                  </m:oMath>
                </a14:m>
                <a:endParaRPr lang="en-US" sz="3600" dirty="0"/>
              </a:p>
              <a:p>
                <a:pPr marL="742950" indent="-742950">
                  <a:buAutoNum type="arabicPeriod"/>
                </a:pPr>
                <a:endParaRPr lang="en-US" sz="2000" dirty="0"/>
              </a:p>
              <a:p>
                <a:pPr marL="742950" indent="-742950">
                  <a:buAutoNum type="arabicPeriod"/>
                </a:pPr>
                <a:r>
                  <a:rPr lang="en-US" sz="3600" dirty="0"/>
                  <a:t>Choose constant proper acceleration</a:t>
                </a:r>
                <a:br>
                  <a:rPr lang="en-US" sz="3600" dirty="0"/>
                </a:br>
                <a:r>
                  <a:rPr lang="en-US" sz="3600" dirty="0"/>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acc>
                      <m:accPr>
                        <m:chr m:val="⃗"/>
                        <m:ctrlPr>
                          <a:rPr lang="en-US" sz="3600" b="0" i="1" dirty="0" smtClean="0">
                            <a:solidFill>
                              <a:srgbClr val="7030A0"/>
                            </a:solidFill>
                            <a:latin typeface="Cambria Math" panose="02040503050406030204" pitchFamily="18" charset="0"/>
                          </a:rPr>
                        </m:ctrlPr>
                      </m:accPr>
                      <m:e>
                        <m:r>
                          <a:rPr lang="en-US" sz="3600" b="0" i="1" dirty="0" smtClean="0">
                            <a:solidFill>
                              <a:srgbClr val="7030A0"/>
                            </a:solidFill>
                            <a:latin typeface="Cambria Math" panose="02040503050406030204" pitchFamily="18" charset="0"/>
                          </a:rPr>
                          <m:t>𝐴</m:t>
                        </m:r>
                      </m:e>
                    </m:acc>
                    <m:r>
                      <a:rPr lang="en-US" sz="3600" b="0" i="1" dirty="0" smtClean="0">
                        <a:latin typeface="Cambria Math" panose="02040503050406030204" pitchFamily="18" charset="0"/>
                      </a:rPr>
                      <m:t>=−</m:t>
                    </m:r>
                    <m:sSup>
                      <m:sSupPr>
                        <m:ctrlPr>
                          <a:rPr lang="en-US" sz="3600" b="0" i="1" dirty="0" smtClean="0">
                            <a:latin typeface="Cambria Math" panose="02040503050406030204" pitchFamily="18" charset="0"/>
                          </a:rPr>
                        </m:ctrlPr>
                      </m:sSupPr>
                      <m:e>
                        <m:r>
                          <a:rPr lang="en-US" sz="3600" b="0" i="1" dirty="0" smtClean="0">
                            <a:solidFill>
                              <a:srgbClr val="FF0000"/>
                            </a:solidFill>
                            <a:latin typeface="Cambria Math" panose="02040503050406030204" pitchFamily="18" charset="0"/>
                          </a:rPr>
                          <m:t>𝛼</m:t>
                        </m:r>
                      </m:e>
                      <m:sup>
                        <m:r>
                          <a:rPr lang="en-US" sz="3600" b="0" i="1" dirty="0" smtClean="0">
                            <a:latin typeface="Cambria Math" panose="02040503050406030204" pitchFamily="18" charset="0"/>
                          </a:rPr>
                          <m:t>2</m:t>
                        </m:r>
                      </m:sup>
                    </m:sSup>
                  </m:oMath>
                </a14:m>
                <a:endParaRPr lang="en-US" sz="3600" dirty="0"/>
              </a:p>
              <a:p>
                <a:pPr marL="742950" indent="-742950">
                  <a:buAutoNum type="arabicPeriod"/>
                </a:pPr>
                <a:endParaRPr lang="en-US" sz="2000" dirty="0"/>
              </a:p>
              <a:p>
                <a:pPr marL="742950" indent="-742950">
                  <a:buAutoNum type="arabicPeriod"/>
                </a:pPr>
                <a:r>
                  <a:rPr lang="en-US" sz="3600" dirty="0"/>
                  <a:t>Equations of motion (hyperbola)</a:t>
                </a: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323850" y="914168"/>
                <a:ext cx="11353800" cy="3742819"/>
              </a:xfrm>
              <a:prstGeom prst="rect">
                <a:avLst/>
              </a:prstGeom>
              <a:blipFill>
                <a:blip r:embed="rId3"/>
                <a:stretch>
                  <a:fillRect l="-1664" t="-2769" b="-1954"/>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92B23F-36B8-4F76-B083-D493D4521896}"/>
                  </a:ext>
                </a:extLst>
              </p:cNvPr>
              <p:cNvSpPr txBox="1"/>
              <p:nvPr/>
            </p:nvSpPr>
            <p:spPr>
              <a:xfrm>
                <a:off x="3827933" y="4442012"/>
                <a:ext cx="7125818" cy="956352"/>
              </a:xfrm>
              <a:prstGeom prst="rect">
                <a:avLst/>
              </a:prstGeom>
              <a:noFill/>
            </p:spPr>
            <p:txBody>
              <a:bodyPr wrap="square" rtlCol="0">
                <a:spAutoFit/>
              </a:bodyPr>
              <a:lstStyle/>
              <a:p>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𝑆</m:t>
                        </m:r>
                      </m:e>
                    </m:acc>
                    <m:d>
                      <m:dPr>
                        <m:ctrlPr>
                          <a:rPr lang="en-US" sz="3600" b="0" i="1" smtClean="0">
                            <a:solidFill>
                              <a:schemeClr val="tx1"/>
                            </a:solidFill>
                            <a:latin typeface="Cambria Math" panose="02040503050406030204" pitchFamily="18" charset="0"/>
                          </a:rPr>
                        </m:ctrlPr>
                      </m:dPr>
                      <m:e>
                        <m:r>
                          <a:rPr lang="en-US" sz="3600" b="0" i="1" smtClean="0">
                            <a:solidFill>
                              <a:srgbClr val="FFC000"/>
                            </a:solidFill>
                            <a:latin typeface="Cambria Math" panose="02040503050406030204" pitchFamily="18" charset="0"/>
                          </a:rPr>
                          <m:t>𝜏</m:t>
                        </m:r>
                        <m:r>
                          <a:rPr lang="en-US" sz="3600" b="0" i="1" smtClean="0">
                            <a:latin typeface="Cambria Math" panose="02040503050406030204" pitchFamily="18" charset="0"/>
                          </a:rPr>
                          <m:t>=0</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𝑐</m:t>
                            </m:r>
                          </m:e>
                          <m:sup>
                            <m:r>
                              <a:rPr lang="en-US" sz="3600" b="0" i="1" smtClean="0">
                                <a:latin typeface="Cambria Math" panose="02040503050406030204" pitchFamily="18" charset="0"/>
                              </a:rPr>
                              <m:t>2</m:t>
                            </m:r>
                          </m:sup>
                        </m:sSup>
                      </m:num>
                      <m:den>
                        <m:r>
                          <a:rPr lang="en-US" sz="3600" b="0" i="1" smtClean="0">
                            <a:latin typeface="Cambria Math" panose="02040503050406030204" pitchFamily="18" charset="0"/>
                          </a:rPr>
                          <m:t>𝛼</m:t>
                        </m:r>
                      </m:den>
                    </m:f>
                    <m:acc>
                      <m:accPr>
                        <m:chr m:val="⃗"/>
                        <m:ctrlPr>
                          <a:rPr lang="en-US" sz="3600" b="0" i="1" smtClean="0">
                            <a:solidFill>
                              <a:srgbClr val="002060"/>
                            </a:solidFill>
                            <a:latin typeface="Cambria Math" panose="02040503050406030204" pitchFamily="18" charset="0"/>
                          </a:rPr>
                        </m:ctrlPr>
                      </m:accPr>
                      <m:e>
                        <m:sSub>
                          <m:sSubPr>
                            <m:ctrlPr>
                              <a:rPr lang="en-US" sz="3600" b="0" i="1" smtClean="0">
                                <a:solidFill>
                                  <a:srgbClr val="002060"/>
                                </a:solidFill>
                                <a:latin typeface="Cambria Math" panose="02040503050406030204" pitchFamily="18" charset="0"/>
                              </a:rPr>
                            </m:ctrlPr>
                          </m:sSubPr>
                          <m:e>
                            <m:r>
                              <a:rPr lang="en-US" sz="3600" b="0" i="1" smtClean="0">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oMath>
                </a14:m>
                <a:r>
                  <a:rPr lang="en-CA" sz="3600" dirty="0">
                    <a:solidFill>
                      <a:srgbClr val="002060"/>
                    </a:solidFill>
                  </a:rPr>
                  <a:t>      </a:t>
                </a:r>
                <a14:m>
                  <m:oMath xmlns:m="http://schemas.openxmlformats.org/officeDocument/2006/math">
                    <m:acc>
                      <m:accPr>
                        <m:chr m:val="⃗"/>
                        <m:ctrlPr>
                          <a:rPr lang="en-US" sz="3600" b="0" i="1" smtClean="0">
                            <a:solidFill>
                              <a:srgbClr val="7030A0"/>
                            </a:solidFill>
                            <a:latin typeface="Cambria Math" panose="02040503050406030204" pitchFamily="18" charset="0"/>
                          </a:rPr>
                        </m:ctrlPr>
                      </m:accPr>
                      <m:e>
                        <m:r>
                          <a:rPr lang="en-US" sz="3600" b="0" i="1" smtClean="0">
                            <a:solidFill>
                              <a:srgbClr val="7030A0"/>
                            </a:solidFill>
                            <a:latin typeface="Cambria Math" panose="02040503050406030204" pitchFamily="18" charset="0"/>
                          </a:rPr>
                          <m:t>𝑈</m:t>
                        </m:r>
                      </m:e>
                    </m:acc>
                    <m:d>
                      <m:dPr>
                        <m:ctrlPr>
                          <a:rPr lang="en-US" sz="3600" b="0" i="1">
                            <a:latin typeface="Cambria Math" panose="02040503050406030204" pitchFamily="18" charset="0"/>
                          </a:rPr>
                        </m:ctrlPr>
                      </m:dPr>
                      <m:e>
                        <m:r>
                          <a:rPr lang="en-US" sz="3600" i="1" smtClean="0">
                            <a:solidFill>
                              <a:srgbClr val="FFC000"/>
                            </a:solidFill>
                            <a:latin typeface="Cambria Math" panose="02040503050406030204" pitchFamily="18" charset="0"/>
                          </a:rPr>
                          <m:t>𝜏</m:t>
                        </m:r>
                        <m:r>
                          <a:rPr lang="en-US" sz="3600" i="1">
                            <a:latin typeface="Cambria Math" panose="02040503050406030204" pitchFamily="18" charset="0"/>
                          </a:rPr>
                          <m:t>=0</m:t>
                        </m:r>
                      </m:e>
                    </m:d>
                    <m:r>
                      <a:rPr lang="en-US" sz="3600" i="1">
                        <a:latin typeface="Cambria Math" panose="02040503050406030204" pitchFamily="18" charset="0"/>
                      </a:rPr>
                      <m:t>=</m:t>
                    </m:r>
                    <m:r>
                      <a:rPr lang="en-US" sz="3600" i="1">
                        <a:latin typeface="Cambria Math" panose="02040503050406030204" pitchFamily="18" charset="0"/>
                      </a:rPr>
                      <m:t>𝑐</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oMath>
                </a14:m>
                <a:endParaRPr lang="en-CA" sz="3600" dirty="0"/>
              </a:p>
            </p:txBody>
          </p:sp>
        </mc:Choice>
        <mc:Fallback xmlns="">
          <p:sp>
            <p:nvSpPr>
              <p:cNvPr id="2" name="TextBox 1">
                <a:extLst>
                  <a:ext uri="{FF2B5EF4-FFF2-40B4-BE49-F238E27FC236}">
                    <a16:creationId xmlns:a16="http://schemas.microsoft.com/office/drawing/2014/main" id="{F892B23F-36B8-4F76-B083-D493D4521896}"/>
                  </a:ext>
                </a:extLst>
              </p:cNvPr>
              <p:cNvSpPr txBox="1">
                <a:spLocks noRot="1" noChangeAspect="1" noMove="1" noResize="1" noEditPoints="1" noAdjustHandles="1" noChangeArrowheads="1" noChangeShapeType="1" noTextEdit="1"/>
              </p:cNvSpPr>
              <p:nvPr/>
            </p:nvSpPr>
            <p:spPr>
              <a:xfrm>
                <a:off x="3827933" y="4442012"/>
                <a:ext cx="7125818" cy="95635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D7DECBE-3EE0-46FE-86FA-210B481D6A1D}"/>
                  </a:ext>
                </a:extLst>
              </p:cNvPr>
              <p:cNvSpPr/>
              <p:nvPr/>
            </p:nvSpPr>
            <p:spPr>
              <a:xfrm>
                <a:off x="2952750" y="5790144"/>
                <a:ext cx="9239250" cy="1067856"/>
              </a:xfrm>
              <a:prstGeom prst="rect">
                <a:avLst/>
              </a:prstGeom>
            </p:spPr>
            <p:txBody>
              <a:bodyPr wrap="square">
                <a:spAutoFit/>
              </a:bodyPr>
              <a:lstStyle/>
              <a:p>
                <a:pPr algn="r"/>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𝑆</m:t>
                        </m:r>
                      </m:e>
                    </m:acc>
                    <m:d>
                      <m:dPr>
                        <m:ctrlPr>
                          <a:rPr lang="en-US" sz="4000" i="1">
                            <a:latin typeface="Cambria Math" panose="02040503050406030204" pitchFamily="18" charset="0"/>
                          </a:rPr>
                        </m:ctrlPr>
                      </m:dPr>
                      <m:e>
                        <m:r>
                          <a:rPr lang="en-US" sz="4000" i="1">
                            <a:solidFill>
                              <a:srgbClr val="FFC000"/>
                            </a:solidFill>
                            <a:latin typeface="Cambria Math" panose="02040503050406030204" pitchFamily="18" charset="0"/>
                          </a:rPr>
                          <m:t>𝜏</m:t>
                        </m:r>
                      </m:e>
                    </m:d>
                    <m:r>
                      <a:rPr lang="en-US" sz="4000" i="1" smtClean="0">
                        <a:latin typeface="Cambria Math" panose="02040503050406030204" pitchFamily="18" charset="0"/>
                      </a:rPr>
                      <m:t>=</m:t>
                    </m:r>
                    <m:f>
                      <m:fPr>
                        <m:ctrlPr>
                          <a:rPr lang="en-US" sz="4000" b="0" i="1" smtClean="0">
                            <a:latin typeface="Cambria Math" panose="02040503050406030204" pitchFamily="18" charset="0"/>
                          </a:rPr>
                        </m:ctrlPr>
                      </m:fPr>
                      <m:num>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𝑐</m:t>
                            </m:r>
                          </m:e>
                          <m:sup>
                            <m:r>
                              <a:rPr lang="en-US" sz="4000" b="0" i="1" smtClean="0">
                                <a:latin typeface="Cambria Math" panose="02040503050406030204" pitchFamily="18" charset="0"/>
                              </a:rPr>
                              <m:t>2</m:t>
                            </m:r>
                          </m:sup>
                        </m:sSup>
                      </m:num>
                      <m:den>
                        <m:r>
                          <a:rPr lang="en-US" sz="4000" b="0" i="1" smtClean="0">
                            <a:latin typeface="Cambria Math" panose="02040503050406030204" pitchFamily="18" charset="0"/>
                          </a:rPr>
                          <m:t>𝛼</m:t>
                        </m:r>
                      </m:den>
                    </m:f>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d>
                          <m:dPr>
                            <m:ctrlPr>
                              <a:rPr lang="en-US" sz="4000" b="0" i="1" smtClean="0">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b="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oMath>
                </a14:m>
                <a:r>
                  <a:rPr lang="x-IV_mathan" sz="4000" dirty="0"/>
                  <a:t> </a:t>
                </a:r>
                <a:r>
                  <a:rPr lang="en-US" sz="4000" dirty="0">
                    <a:solidFill>
                      <a:srgbClr val="0070C0"/>
                    </a:solidFill>
                  </a:rPr>
                  <a:t> </a:t>
                </a:r>
                <a14:m>
                  <m:oMath xmlns:m="http://schemas.openxmlformats.org/officeDocument/2006/math">
                    <m:r>
                      <a:rPr lang="en-US" sz="4000" b="0" i="0"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num>
                      <m:den>
                        <m:r>
                          <a:rPr lang="en-US" sz="4000" i="1">
                            <a:latin typeface="Cambria Math" panose="02040503050406030204" pitchFamily="18" charset="0"/>
                          </a:rPr>
                          <m:t>𝛼</m:t>
                        </m:r>
                      </m:den>
                    </m:f>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a:latin typeface="Cambria Math" panose="02040503050406030204" pitchFamily="18" charset="0"/>
                                  </a:rPr>
                                  <m:t>𝛼</m:t>
                                </m:r>
                              </m:num>
                              <m:den>
                                <m:r>
                                  <a:rPr lang="en-US" sz="4000" i="1">
                                    <a:latin typeface="Cambria Math" panose="02040503050406030204" pitchFamily="18" charset="0"/>
                                  </a:rPr>
                                  <m:t>𝑐</m:t>
                                </m:r>
                              </m:den>
                            </m:f>
                            <m:r>
                              <a:rPr lang="x-IV_mathan" sz="4000">
                                <a:solidFill>
                                  <a:srgbClr val="FFC000"/>
                                </a:solidFill>
                                <a:latin typeface="Cambria Math" panose="02040503050406030204" pitchFamily="18" charset="0"/>
                              </a:rPr>
                              <m:t>𝜏</m:t>
                            </m:r>
                          </m:e>
                        </m:d>
                      </m:e>
                    </m:func>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a14:m>
                <a:endParaRPr lang="x-IV_mathan" sz="4000" dirty="0"/>
              </a:p>
            </p:txBody>
          </p:sp>
        </mc:Choice>
        <mc:Fallback xmlns="">
          <p:sp>
            <p:nvSpPr>
              <p:cNvPr id="3" name="Rectangle 2">
                <a:extLst>
                  <a:ext uri="{FF2B5EF4-FFF2-40B4-BE49-F238E27FC236}">
                    <a16:creationId xmlns:a16="http://schemas.microsoft.com/office/drawing/2014/main" id="{FD7DECBE-3EE0-46FE-86FA-210B481D6A1D}"/>
                  </a:ext>
                </a:extLst>
              </p:cNvPr>
              <p:cNvSpPr>
                <a:spLocks noRot="1" noChangeAspect="1" noMove="1" noResize="1" noEditPoints="1" noAdjustHandles="1" noChangeArrowheads="1" noChangeShapeType="1" noTextEdit="1"/>
              </p:cNvSpPr>
              <p:nvPr/>
            </p:nvSpPr>
            <p:spPr>
              <a:xfrm>
                <a:off x="2952750" y="5790144"/>
                <a:ext cx="9239250" cy="1067856"/>
              </a:xfrm>
              <a:prstGeom prst="rect">
                <a:avLst/>
              </a:prstGeom>
              <a:blipFill>
                <a:blip r:embed="rId5"/>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85C40E23-38FC-4BD3-A511-5D6A1BA7002D}"/>
              </a:ext>
            </a:extLst>
          </p:cNvPr>
          <p:cNvSpPr txBox="1"/>
          <p:nvPr/>
        </p:nvSpPr>
        <p:spPr>
          <a:xfrm>
            <a:off x="400050" y="4609868"/>
            <a:ext cx="3467100" cy="646331"/>
          </a:xfrm>
          <a:prstGeom prst="rect">
            <a:avLst/>
          </a:prstGeom>
          <a:noFill/>
          <a:ln>
            <a:noFill/>
          </a:ln>
        </p:spPr>
        <p:txBody>
          <a:bodyPr wrap="square" rtlCol="0">
            <a:spAutoFit/>
          </a:bodyPr>
          <a:lstStyle/>
          <a:p>
            <a:r>
              <a:rPr lang="en-US" sz="3600" dirty="0"/>
              <a:t>Initial Conditions:</a:t>
            </a:r>
          </a:p>
        </p:txBody>
      </p:sp>
      <p:sp>
        <p:nvSpPr>
          <p:cNvPr id="7" name="Arc 6">
            <a:extLst>
              <a:ext uri="{FF2B5EF4-FFF2-40B4-BE49-F238E27FC236}">
                <a16:creationId xmlns:a16="http://schemas.microsoft.com/office/drawing/2014/main" id="{FEAE460E-E813-4F54-8AED-D5C5ADE1A329}"/>
              </a:ext>
            </a:extLst>
          </p:cNvPr>
          <p:cNvSpPr/>
          <p:nvPr/>
        </p:nvSpPr>
        <p:spPr>
          <a:xfrm rot="10146308" flipV="1">
            <a:off x="3375051" y="5251220"/>
            <a:ext cx="1076157" cy="1076157"/>
          </a:xfrm>
          <a:prstGeom prst="arc">
            <a:avLst>
              <a:gd name="adj1" fmla="val 16659802"/>
              <a:gd name="adj2" fmla="val 98649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79764A-59F0-40CC-9B39-44F5A01D7CAA}"/>
                  </a:ext>
                </a:extLst>
              </p:cNvPr>
              <p:cNvSpPr txBox="1"/>
              <p:nvPr/>
            </p:nvSpPr>
            <p:spPr>
              <a:xfrm>
                <a:off x="4536919" y="2990941"/>
                <a:ext cx="3296427" cy="638188"/>
              </a:xfrm>
              <a:prstGeom prst="rect">
                <a:avLst/>
              </a:prstGeom>
              <a:noFill/>
              <a:effectLst>
                <a:softEdge rad="63500"/>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𝑦</m:t>
                              </m:r>
                            </m:sup>
                          </m:sSup>
                        </m:e>
                      </m:acc>
                      <m:r>
                        <a:rPr lang="en-US" sz="4000" b="0" i="1" smtClean="0">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b="0" i="1" smtClean="0">
                                  <a:solidFill>
                                    <a:srgbClr val="FF0000"/>
                                  </a:solidFill>
                                  <a:latin typeface="Cambria Math" panose="02040503050406030204" pitchFamily="18" charset="0"/>
                                </a:rPr>
                                <m:t>𝑧</m:t>
                              </m:r>
                            </m:sup>
                          </m:sSup>
                        </m:e>
                      </m:acc>
                      <m:r>
                        <a:rPr lang="en-US" sz="4000" b="0" i="1" smtClean="0">
                          <a:latin typeface="Cambria Math" panose="02040503050406030204" pitchFamily="18" charset="0"/>
                        </a:rPr>
                        <m:t>=0</m:t>
                      </m:r>
                    </m:oMath>
                  </m:oMathPara>
                </a14:m>
                <a:endParaRPr lang="en-US" sz="4000" dirty="0"/>
              </a:p>
            </p:txBody>
          </p:sp>
        </mc:Choice>
        <mc:Fallback xmlns="">
          <p:sp>
            <p:nvSpPr>
              <p:cNvPr id="4" name="TextBox 3">
                <a:extLst>
                  <a:ext uri="{FF2B5EF4-FFF2-40B4-BE49-F238E27FC236}">
                    <a16:creationId xmlns:a16="http://schemas.microsoft.com/office/drawing/2014/main" id="{9C79764A-59F0-40CC-9B39-44F5A01D7CAA}"/>
                  </a:ext>
                </a:extLst>
              </p:cNvPr>
              <p:cNvSpPr txBox="1">
                <a:spLocks noRot="1" noChangeAspect="1" noMove="1" noResize="1" noEditPoints="1" noAdjustHandles="1" noChangeArrowheads="1" noChangeShapeType="1" noTextEdit="1"/>
              </p:cNvSpPr>
              <p:nvPr/>
            </p:nvSpPr>
            <p:spPr>
              <a:xfrm>
                <a:off x="4536919" y="2990941"/>
                <a:ext cx="3296427" cy="638188"/>
              </a:xfrm>
              <a:prstGeom prst="rect">
                <a:avLst/>
              </a:prstGeom>
              <a:blipFill>
                <a:blip r:embed="rId6"/>
                <a:stretch>
                  <a:fillRect/>
                </a:stretch>
              </a:blipFill>
              <a:effectLst>
                <a:softEdge rad="635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A6D090A5-C992-40E2-B878-E762947F01F1}"/>
                  </a:ext>
                </a:extLst>
              </p14:cNvPr>
              <p14:cNvContentPartPr/>
              <p14:nvPr>
                <p:extLst>
                  <p:ext uri="{42D2F446-02D8-4167-A562-619A0277C38B}">
                    <p15:isNarration xmlns:p15="http://schemas.microsoft.com/office/powerpoint/2012/main" val="1"/>
                  </p:ext>
                </p:extLst>
              </p14:nvPr>
            </p14:nvContentPartPr>
            <p14:xfrm>
              <a:off x="1235160" y="3502800"/>
              <a:ext cx="6516000" cy="191880"/>
            </p14:xfrm>
          </p:contentPart>
        </mc:Choice>
        <mc:Fallback xmlns="">
          <p:pic>
            <p:nvPicPr>
              <p:cNvPr id="6" name="Ink 5">
                <a:extLst>
                  <a:ext uri="{FF2B5EF4-FFF2-40B4-BE49-F238E27FC236}">
                    <a16:creationId xmlns:a16="http://schemas.microsoft.com/office/drawing/2014/main" id="{A6D090A5-C992-40E2-B878-E762947F01F1}"/>
                  </a:ext>
                </a:extLst>
              </p:cNvPr>
              <p:cNvPicPr>
                <a:picLocks noGrp="1" noRot="1" noChangeAspect="1" noMove="1" noResize="1" noEditPoints="1" noAdjustHandles="1" noChangeArrowheads="1" noChangeShapeType="1"/>
              </p:cNvPicPr>
              <p:nvPr/>
            </p:nvPicPr>
            <p:blipFill>
              <a:blip r:embed="rId8"/>
              <a:stretch>
                <a:fillRect/>
              </a:stretch>
            </p:blipFill>
            <p:spPr>
              <a:xfrm>
                <a:off x="1225800" y="3493440"/>
                <a:ext cx="6534720" cy="210600"/>
              </a:xfrm>
              <a:prstGeom prst="rect">
                <a:avLst/>
              </a:prstGeom>
            </p:spPr>
          </p:pic>
        </mc:Fallback>
      </mc:AlternateContent>
    </p:spTree>
    <p:custDataLst>
      <p:tags r:id="rId1"/>
    </p:custDataLst>
    <p:extLst>
      <p:ext uri="{BB962C8B-B14F-4D97-AF65-F5344CB8AC3E}">
        <p14:creationId xmlns:p14="http://schemas.microsoft.com/office/powerpoint/2010/main" val="3811578918"/>
      </p:ext>
    </p:extLst>
  </p:cSld>
  <p:clrMapOvr>
    <a:masterClrMapping/>
  </p:clrMapOvr>
  <mc:AlternateContent xmlns:mc="http://schemas.openxmlformats.org/markup-compatibility/2006" xmlns:p14="http://schemas.microsoft.com/office/powerpoint/2010/main">
    <mc:Choice Requires="p14">
      <p:transition spd="slow" p14:dur="2000" advTm="35062"/>
    </mc:Choice>
    <mc:Fallback xmlns="">
      <p:transition spd="slow" advTm="35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2" grpId="0"/>
      <p:bldP spid="3" grpId="0"/>
      <p:bldP spid="5" grpId="0"/>
      <p:bldP spid="7" grpId="0" animBg="1"/>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sosceles Triangle 44">
            <a:extLst>
              <a:ext uri="{FF2B5EF4-FFF2-40B4-BE49-F238E27FC236}">
                <a16:creationId xmlns:a16="http://schemas.microsoft.com/office/drawing/2014/main" id="{3671F1FD-A959-47F3-8580-A02CE0DBD26F}"/>
              </a:ext>
            </a:extLst>
          </p:cNvPr>
          <p:cNvSpPr/>
          <p:nvPr/>
        </p:nvSpPr>
        <p:spPr>
          <a:xfrm flipV="1">
            <a:off x="5486399" y="-1"/>
            <a:ext cx="4187687" cy="4236155"/>
          </a:xfrm>
          <a:prstGeom prst="triangle">
            <a:avLst>
              <a:gd name="adj" fmla="val 0"/>
            </a:avLst>
          </a:prstGeom>
          <a:solidFill>
            <a:schemeClr val="bg1">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1DDE568F-DDA7-4F14-AE63-64403ACDF208}"/>
              </a:ext>
            </a:extLst>
          </p:cNvPr>
          <p:cNvSpPr txBox="1"/>
          <p:nvPr/>
        </p:nvSpPr>
        <p:spPr>
          <a:xfrm>
            <a:off x="956" y="0"/>
            <a:ext cx="5257800" cy="1015663"/>
          </a:xfrm>
          <a:prstGeom prst="rect">
            <a:avLst/>
          </a:prstGeom>
          <a:noFill/>
        </p:spPr>
        <p:txBody>
          <a:bodyPr wrap="square" rtlCol="0">
            <a:spAutoFit/>
          </a:bodyPr>
          <a:lstStyle/>
          <a:p>
            <a:r>
              <a:rPr lang="en-US" sz="6000" dirty="0" err="1"/>
              <a:t>Rindler</a:t>
            </a:r>
            <a:r>
              <a:rPr lang="en-US" sz="6000" dirty="0"/>
              <a:t> Horizon</a:t>
            </a:r>
            <a:endParaRPr lang="en-CA" sz="6000" dirty="0"/>
          </a:p>
        </p:txBody>
      </p:sp>
      <p:grpSp>
        <p:nvGrpSpPr>
          <p:cNvPr id="16" name="Group 15">
            <a:extLst>
              <a:ext uri="{FF2B5EF4-FFF2-40B4-BE49-F238E27FC236}">
                <a16:creationId xmlns:a16="http://schemas.microsoft.com/office/drawing/2014/main" id="{98EE1F6D-76C4-498F-B4EC-61E8A980AF5E}"/>
              </a:ext>
            </a:extLst>
          </p:cNvPr>
          <p:cNvGrpSpPr/>
          <p:nvPr/>
        </p:nvGrpSpPr>
        <p:grpSpPr>
          <a:xfrm>
            <a:off x="5494387" y="190500"/>
            <a:ext cx="5581647" cy="6496057"/>
            <a:chOff x="1480222" y="4640938"/>
            <a:chExt cx="962941" cy="1120694"/>
          </a:xfrm>
        </p:grpSpPr>
        <p:cxnSp>
          <p:nvCxnSpPr>
            <p:cNvPr id="17" name="Straight Arrow Connector 16">
              <a:extLst>
                <a:ext uri="{FF2B5EF4-FFF2-40B4-BE49-F238E27FC236}">
                  <a16:creationId xmlns:a16="http://schemas.microsoft.com/office/drawing/2014/main" id="{EBE68D00-5755-428E-A35B-7A346A4397CE}"/>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A8308E3-615A-465A-BED4-7E87A62D1A17}"/>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CB2CC0E4-C8A9-426D-ABD9-726005D61A51}"/>
              </a:ext>
            </a:extLst>
          </p:cNvPr>
          <p:cNvCxnSpPr>
            <a:cxnSpLocks/>
          </p:cNvCxnSpPr>
          <p:nvPr/>
        </p:nvCxnSpPr>
        <p:spPr>
          <a:xfrm flipV="1">
            <a:off x="5722986" y="82344"/>
            <a:ext cx="3765755" cy="3765757"/>
          </a:xfrm>
          <a:prstGeom prst="line">
            <a:avLst/>
          </a:prstGeom>
          <a:ln w="76200">
            <a:solidFill>
              <a:schemeClr val="accent2">
                <a:lumMod val="75000"/>
              </a:schemeClr>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2FE326D-A58C-4B5E-90E7-BA084F70722E}"/>
              </a:ext>
            </a:extLst>
          </p:cNvPr>
          <p:cNvSpPr txBox="1"/>
          <p:nvPr/>
        </p:nvSpPr>
        <p:spPr>
          <a:xfrm rot="18900000">
            <a:off x="5865862" y="5680637"/>
            <a:ext cx="2066925" cy="523220"/>
          </a:xfrm>
          <a:prstGeom prst="rect">
            <a:avLst/>
          </a:prstGeom>
          <a:noFill/>
        </p:spPr>
        <p:txBody>
          <a:bodyPr wrap="square" rtlCol="0">
            <a:spAutoFit/>
          </a:bodyPr>
          <a:lstStyle/>
          <a:p>
            <a:pPr algn="ctr"/>
            <a:r>
              <a:rPr lang="en-US" sz="2800" dirty="0"/>
              <a:t>(light beam)</a:t>
            </a:r>
            <a:endParaRPr lang="en-US" sz="2800" b="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7FBACB6-E92C-4214-8FF9-F0895392C0B2}"/>
                  </a:ext>
                </a:extLst>
              </p:cNvPr>
              <p:cNvSpPr txBox="1"/>
              <p:nvPr/>
            </p:nvSpPr>
            <p:spPr>
              <a:xfrm>
                <a:off x="11066512" y="35203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1" name="TextBox 30">
                <a:extLst>
                  <a:ext uri="{FF2B5EF4-FFF2-40B4-BE49-F238E27FC236}">
                    <a16:creationId xmlns:a16="http://schemas.microsoft.com/office/drawing/2014/main" id="{77FBACB6-E92C-4214-8FF9-F0895392C0B2}"/>
                  </a:ext>
                </a:extLst>
              </p:cNvPr>
              <p:cNvSpPr txBox="1">
                <a:spLocks noRot="1" noChangeAspect="1" noMove="1" noResize="1" noEditPoints="1" noAdjustHandles="1" noChangeArrowheads="1" noChangeShapeType="1" noTextEdit="1"/>
              </p:cNvSpPr>
              <p:nvPr/>
            </p:nvSpPr>
            <p:spPr>
              <a:xfrm>
                <a:off x="11066512" y="3520349"/>
                <a:ext cx="771524"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14C606-CFB8-4E5D-9FD4-8414453A2A35}"/>
                  </a:ext>
                </a:extLst>
              </p:cNvPr>
              <p:cNvSpPr txBox="1"/>
              <p:nvPr/>
            </p:nvSpPr>
            <p:spPr>
              <a:xfrm>
                <a:off x="5884912" y="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3" name="TextBox 32">
                <a:extLst>
                  <a:ext uri="{FF2B5EF4-FFF2-40B4-BE49-F238E27FC236}">
                    <a16:creationId xmlns:a16="http://schemas.microsoft.com/office/drawing/2014/main" id="{6A14C606-CFB8-4E5D-9FD4-8414453A2A35}"/>
                  </a:ext>
                </a:extLst>
              </p:cNvPr>
              <p:cNvSpPr txBox="1">
                <a:spLocks noRot="1" noChangeAspect="1" noMove="1" noResize="1" noEditPoints="1" noAdjustHandles="1" noChangeArrowheads="1" noChangeShapeType="1" noTextEdit="1"/>
              </p:cNvSpPr>
              <p:nvPr/>
            </p:nvSpPr>
            <p:spPr>
              <a:xfrm>
                <a:off x="5884912" y="0"/>
                <a:ext cx="771524" cy="830997"/>
              </a:xfrm>
              <a:prstGeom prst="rect">
                <a:avLst/>
              </a:prstGeom>
              <a:blipFill>
                <a:blip r:embed="rId4"/>
                <a:stretch>
                  <a:fillRect/>
                </a:stretch>
              </a:blipFill>
            </p:spPr>
            <p:txBody>
              <a:bodyPr/>
              <a:lstStyle/>
              <a:p>
                <a:r>
                  <a:rPr lang="en-CA">
                    <a:noFill/>
                  </a:rPr>
                  <a:t> </a:t>
                </a:r>
              </a:p>
            </p:txBody>
          </p:sp>
        </mc:Fallback>
      </mc:AlternateContent>
      <p:cxnSp>
        <p:nvCxnSpPr>
          <p:cNvPr id="32" name="Straight Connector 31">
            <a:extLst>
              <a:ext uri="{FF2B5EF4-FFF2-40B4-BE49-F238E27FC236}">
                <a16:creationId xmlns:a16="http://schemas.microsoft.com/office/drawing/2014/main" id="{0630C566-F970-45F8-9DBD-0727B643826C}"/>
              </a:ext>
            </a:extLst>
          </p:cNvPr>
          <p:cNvCxnSpPr>
            <a:cxnSpLocks/>
          </p:cNvCxnSpPr>
          <p:nvPr/>
        </p:nvCxnSpPr>
        <p:spPr>
          <a:xfrm flipV="1">
            <a:off x="5742036" y="152400"/>
            <a:ext cx="2781299" cy="27813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600B03-FE60-455A-AFC4-5281816B5D4B}"/>
              </a:ext>
            </a:extLst>
          </p:cNvPr>
          <p:cNvCxnSpPr>
            <a:cxnSpLocks/>
          </p:cNvCxnSpPr>
          <p:nvPr/>
        </p:nvCxnSpPr>
        <p:spPr>
          <a:xfrm flipV="1">
            <a:off x="5742036" y="4673394"/>
            <a:ext cx="1898856" cy="1898858"/>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284E85-48CC-4391-8B7B-5D01D1B61F1A}"/>
              </a:ext>
            </a:extLst>
          </p:cNvPr>
          <p:cNvCxnSpPr>
            <a:cxnSpLocks/>
          </p:cNvCxnSpPr>
          <p:nvPr/>
        </p:nvCxnSpPr>
        <p:spPr>
          <a:xfrm flipV="1">
            <a:off x="5722986" y="3829050"/>
            <a:ext cx="1809750" cy="180975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02B070-3146-4088-882C-F6C22694EFFA}"/>
              </a:ext>
            </a:extLst>
          </p:cNvPr>
          <p:cNvCxnSpPr>
            <a:cxnSpLocks/>
          </p:cNvCxnSpPr>
          <p:nvPr/>
        </p:nvCxnSpPr>
        <p:spPr>
          <a:xfrm flipV="1">
            <a:off x="5742036" y="2686050"/>
            <a:ext cx="2057400" cy="20574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981619-11E3-4481-8CB3-1F2E339A56D2}"/>
              </a:ext>
            </a:extLst>
          </p:cNvPr>
          <p:cNvCxnSpPr>
            <a:cxnSpLocks/>
          </p:cNvCxnSpPr>
          <p:nvPr/>
        </p:nvCxnSpPr>
        <p:spPr>
          <a:xfrm flipV="1">
            <a:off x="5742036" y="76200"/>
            <a:ext cx="1905000" cy="19050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84BE8EC-DD0A-449E-A005-4902122AB6F2}"/>
              </a:ext>
            </a:extLst>
          </p:cNvPr>
          <p:cNvSpPr txBox="1"/>
          <p:nvPr/>
        </p:nvSpPr>
        <p:spPr>
          <a:xfrm>
            <a:off x="76200" y="4044552"/>
            <a:ext cx="5353050" cy="2308324"/>
          </a:xfrm>
          <a:prstGeom prst="rect">
            <a:avLst/>
          </a:prstGeom>
          <a:noFill/>
        </p:spPr>
        <p:txBody>
          <a:bodyPr wrap="square" rtlCol="0">
            <a:spAutoFit/>
          </a:bodyPr>
          <a:lstStyle/>
          <a:p>
            <a:r>
              <a:rPr lang="en-US" sz="3600" b="0" dirty="0"/>
              <a:t>No light arrives from behind the </a:t>
            </a:r>
            <a:r>
              <a:rPr lang="en-US" sz="3600" u="sng" dirty="0" err="1">
                <a:solidFill>
                  <a:schemeClr val="accent2">
                    <a:lumMod val="75000"/>
                  </a:schemeClr>
                </a:solidFill>
              </a:rPr>
              <a:t>Rindler</a:t>
            </a:r>
            <a:r>
              <a:rPr lang="en-US" sz="3600" u="sng" dirty="0">
                <a:solidFill>
                  <a:schemeClr val="accent2">
                    <a:lumMod val="75000"/>
                  </a:schemeClr>
                </a:solidFill>
              </a:rPr>
              <a:t> Horizon</a:t>
            </a:r>
            <a:r>
              <a:rPr lang="en-US" sz="3600" b="0" dirty="0"/>
              <a:t>. </a:t>
            </a:r>
          </a:p>
          <a:p>
            <a:r>
              <a:rPr lang="en-US" sz="3600" dirty="0"/>
              <a:t>S</a:t>
            </a:r>
            <a:r>
              <a:rPr lang="en-US" sz="3600" b="0" dirty="0"/>
              <a:t>pace beyond it appears completely black.</a:t>
            </a:r>
          </a:p>
        </p:txBody>
      </p:sp>
      <p:grpSp>
        <p:nvGrpSpPr>
          <p:cNvPr id="26" name="Group 25">
            <a:extLst>
              <a:ext uri="{FF2B5EF4-FFF2-40B4-BE49-F238E27FC236}">
                <a16:creationId xmlns:a16="http://schemas.microsoft.com/office/drawing/2014/main" id="{D480812A-60B4-4D42-B5C0-31F971126FB1}"/>
              </a:ext>
            </a:extLst>
          </p:cNvPr>
          <p:cNvGrpSpPr/>
          <p:nvPr/>
        </p:nvGrpSpPr>
        <p:grpSpPr>
          <a:xfrm>
            <a:off x="7582196" y="0"/>
            <a:ext cx="2133304" cy="7813652"/>
            <a:chOff x="7525956" y="686706"/>
            <a:chExt cx="1655234" cy="6249740"/>
          </a:xfrm>
        </p:grpSpPr>
        <p:sp>
          <p:nvSpPr>
            <p:cNvPr id="27" name="Freeform: Shape 26">
              <a:extLst>
                <a:ext uri="{FF2B5EF4-FFF2-40B4-BE49-F238E27FC236}">
                  <a16:creationId xmlns:a16="http://schemas.microsoft.com/office/drawing/2014/main" id="{0C78BB77-4253-4D3A-A853-2C95886C7A8F}"/>
                </a:ext>
              </a:extLst>
            </p:cNvPr>
            <p:cNvSpPr/>
            <p:nvPr/>
          </p:nvSpPr>
          <p:spPr>
            <a:xfrm>
              <a:off x="752595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reeform: Shape 27">
              <a:extLst>
                <a:ext uri="{FF2B5EF4-FFF2-40B4-BE49-F238E27FC236}">
                  <a16:creationId xmlns:a16="http://schemas.microsoft.com/office/drawing/2014/main" id="{2A54FEDF-C153-4F1E-A257-B4D42DC6DA98}"/>
                </a:ext>
              </a:extLst>
            </p:cNvPr>
            <p:cNvSpPr/>
            <p:nvPr/>
          </p:nvSpPr>
          <p:spPr>
            <a:xfrm rot="10800000" flipH="1">
              <a:off x="752595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 name="Picture 2">
            <a:extLst>
              <a:ext uri="{FF2B5EF4-FFF2-40B4-BE49-F238E27FC236}">
                <a16:creationId xmlns:a16="http://schemas.microsoft.com/office/drawing/2014/main" id="{A675842F-A899-41D0-9992-212CDE8F23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710" y="0"/>
            <a:ext cx="878054" cy="122528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74B0CC0-6964-4D05-A5FE-7E4372773B32}"/>
              </a:ext>
            </a:extLst>
          </p:cNvPr>
          <p:cNvGrpSpPr/>
          <p:nvPr/>
        </p:nvGrpSpPr>
        <p:grpSpPr>
          <a:xfrm>
            <a:off x="5367648" y="443340"/>
            <a:ext cx="804552" cy="6305550"/>
            <a:chOff x="4853298" y="3714750"/>
            <a:chExt cx="804552" cy="6305550"/>
          </a:xfrm>
        </p:grpSpPr>
        <p:cxnSp>
          <p:nvCxnSpPr>
            <p:cNvPr id="40" name="Straight Arrow Connector 39">
              <a:extLst>
                <a:ext uri="{FF2B5EF4-FFF2-40B4-BE49-F238E27FC236}">
                  <a16:creationId xmlns:a16="http://schemas.microsoft.com/office/drawing/2014/main" id="{7701FBA0-BCCE-419E-9E03-06B08FB7115D}"/>
                </a:ext>
              </a:extLst>
            </p:cNvPr>
            <p:cNvCxnSpPr>
              <a:cxnSpLocks/>
            </p:cNvCxnSpPr>
            <p:nvPr/>
          </p:nvCxnSpPr>
          <p:spPr>
            <a:xfrm flipV="1">
              <a:off x="5319963" y="3714750"/>
              <a:ext cx="0" cy="6305550"/>
            </a:xfrm>
            <a:prstGeom prst="straightConnector1">
              <a:avLst/>
            </a:prstGeom>
            <a:ln w="76200">
              <a:solidFill>
                <a:srgbClr val="00B0F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43" name="Picture 2">
              <a:extLst>
                <a:ext uri="{FF2B5EF4-FFF2-40B4-BE49-F238E27FC236}">
                  <a16:creationId xmlns:a16="http://schemas.microsoft.com/office/drawing/2014/main" id="{B736AD52-BF4B-4113-A41D-183469B6FF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853298" y="4321755"/>
              <a:ext cx="804552" cy="110203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A0B614D-53A2-4031-9C30-5A313665F4D5}"/>
                  </a:ext>
                </a:extLst>
              </p:cNvPr>
              <p:cNvSpPr txBox="1"/>
              <p:nvPr/>
            </p:nvSpPr>
            <p:spPr>
              <a:xfrm>
                <a:off x="1" y="1351403"/>
                <a:ext cx="5276850" cy="2083391"/>
              </a:xfrm>
              <a:prstGeom prst="rect">
                <a:avLst/>
              </a:prstGeom>
              <a:noFill/>
            </p:spPr>
            <p:txBody>
              <a:bodyPr wrap="square" rtlCol="0">
                <a:spAutoFit/>
              </a:bodyPr>
              <a:lstStyle/>
              <a:p>
                <a:r>
                  <a:rPr lang="en-US" sz="3600" dirty="0"/>
                  <a:t>For accelerating observer…</a:t>
                </a:r>
                <a:br>
                  <a:rPr lang="en-US" sz="3600" dirty="0"/>
                </a:br>
                <a:r>
                  <a:rPr lang="en-US" sz="3600" b="1" u="sng" dirty="0" err="1">
                    <a:solidFill>
                      <a:schemeClr val="accent2">
                        <a:lumMod val="75000"/>
                      </a:schemeClr>
                    </a:solidFill>
                  </a:rPr>
                  <a:t>Rindler</a:t>
                </a:r>
                <a:r>
                  <a:rPr lang="en-US" sz="3600" b="1" u="sng" dirty="0">
                    <a:solidFill>
                      <a:schemeClr val="accent2">
                        <a:lumMod val="75000"/>
                      </a:schemeClr>
                    </a:solidFill>
                  </a:rPr>
                  <a:t> Horizon</a:t>
                </a:r>
                <a:r>
                  <a:rPr lang="en-US" sz="3600" b="1" dirty="0">
                    <a:solidFill>
                      <a:schemeClr val="accent2">
                        <a:lumMod val="75000"/>
                      </a:schemeClr>
                    </a:solidFill>
                  </a:rPr>
                  <a:t> </a:t>
                </a:r>
                <a:r>
                  <a:rPr lang="en-US" sz="3600" dirty="0"/>
                  <a:t>located at  </a:t>
                </a:r>
                <a14:m>
                  <m:oMath xmlns:m="http://schemas.openxmlformats.org/officeDocument/2006/math">
                    <m:sSub>
                      <m:sSubPr>
                        <m:ctrlPr>
                          <a:rPr lang="en-US" sz="3600" b="1" i="1" dirty="0" smtClean="0">
                            <a:solidFill>
                              <a:srgbClr val="441D61"/>
                            </a:solidFill>
                            <a:latin typeface="Cambria Math" panose="02040503050406030204" pitchFamily="18" charset="0"/>
                          </a:rPr>
                        </m:ctrlPr>
                      </m:sSubPr>
                      <m:e>
                        <m:r>
                          <a:rPr lang="en-US" sz="3600" b="1" i="1" dirty="0">
                            <a:solidFill>
                              <a:srgbClr val="441D61"/>
                            </a:solidFill>
                            <a:latin typeface="Cambria Math" panose="02040503050406030204" pitchFamily="18" charset="0"/>
                          </a:rPr>
                          <m:t>𝑳</m:t>
                        </m:r>
                      </m:e>
                      <m:sub>
                        <m:r>
                          <a:rPr lang="en-US" sz="3600" b="1" i="1" dirty="0">
                            <a:solidFill>
                              <a:srgbClr val="441D61"/>
                            </a:solidFill>
                            <a:latin typeface="Cambria Math" panose="02040503050406030204" pitchFamily="18" charset="0"/>
                          </a:rPr>
                          <m:t>𝟎</m:t>
                        </m:r>
                      </m:sub>
                    </m:sSub>
                    <m:r>
                      <a:rPr lang="en-US" sz="3600" b="1" dirty="0">
                        <a:solidFill>
                          <a:srgbClr val="441D61"/>
                        </a:solidFill>
                        <a:latin typeface="Cambria Math" panose="02040503050406030204" pitchFamily="18" charset="0"/>
                      </a:rPr>
                      <m:t>=</m:t>
                    </m:r>
                    <m:f>
                      <m:fPr>
                        <m:ctrlPr>
                          <a:rPr lang="en-US" sz="3600" b="1" i="1">
                            <a:solidFill>
                              <a:srgbClr val="441D61"/>
                            </a:solidFill>
                            <a:latin typeface="Cambria Math" panose="02040503050406030204" pitchFamily="18" charset="0"/>
                          </a:rPr>
                        </m:ctrlPr>
                      </m:fPr>
                      <m:num>
                        <m:sSup>
                          <m:sSupPr>
                            <m:ctrlPr>
                              <a:rPr lang="en-US" sz="3600" b="1" i="1" smtClean="0">
                                <a:solidFill>
                                  <a:srgbClr val="441D61"/>
                                </a:solidFill>
                                <a:latin typeface="Cambria Math" panose="02040503050406030204" pitchFamily="18" charset="0"/>
                              </a:rPr>
                            </m:ctrlPr>
                          </m:sSupPr>
                          <m:e>
                            <m:r>
                              <a:rPr lang="en-US" sz="3600" b="1" i="1" smtClean="0">
                                <a:solidFill>
                                  <a:srgbClr val="441D61"/>
                                </a:solidFill>
                                <a:latin typeface="Cambria Math" panose="02040503050406030204" pitchFamily="18" charset="0"/>
                              </a:rPr>
                              <m:t>𝒄</m:t>
                            </m:r>
                          </m:e>
                          <m:sup>
                            <m:r>
                              <a:rPr lang="en-US" sz="3600" b="1" i="1" smtClean="0">
                                <a:solidFill>
                                  <a:srgbClr val="441D61"/>
                                </a:solidFill>
                                <a:latin typeface="Cambria Math" panose="02040503050406030204" pitchFamily="18" charset="0"/>
                              </a:rPr>
                              <m:t>𝟐</m:t>
                            </m:r>
                          </m:sup>
                        </m:sSup>
                      </m:num>
                      <m:den>
                        <m:r>
                          <a:rPr lang="en-US" sz="3600" b="1" i="1">
                            <a:solidFill>
                              <a:srgbClr val="441D61"/>
                            </a:solidFill>
                            <a:latin typeface="Cambria Math" panose="02040503050406030204" pitchFamily="18" charset="0"/>
                          </a:rPr>
                          <m:t>𝜶</m:t>
                        </m:r>
                      </m:den>
                    </m:f>
                  </m:oMath>
                </a14:m>
                <a:r>
                  <a:rPr lang="en-US" sz="3600" dirty="0"/>
                  <a:t>  for all times </a:t>
                </a:r>
                <a14:m>
                  <m:oMath xmlns:m="http://schemas.openxmlformats.org/officeDocument/2006/math">
                    <m:r>
                      <a:rPr lang="en-US" sz="3600" i="1">
                        <a:solidFill>
                          <a:srgbClr val="FFC000"/>
                        </a:solidFill>
                        <a:latin typeface="Cambria Math" panose="02040503050406030204" pitchFamily="18" charset="0"/>
                      </a:rPr>
                      <m:t>𝜏</m:t>
                    </m:r>
                  </m:oMath>
                </a14:m>
                <a:r>
                  <a:rPr lang="en-US" sz="3600" dirty="0"/>
                  <a:t>.</a:t>
                </a:r>
                <a:endParaRPr lang="en-CA" sz="3600" dirty="0"/>
              </a:p>
            </p:txBody>
          </p:sp>
        </mc:Choice>
        <mc:Fallback xmlns="">
          <p:sp>
            <p:nvSpPr>
              <p:cNvPr id="30" name="TextBox 29">
                <a:extLst>
                  <a:ext uri="{FF2B5EF4-FFF2-40B4-BE49-F238E27FC236}">
                    <a16:creationId xmlns:a16="http://schemas.microsoft.com/office/drawing/2014/main" id="{8A0B614D-53A2-4031-9C30-5A313665F4D5}"/>
                  </a:ext>
                </a:extLst>
              </p:cNvPr>
              <p:cNvSpPr txBox="1">
                <a:spLocks noRot="1" noChangeAspect="1" noMove="1" noResize="1" noEditPoints="1" noAdjustHandles="1" noChangeArrowheads="1" noChangeShapeType="1" noTextEdit="1"/>
              </p:cNvSpPr>
              <p:nvPr/>
            </p:nvSpPr>
            <p:spPr>
              <a:xfrm>
                <a:off x="1" y="1351403"/>
                <a:ext cx="5276850" cy="2083391"/>
              </a:xfrm>
              <a:prstGeom prst="rect">
                <a:avLst/>
              </a:prstGeom>
              <a:blipFill>
                <a:blip r:embed="rId7"/>
                <a:stretch>
                  <a:fillRect l="-3464" t="-4692" r="-3349" b="-4985"/>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8BFC6DBE-3FC9-41EC-92F4-7339A02B2562}"/>
                  </a:ext>
                </a:extLst>
              </p14:cNvPr>
              <p14:cNvContentPartPr/>
              <p14:nvPr>
                <p:extLst>
                  <p:ext uri="{42D2F446-02D8-4167-A562-619A0277C38B}">
                    <p15:isNarration xmlns:p15="http://schemas.microsoft.com/office/powerpoint/2012/main" val="1"/>
                  </p:ext>
                </p:extLst>
              </p14:nvPr>
            </p14:nvContentPartPr>
            <p14:xfrm>
              <a:off x="57630" y="1163580"/>
              <a:ext cx="8851320" cy="2280600"/>
            </p14:xfrm>
          </p:contentPart>
        </mc:Choice>
        <mc:Fallback xmlns="">
          <p:pic>
            <p:nvPicPr>
              <p:cNvPr id="3" name="Ink 2">
                <a:extLst>
                  <a:ext uri="{FF2B5EF4-FFF2-40B4-BE49-F238E27FC236}">
                    <a16:creationId xmlns:a16="http://schemas.microsoft.com/office/drawing/2014/main" id="{8BFC6DBE-3FC9-41EC-92F4-7339A02B2562}"/>
                  </a:ext>
                </a:extLst>
              </p:cNvPr>
              <p:cNvPicPr>
                <a:picLocks noGrp="1" noRot="1" noChangeAspect="1" noMove="1" noResize="1" noEditPoints="1" noAdjustHandles="1" noChangeArrowheads="1" noChangeShapeType="1"/>
              </p:cNvPicPr>
              <p:nvPr/>
            </p:nvPicPr>
            <p:blipFill>
              <a:blip r:embed="rId9"/>
              <a:stretch>
                <a:fillRect/>
              </a:stretch>
            </p:blipFill>
            <p:spPr>
              <a:xfrm>
                <a:off x="48270" y="1154220"/>
                <a:ext cx="8870040" cy="2299320"/>
              </a:xfrm>
              <a:prstGeom prst="rect">
                <a:avLst/>
              </a:prstGeom>
            </p:spPr>
          </p:pic>
        </mc:Fallback>
      </mc:AlternateContent>
      <p:sp>
        <p:nvSpPr>
          <p:cNvPr id="35" name="TextBox 34">
            <a:extLst>
              <a:ext uri="{FF2B5EF4-FFF2-40B4-BE49-F238E27FC236}">
                <a16:creationId xmlns:a16="http://schemas.microsoft.com/office/drawing/2014/main" id="{322C58BD-8FB3-4F19-8B5A-48D318D3DF15}"/>
              </a:ext>
            </a:extLst>
          </p:cNvPr>
          <p:cNvSpPr txBox="1"/>
          <p:nvPr/>
        </p:nvSpPr>
        <p:spPr>
          <a:xfrm>
            <a:off x="8534400" y="1472802"/>
            <a:ext cx="3810000" cy="2062103"/>
          </a:xfrm>
          <a:prstGeom prst="rect">
            <a:avLst/>
          </a:prstGeom>
          <a:noFill/>
        </p:spPr>
        <p:txBody>
          <a:bodyPr wrap="square" rtlCol="0">
            <a:spAutoFit/>
          </a:bodyPr>
          <a:lstStyle/>
          <a:p>
            <a:r>
              <a:rPr lang="en-US" sz="3200" b="0" dirty="0"/>
              <a:t>Light beams sent on the </a:t>
            </a:r>
            <a:r>
              <a:rPr lang="en-US" sz="3200" b="1" u="sng" dirty="0">
                <a:solidFill>
                  <a:schemeClr val="accent2">
                    <a:lumMod val="75000"/>
                  </a:schemeClr>
                </a:solidFill>
              </a:rPr>
              <a:t>horizon</a:t>
            </a:r>
            <a:r>
              <a:rPr lang="en-US" sz="3200" b="0" dirty="0"/>
              <a:t> appear frozen in space to the accelerated observer.</a:t>
            </a:r>
          </a:p>
        </p:txBody>
      </p:sp>
    </p:spTree>
    <p:custDataLst>
      <p:tags r:id="rId1"/>
    </p:custDataLst>
    <p:extLst>
      <p:ext uri="{BB962C8B-B14F-4D97-AF65-F5344CB8AC3E}">
        <p14:creationId xmlns:p14="http://schemas.microsoft.com/office/powerpoint/2010/main" val="1155038159"/>
      </p:ext>
    </p:extLst>
  </p:cSld>
  <p:clrMapOvr>
    <a:masterClrMapping/>
  </p:clrMapOvr>
  <mc:AlternateContent xmlns:mc="http://schemas.openxmlformats.org/markup-compatibility/2006" xmlns:p14="http://schemas.microsoft.com/office/powerpoint/2010/main">
    <mc:Choice Requires="p14">
      <p:transition spd="slow" p14:dur="2000" advTm="35367"/>
    </mc:Choice>
    <mc:Fallback xmlns="">
      <p:transition spd="slow" advTm="35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2" grpId="0"/>
      <p:bldP spid="30" grpId="0" build="p"/>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848771F-7B7B-472D-A510-C69CD8729DCC}"/>
              </a:ext>
            </a:extLst>
          </p:cNvPr>
          <p:cNvGrpSpPr/>
          <p:nvPr/>
        </p:nvGrpSpPr>
        <p:grpSpPr>
          <a:xfrm>
            <a:off x="6076951" y="-133350"/>
            <a:ext cx="6267449" cy="6686557"/>
            <a:chOff x="6076951" y="-133350"/>
            <a:chExt cx="6267449" cy="6686557"/>
          </a:xfrm>
        </p:grpSpPr>
        <p:grpSp>
          <p:nvGrpSpPr>
            <p:cNvPr id="25" name="Group 24">
              <a:extLst>
                <a:ext uri="{FF2B5EF4-FFF2-40B4-BE49-F238E27FC236}">
                  <a16:creationId xmlns:a16="http://schemas.microsoft.com/office/drawing/2014/main" id="{D47112F5-F984-4E25-8902-CDEA72F1257C}"/>
                </a:ext>
              </a:extLst>
            </p:cNvPr>
            <p:cNvGrpSpPr/>
            <p:nvPr/>
          </p:nvGrpSpPr>
          <p:grpSpPr>
            <a:xfrm>
              <a:off x="6076951" y="57150"/>
              <a:ext cx="5581647" cy="6496057"/>
              <a:chOff x="1480222" y="4640938"/>
              <a:chExt cx="962941" cy="1120694"/>
            </a:xfrm>
          </p:grpSpPr>
          <p:cxnSp>
            <p:nvCxnSpPr>
              <p:cNvPr id="26" name="Straight Arrow Connector 25">
                <a:extLst>
                  <a:ext uri="{FF2B5EF4-FFF2-40B4-BE49-F238E27FC236}">
                    <a16:creationId xmlns:a16="http://schemas.microsoft.com/office/drawing/2014/main" id="{611FA624-49EA-4F7A-B672-F682C58059A1}"/>
                  </a:ext>
                </a:extLst>
              </p:cNvPr>
              <p:cNvCxnSpPr>
                <a:cxnSpLocks/>
              </p:cNvCxnSpPr>
              <p:nvPr/>
            </p:nvCxnSpPr>
            <p:spPr>
              <a:xfrm flipV="1">
                <a:off x="1524000" y="4640938"/>
                <a:ext cx="0" cy="1120694"/>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C4389E-781F-4EA5-949F-C7EBF5BFFC4A}"/>
                  </a:ext>
                </a:extLst>
              </p:cNvPr>
              <p:cNvCxnSpPr>
                <a:cxnSpLocks/>
              </p:cNvCxnSpPr>
              <p:nvPr/>
            </p:nvCxnSpPr>
            <p:spPr>
              <a:xfrm>
                <a:off x="1480222" y="5264944"/>
                <a:ext cx="96294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FF424A8-9D3B-4E29-9725-378FE2CDD035}"/>
                    </a:ext>
                  </a:extLst>
                </p:cNvPr>
                <p:cNvSpPr txBox="1"/>
                <p:nvPr/>
              </p:nvSpPr>
              <p:spPr>
                <a:xfrm>
                  <a:off x="11572876" y="3215549"/>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US" sz="3600" b="0" dirty="0"/>
                </a:p>
              </p:txBody>
            </p:sp>
          </mc:Choice>
          <mc:Fallback xmlns="">
            <p:sp>
              <p:nvSpPr>
                <p:cNvPr id="30" name="TextBox 29">
                  <a:extLst>
                    <a:ext uri="{FF2B5EF4-FFF2-40B4-BE49-F238E27FC236}">
                      <a16:creationId xmlns:a16="http://schemas.microsoft.com/office/drawing/2014/main" id="{8FF424A8-9D3B-4E29-9725-378FE2CDD035}"/>
                    </a:ext>
                  </a:extLst>
                </p:cNvPr>
                <p:cNvSpPr txBox="1">
                  <a:spLocks noRot="1" noChangeAspect="1" noMove="1" noResize="1" noEditPoints="1" noAdjustHandles="1" noChangeArrowheads="1" noChangeShapeType="1" noTextEdit="1"/>
                </p:cNvSpPr>
                <p:nvPr/>
              </p:nvSpPr>
              <p:spPr>
                <a:xfrm>
                  <a:off x="11572876" y="3215549"/>
                  <a:ext cx="771524"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DAFD3A-A0CC-4693-A527-CA42D535FC63}"/>
                    </a:ext>
                  </a:extLst>
                </p:cNvPr>
                <p:cNvSpPr txBox="1"/>
                <p:nvPr/>
              </p:nvSpPr>
              <p:spPr>
                <a:xfrm>
                  <a:off x="6467476" y="-133350"/>
                  <a:ext cx="771524"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oMath>
                    </m:oMathPara>
                  </a14:m>
                  <a:endParaRPr lang="en-US" sz="3600" b="0" dirty="0"/>
                </a:p>
              </p:txBody>
            </p:sp>
          </mc:Choice>
          <mc:Fallback xmlns="">
            <p:sp>
              <p:nvSpPr>
                <p:cNvPr id="31" name="TextBox 30">
                  <a:extLst>
                    <a:ext uri="{FF2B5EF4-FFF2-40B4-BE49-F238E27FC236}">
                      <a16:creationId xmlns:a16="http://schemas.microsoft.com/office/drawing/2014/main" id="{84DAFD3A-A0CC-4693-A527-CA42D535FC63}"/>
                    </a:ext>
                  </a:extLst>
                </p:cNvPr>
                <p:cNvSpPr txBox="1">
                  <a:spLocks noRot="1" noChangeAspect="1" noMove="1" noResize="1" noEditPoints="1" noAdjustHandles="1" noChangeArrowheads="1" noChangeShapeType="1" noTextEdit="1"/>
                </p:cNvSpPr>
                <p:nvPr/>
              </p:nvSpPr>
              <p:spPr>
                <a:xfrm>
                  <a:off x="6467476" y="-133350"/>
                  <a:ext cx="771524" cy="830997"/>
                </a:xfrm>
                <a:prstGeom prst="rect">
                  <a:avLst/>
                </a:prstGeom>
                <a:blipFill>
                  <a:blip r:embed="rId5"/>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87A1644F-42AB-4BBC-9A0C-2A5B7A91E250}"/>
              </a:ext>
            </a:extLst>
          </p:cNvPr>
          <p:cNvGrpSpPr/>
          <p:nvPr/>
        </p:nvGrpSpPr>
        <p:grpSpPr>
          <a:xfrm>
            <a:off x="6324600" y="228600"/>
            <a:ext cx="3467099" cy="3467102"/>
            <a:chOff x="6324600" y="228600"/>
            <a:chExt cx="3467099" cy="3467102"/>
          </a:xfrm>
        </p:grpSpPr>
        <p:sp>
          <p:nvSpPr>
            <p:cNvPr id="29" name="TextBox 28">
              <a:extLst>
                <a:ext uri="{FF2B5EF4-FFF2-40B4-BE49-F238E27FC236}">
                  <a16:creationId xmlns:a16="http://schemas.microsoft.com/office/drawing/2014/main" id="{4F6C107B-1F20-44E5-8B25-DDE0FF8D947F}"/>
                </a:ext>
              </a:extLst>
            </p:cNvPr>
            <p:cNvSpPr txBox="1"/>
            <p:nvPr/>
          </p:nvSpPr>
          <p:spPr>
            <a:xfrm rot="18900000">
              <a:off x="7648575" y="613337"/>
              <a:ext cx="2066925" cy="523220"/>
            </a:xfrm>
            <a:prstGeom prst="rect">
              <a:avLst/>
            </a:prstGeom>
            <a:noFill/>
          </p:spPr>
          <p:txBody>
            <a:bodyPr wrap="square" rtlCol="0">
              <a:spAutoFit/>
            </a:bodyPr>
            <a:lstStyle/>
            <a:p>
              <a:pPr algn="ctr"/>
              <a:r>
                <a:rPr lang="en-US" sz="2800" dirty="0"/>
                <a:t>(light beam)</a:t>
              </a:r>
              <a:endParaRPr lang="en-US" sz="2800" b="0" dirty="0"/>
            </a:p>
          </p:txBody>
        </p:sp>
        <p:cxnSp>
          <p:nvCxnSpPr>
            <p:cNvPr id="41" name="Straight Connector 40">
              <a:extLst>
                <a:ext uri="{FF2B5EF4-FFF2-40B4-BE49-F238E27FC236}">
                  <a16:creationId xmlns:a16="http://schemas.microsoft.com/office/drawing/2014/main" id="{012C4376-7A0C-4B3D-AFFD-2D3918AC3706}"/>
                </a:ext>
              </a:extLst>
            </p:cNvPr>
            <p:cNvCxnSpPr>
              <a:cxnSpLocks/>
            </p:cNvCxnSpPr>
            <p:nvPr/>
          </p:nvCxnSpPr>
          <p:spPr>
            <a:xfrm flipV="1">
              <a:off x="6324600" y="228600"/>
              <a:ext cx="3467099" cy="3467102"/>
            </a:xfrm>
            <a:prstGeom prst="line">
              <a:avLst/>
            </a:prstGeom>
            <a:ln w="38100">
              <a:solidFill>
                <a:srgbClr val="FFC000"/>
              </a:solidFill>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68EE7B-E16C-4879-9ABA-1C153FA336B5}"/>
                    </a:ext>
                  </a:extLst>
                </p:cNvPr>
                <p:cNvSpPr txBox="1"/>
                <p:nvPr/>
              </p:nvSpPr>
              <p:spPr>
                <a:xfrm rot="18942214">
                  <a:off x="6372226" y="1863001"/>
                  <a:ext cx="1735088" cy="70788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4000" i="1" smtClean="0">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15" name="TextBox 14">
                  <a:extLst>
                    <a:ext uri="{FF2B5EF4-FFF2-40B4-BE49-F238E27FC236}">
                      <a16:creationId xmlns:a16="http://schemas.microsoft.com/office/drawing/2014/main" id="{D868EE7B-E16C-4879-9ABA-1C153FA336B5}"/>
                    </a:ext>
                  </a:extLst>
                </p:cNvPr>
                <p:cNvSpPr txBox="1">
                  <a:spLocks noRot="1" noChangeAspect="1" noMove="1" noResize="1" noEditPoints="1" noAdjustHandles="1" noChangeArrowheads="1" noChangeShapeType="1" noTextEdit="1"/>
                </p:cNvSpPr>
                <p:nvPr/>
              </p:nvSpPr>
              <p:spPr>
                <a:xfrm rot="18942214">
                  <a:off x="6372226" y="1863001"/>
                  <a:ext cx="1735088" cy="707886"/>
                </a:xfrm>
                <a:prstGeom prst="rect">
                  <a:avLst/>
                </a:prstGeom>
                <a:blipFill>
                  <a:blip r:embed="rId6"/>
                  <a:stretch>
                    <a:fillRect/>
                  </a:stretch>
                </a:blipFill>
              </p:spPr>
              <p:txBody>
                <a:bodyPr/>
                <a:lstStyle/>
                <a:p>
                  <a:r>
                    <a:rPr lang="en-CA">
                      <a:noFill/>
                    </a:rPr>
                    <a:t> </a:t>
                  </a:r>
                </a:p>
              </p:txBody>
            </p:sp>
          </mc:Fallback>
        </mc:AlternateContent>
      </p:grpSp>
      <p:sp>
        <p:nvSpPr>
          <p:cNvPr id="42" name="TextBox 41">
            <a:extLst>
              <a:ext uri="{FF2B5EF4-FFF2-40B4-BE49-F238E27FC236}">
                <a16:creationId xmlns:a16="http://schemas.microsoft.com/office/drawing/2014/main" id="{76DE7F16-96C0-4A39-B2B2-1943E9252B22}"/>
              </a:ext>
            </a:extLst>
          </p:cNvPr>
          <p:cNvSpPr txBox="1"/>
          <p:nvPr/>
        </p:nvSpPr>
        <p:spPr>
          <a:xfrm>
            <a:off x="0" y="0"/>
            <a:ext cx="4991100" cy="1569660"/>
          </a:xfrm>
          <a:prstGeom prst="rect">
            <a:avLst/>
          </a:prstGeom>
          <a:noFill/>
          <a:ln>
            <a:noFill/>
          </a:ln>
        </p:spPr>
        <p:txBody>
          <a:bodyPr wrap="square" rtlCol="0">
            <a:spAutoFit/>
          </a:bodyPr>
          <a:lstStyle/>
          <a:p>
            <a:r>
              <a:rPr lang="en-US" sz="4800" dirty="0"/>
              <a:t>Acceleration in Special Relativity</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BAC545-903C-4469-B831-9ED298760F14}"/>
                  </a:ext>
                </a:extLst>
              </p:cNvPr>
              <p:cNvSpPr txBox="1"/>
              <p:nvPr/>
            </p:nvSpPr>
            <p:spPr>
              <a:xfrm>
                <a:off x="76200" y="2002064"/>
                <a:ext cx="5981700" cy="1200329"/>
              </a:xfrm>
              <a:prstGeom prst="rect">
                <a:avLst/>
              </a:prstGeom>
              <a:noFill/>
              <a:ln>
                <a:noFill/>
              </a:ln>
            </p:spPr>
            <p:txBody>
              <a:bodyPr wrap="square" rtlCol="0">
                <a:spAutoFit/>
              </a:bodyPr>
              <a:lstStyle/>
              <a:p>
                <a:r>
                  <a:rPr lang="en-US" sz="3600" dirty="0"/>
                  <a:t>curve of constant acceleration          </a:t>
                </a:r>
              </a:p>
              <a:p>
                <a:r>
                  <a:rPr lang="en-US" sz="3600" i="1" dirty="0">
                    <a:latin typeface="Cambria Math" panose="02040503050406030204" pitchFamily="18" charset="0"/>
                  </a:rPr>
                  <a:t>      </a:t>
                </a:r>
                <a14:m>
                  <m:oMath xmlns:m="http://schemas.openxmlformats.org/officeDocument/2006/math">
                    <m:r>
                      <a:rPr lang="en-US" sz="3600" i="1" dirty="0" smtClean="0">
                        <a:latin typeface="Cambria Math" panose="02040503050406030204" pitchFamily="18" charset="0"/>
                      </a:rPr>
                      <m:t>→</m:t>
                    </m:r>
                  </m:oMath>
                </a14:m>
                <a:r>
                  <a:rPr lang="en-US" sz="3600" dirty="0"/>
                  <a:t> </a:t>
                </a:r>
                <a:r>
                  <a:rPr lang="en-US" sz="3600" dirty="0">
                    <a:solidFill>
                      <a:srgbClr val="0070C0"/>
                    </a:solidFill>
                  </a:rPr>
                  <a:t>hyperbola</a:t>
                </a:r>
                <a:endParaRPr lang="en-CA" sz="3600" dirty="0">
                  <a:solidFill>
                    <a:srgbClr val="0070C0"/>
                  </a:solidFill>
                </a:endParaRPr>
              </a:p>
            </p:txBody>
          </p:sp>
        </mc:Choice>
        <mc:Fallback xmlns="">
          <p:sp>
            <p:nvSpPr>
              <p:cNvPr id="44" name="TextBox 43">
                <a:extLst>
                  <a:ext uri="{FF2B5EF4-FFF2-40B4-BE49-F238E27FC236}">
                    <a16:creationId xmlns:a16="http://schemas.microsoft.com/office/drawing/2014/main" id="{9CBAC545-903C-4469-B831-9ED298760F14}"/>
                  </a:ext>
                </a:extLst>
              </p:cNvPr>
              <p:cNvSpPr txBox="1">
                <a:spLocks noRot="1" noChangeAspect="1" noMove="1" noResize="1" noEditPoints="1" noAdjustHandles="1" noChangeArrowheads="1" noChangeShapeType="1" noTextEdit="1"/>
              </p:cNvSpPr>
              <p:nvPr/>
            </p:nvSpPr>
            <p:spPr>
              <a:xfrm>
                <a:off x="76200" y="2002064"/>
                <a:ext cx="5981700" cy="1200329"/>
              </a:xfrm>
              <a:prstGeom prst="rect">
                <a:avLst/>
              </a:prstGeom>
              <a:blipFill>
                <a:blip r:embed="rId7"/>
                <a:stretch>
                  <a:fillRect l="-3160" t="-7614" r="-16718" b="-18782"/>
                </a:stretch>
              </a:blipFill>
              <a:ln>
                <a:noFill/>
              </a:ln>
            </p:spPr>
            <p:txBody>
              <a:bodyPr/>
              <a:lstStyle/>
              <a:p>
                <a:r>
                  <a:rPr lang="en-CA">
                    <a:noFill/>
                  </a:rPr>
                  <a:t> </a:t>
                </a:r>
              </a:p>
            </p:txBody>
          </p:sp>
        </mc:Fallback>
      </mc:AlternateContent>
      <p:grpSp>
        <p:nvGrpSpPr>
          <p:cNvPr id="7" name="Group 6">
            <a:extLst>
              <a:ext uri="{FF2B5EF4-FFF2-40B4-BE49-F238E27FC236}">
                <a16:creationId xmlns:a16="http://schemas.microsoft.com/office/drawing/2014/main" id="{422CE866-26C7-4C41-8D8C-903515F1E62D}"/>
              </a:ext>
            </a:extLst>
          </p:cNvPr>
          <p:cNvGrpSpPr/>
          <p:nvPr/>
        </p:nvGrpSpPr>
        <p:grpSpPr>
          <a:xfrm>
            <a:off x="8835571" y="955275"/>
            <a:ext cx="3066143" cy="1892947"/>
            <a:chOff x="8835571" y="955275"/>
            <a:chExt cx="3066143" cy="1892947"/>
          </a:xfrm>
        </p:grpSpPr>
        <p:sp>
          <p:nvSpPr>
            <p:cNvPr id="48" name="TextBox 47">
              <a:extLst>
                <a:ext uri="{FF2B5EF4-FFF2-40B4-BE49-F238E27FC236}">
                  <a16:creationId xmlns:a16="http://schemas.microsoft.com/office/drawing/2014/main" id="{509C3F1A-E93D-4C29-95F3-380A3D3E0B80}"/>
                </a:ext>
              </a:extLst>
            </p:cNvPr>
            <p:cNvSpPr txBox="1"/>
            <p:nvPr/>
          </p:nvSpPr>
          <p:spPr>
            <a:xfrm>
              <a:off x="8835571" y="1894115"/>
              <a:ext cx="3066143" cy="954107"/>
            </a:xfrm>
            <a:prstGeom prst="rect">
              <a:avLst/>
            </a:prstGeom>
            <a:noFill/>
            <a:ln>
              <a:noFill/>
            </a:ln>
          </p:spPr>
          <p:txBody>
            <a:bodyPr wrap="square" rtlCol="0">
              <a:spAutoFit/>
            </a:bodyPr>
            <a:lstStyle/>
            <a:p>
              <a:pPr algn="ctr"/>
              <a:r>
                <a:rPr lang="en-US" sz="2800" dirty="0"/>
                <a:t>never reaches the speed of light!!</a:t>
              </a:r>
              <a:endParaRPr lang="en-CA" sz="2800" dirty="0">
                <a:solidFill>
                  <a:srgbClr val="0070C0"/>
                </a:solidFill>
              </a:endParaRPr>
            </a:p>
          </p:txBody>
        </p:sp>
        <p:sp>
          <p:nvSpPr>
            <p:cNvPr id="50" name="Arrow: Up 49">
              <a:extLst>
                <a:ext uri="{FF2B5EF4-FFF2-40B4-BE49-F238E27FC236}">
                  <a16:creationId xmlns:a16="http://schemas.microsoft.com/office/drawing/2014/main" id="{6A44E23D-B176-4793-A1B4-72DC23F4EC44}"/>
                </a:ext>
              </a:extLst>
            </p:cNvPr>
            <p:cNvSpPr/>
            <p:nvPr/>
          </p:nvSpPr>
          <p:spPr>
            <a:xfrm rot="19200041">
              <a:off x="9643573" y="955275"/>
              <a:ext cx="592674" cy="897562"/>
            </a:xfrm>
            <a:prstGeom prst="upArrow">
              <a:avLst/>
            </a:prstGeom>
            <a:solidFill>
              <a:schemeClr val="accent6">
                <a:lumMod val="60000"/>
                <a:lumOff val="4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3" name="Freeform: Shape 22">
            <a:extLst>
              <a:ext uri="{FF2B5EF4-FFF2-40B4-BE49-F238E27FC236}">
                <a16:creationId xmlns:a16="http://schemas.microsoft.com/office/drawing/2014/main" id="{927937E9-DB5E-48C5-888C-AB94C223A6C8}"/>
              </a:ext>
            </a:extLst>
          </p:cNvPr>
          <p:cNvSpPr/>
          <p:nvPr/>
        </p:nvSpPr>
        <p:spPr>
          <a:xfrm>
            <a:off x="8040306" y="36308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Freeform: Shape 23">
            <a:extLst>
              <a:ext uri="{FF2B5EF4-FFF2-40B4-BE49-F238E27FC236}">
                <a16:creationId xmlns:a16="http://schemas.microsoft.com/office/drawing/2014/main" id="{1DC80C18-95AB-4934-9A84-5306FC9FAFE7}"/>
              </a:ext>
            </a:extLst>
          </p:cNvPr>
          <p:cNvSpPr/>
          <p:nvPr/>
        </p:nvSpPr>
        <p:spPr>
          <a:xfrm rot="10800000" flipH="1">
            <a:off x="8040306" y="5343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72D3FFD7-3C9F-42ED-AE6B-3269317C51D6}"/>
              </a:ext>
            </a:extLst>
          </p:cNvPr>
          <p:cNvGrpSpPr/>
          <p:nvPr/>
        </p:nvGrpSpPr>
        <p:grpSpPr>
          <a:xfrm>
            <a:off x="-2056194" y="248556"/>
            <a:ext cx="1655234" cy="6249740"/>
            <a:chOff x="8192706" y="686706"/>
            <a:chExt cx="1655234" cy="6249740"/>
          </a:xfrm>
        </p:grpSpPr>
        <p:sp>
          <p:nvSpPr>
            <p:cNvPr id="28" name="Freeform: Shape 27">
              <a:extLst>
                <a:ext uri="{FF2B5EF4-FFF2-40B4-BE49-F238E27FC236}">
                  <a16:creationId xmlns:a16="http://schemas.microsoft.com/office/drawing/2014/main" id="{20DBFAED-6495-4F98-8AD4-F430F696B8D2}"/>
                </a:ext>
              </a:extLst>
            </p:cNvPr>
            <p:cNvSpPr/>
            <p:nvPr/>
          </p:nvSpPr>
          <p:spPr>
            <a:xfrm>
              <a:off x="8192706" y="3783225"/>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Freeform: Shape 31">
              <a:extLst>
                <a:ext uri="{FF2B5EF4-FFF2-40B4-BE49-F238E27FC236}">
                  <a16:creationId xmlns:a16="http://schemas.microsoft.com/office/drawing/2014/main" id="{A254FFE6-91BE-43B1-8C35-04B097E79D50}"/>
                </a:ext>
              </a:extLst>
            </p:cNvPr>
            <p:cNvSpPr/>
            <p:nvPr/>
          </p:nvSpPr>
          <p:spPr>
            <a:xfrm rot="10800000" flipH="1">
              <a:off x="8192706" y="686706"/>
              <a:ext cx="1655234" cy="3153221"/>
            </a:xfrm>
            <a:custGeom>
              <a:avLst/>
              <a:gdLst>
                <a:gd name="connsiteX0" fmla="*/ 686369 w 686369"/>
                <a:gd name="connsiteY0" fmla="*/ 3181350 h 3181350"/>
                <a:gd name="connsiteX1" fmla="*/ 375219 w 686369"/>
                <a:gd name="connsiteY1" fmla="*/ 2736850 h 3181350"/>
                <a:gd name="connsiteX2" fmla="*/ 89469 w 686369"/>
                <a:gd name="connsiteY2" fmla="*/ 2120900 h 3181350"/>
                <a:gd name="connsiteX3" fmla="*/ 569 w 686369"/>
                <a:gd name="connsiteY3" fmla="*/ 1574800 h 3181350"/>
                <a:gd name="connsiteX4" fmla="*/ 121219 w 686369"/>
                <a:gd name="connsiteY4" fmla="*/ 977900 h 3181350"/>
                <a:gd name="connsiteX5" fmla="*/ 318069 w 686369"/>
                <a:gd name="connsiteY5" fmla="*/ 520700 h 3181350"/>
                <a:gd name="connsiteX6" fmla="*/ 680019 w 686369"/>
                <a:gd name="connsiteY6" fmla="*/ 0 h 3181350"/>
                <a:gd name="connsiteX0" fmla="*/ 686369 w 686369"/>
                <a:gd name="connsiteY0" fmla="*/ 2660650 h 2660650"/>
                <a:gd name="connsiteX1" fmla="*/ 375219 w 686369"/>
                <a:gd name="connsiteY1" fmla="*/ 2216150 h 2660650"/>
                <a:gd name="connsiteX2" fmla="*/ 89469 w 686369"/>
                <a:gd name="connsiteY2" fmla="*/ 1600200 h 2660650"/>
                <a:gd name="connsiteX3" fmla="*/ 569 w 686369"/>
                <a:gd name="connsiteY3" fmla="*/ 1054100 h 2660650"/>
                <a:gd name="connsiteX4" fmla="*/ 121219 w 686369"/>
                <a:gd name="connsiteY4" fmla="*/ 457200 h 2660650"/>
                <a:gd name="connsiteX5" fmla="*/ 318069 w 686369"/>
                <a:gd name="connsiteY5" fmla="*/ 0 h 2660650"/>
                <a:gd name="connsiteX0" fmla="*/ 686369 w 686369"/>
                <a:gd name="connsiteY0" fmla="*/ 2203450 h 2203450"/>
                <a:gd name="connsiteX1" fmla="*/ 375219 w 686369"/>
                <a:gd name="connsiteY1" fmla="*/ 1758950 h 2203450"/>
                <a:gd name="connsiteX2" fmla="*/ 89469 w 686369"/>
                <a:gd name="connsiteY2" fmla="*/ 1143000 h 2203450"/>
                <a:gd name="connsiteX3" fmla="*/ 569 w 686369"/>
                <a:gd name="connsiteY3" fmla="*/ 596900 h 2203450"/>
                <a:gd name="connsiteX4" fmla="*/ 121219 w 686369"/>
                <a:gd name="connsiteY4" fmla="*/ 0 h 2203450"/>
                <a:gd name="connsiteX0" fmla="*/ 686369 w 686369"/>
                <a:gd name="connsiteY0" fmla="*/ 1606550 h 1606550"/>
                <a:gd name="connsiteX1" fmla="*/ 375219 w 686369"/>
                <a:gd name="connsiteY1" fmla="*/ 1162050 h 1606550"/>
                <a:gd name="connsiteX2" fmla="*/ 89469 w 686369"/>
                <a:gd name="connsiteY2" fmla="*/ 546100 h 1606550"/>
                <a:gd name="connsiteX3" fmla="*/ 569 w 686369"/>
                <a:gd name="connsiteY3" fmla="*/ 0 h 1606550"/>
              </a:gdLst>
              <a:ahLst/>
              <a:cxnLst>
                <a:cxn ang="0">
                  <a:pos x="connsiteX0" y="connsiteY0"/>
                </a:cxn>
                <a:cxn ang="0">
                  <a:pos x="connsiteX1" y="connsiteY1"/>
                </a:cxn>
                <a:cxn ang="0">
                  <a:pos x="connsiteX2" y="connsiteY2"/>
                </a:cxn>
                <a:cxn ang="0">
                  <a:pos x="connsiteX3" y="connsiteY3"/>
                </a:cxn>
              </a:cxnLst>
              <a:rect l="l" t="t" r="r" b="b"/>
              <a:pathLst>
                <a:path w="686369" h="1606550">
                  <a:moveTo>
                    <a:pt x="686369" y="1606550"/>
                  </a:moveTo>
                  <a:cubicBezTo>
                    <a:pt x="580535" y="1472671"/>
                    <a:pt x="474702" y="1338792"/>
                    <a:pt x="375219" y="1162050"/>
                  </a:cubicBezTo>
                  <a:cubicBezTo>
                    <a:pt x="275736" y="985308"/>
                    <a:pt x="151911" y="739775"/>
                    <a:pt x="89469" y="546100"/>
                  </a:cubicBezTo>
                  <a:cubicBezTo>
                    <a:pt x="27027" y="352425"/>
                    <a:pt x="-4723" y="190500"/>
                    <a:pt x="569" y="0"/>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AA1E08-3913-4E83-AA16-E4E53D156BCF}"/>
                  </a:ext>
                </a:extLst>
              </p:cNvPr>
              <p:cNvSpPr txBox="1"/>
              <p:nvPr/>
            </p:nvSpPr>
            <p:spPr>
              <a:xfrm>
                <a:off x="819150" y="4059464"/>
                <a:ext cx="4248150" cy="156966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m:t>
                      </m:r>
                      <m:func>
                        <m:funcPr>
                          <m:ctrlPr>
                            <a:rPr lang="en-US" sz="4800" b="0" i="1" smtClean="0">
                              <a:solidFill>
                                <a:schemeClr val="tx1"/>
                              </a:solidFill>
                              <a:latin typeface="Cambria Math" panose="02040503050406030204" pitchFamily="18" charset="0"/>
                            </a:rPr>
                          </m:ctrlPr>
                        </m:funcPr>
                        <m:fName>
                          <m:r>
                            <m:rPr>
                              <m:sty m:val="p"/>
                            </m:rPr>
                            <a:rPr lang="en-US" sz="4800" b="0" i="0" smtClean="0">
                              <a:solidFill>
                                <a:schemeClr val="tx1"/>
                              </a:solidFill>
                              <a:latin typeface="Cambria Math" panose="02040503050406030204" pitchFamily="18" charset="0"/>
                            </a:rPr>
                            <m:t>sinh</m:t>
                          </m:r>
                        </m:fName>
                        <m:e>
                          <m:d>
                            <m:dPr>
                              <m:ctrlPr>
                                <a:rPr lang="en-US" sz="4800" b="0" i="1" smtClean="0">
                                  <a:solidFill>
                                    <a:schemeClr val="tx1"/>
                                  </a:solidFill>
                                  <a:latin typeface="Cambria Math" panose="02040503050406030204" pitchFamily="18" charset="0"/>
                                </a:rPr>
                              </m:ctrlPr>
                            </m:dPr>
                            <m:e>
                              <m:r>
                                <a:rPr lang="en-US" sz="4800" b="0" i="1" smtClean="0">
                                  <a:solidFill>
                                    <a:srgbClr val="00B050"/>
                                  </a:solidFill>
                                  <a:latin typeface="Cambria Math" panose="02040503050406030204" pitchFamily="18" charset="0"/>
                                </a:rPr>
                                <m:t>𝜙</m:t>
                              </m:r>
                            </m:e>
                          </m:d>
                        </m:e>
                      </m:func>
                    </m:oMath>
                  </m:oMathPara>
                </a14:m>
                <a:endParaRPr lang="en-CA" sz="4800" dirty="0">
                  <a:solidFill>
                    <a:schemeClr val="tx1"/>
                  </a:solidFill>
                </a:endParaRPr>
              </a:p>
              <a:p>
                <a:pPr/>
                <a14:m>
                  <m:oMathPara xmlns:m="http://schemas.openxmlformats.org/officeDocument/2006/math">
                    <m:oMathParaPr>
                      <m:jc m:val="centerGroup"/>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m:t>
                      </m:r>
                      <m:func>
                        <m:funcPr>
                          <m:ctrlPr>
                            <a:rPr lang="en-US" sz="4800" b="0" i="1" smtClean="0">
                              <a:solidFill>
                                <a:schemeClr val="tx1"/>
                              </a:solidFill>
                              <a:latin typeface="Cambria Math" panose="02040503050406030204" pitchFamily="18" charset="0"/>
                            </a:rPr>
                          </m:ctrlPr>
                        </m:funcPr>
                        <m:fName>
                          <m:r>
                            <m:rPr>
                              <m:sty m:val="p"/>
                            </m:rPr>
                            <a:rPr lang="en-US" sz="4800" b="0" i="0" smtClean="0">
                              <a:solidFill>
                                <a:schemeClr val="tx1"/>
                              </a:solidFill>
                              <a:latin typeface="Cambria Math" panose="02040503050406030204" pitchFamily="18" charset="0"/>
                            </a:rPr>
                            <m:t>cosh</m:t>
                          </m:r>
                        </m:fName>
                        <m:e>
                          <m:d>
                            <m:dPr>
                              <m:ctrlPr>
                                <a:rPr lang="en-US" sz="4800" b="0" i="1" smtClean="0">
                                  <a:solidFill>
                                    <a:schemeClr val="tx1"/>
                                  </a:solidFill>
                                  <a:latin typeface="Cambria Math" panose="02040503050406030204" pitchFamily="18" charset="0"/>
                                </a:rPr>
                              </m:ctrlPr>
                            </m:dPr>
                            <m:e>
                              <m:r>
                                <a:rPr lang="en-US" sz="4800" b="0" i="1" smtClean="0">
                                  <a:solidFill>
                                    <a:srgbClr val="00B050"/>
                                  </a:solidFill>
                                  <a:latin typeface="Cambria Math" panose="02040503050406030204" pitchFamily="18" charset="0"/>
                                </a:rPr>
                                <m:t>𝜙</m:t>
                              </m:r>
                            </m:e>
                          </m:d>
                        </m:e>
                      </m:func>
                    </m:oMath>
                  </m:oMathPara>
                </a14:m>
                <a:endParaRPr lang="en-CA" sz="4800" dirty="0">
                  <a:solidFill>
                    <a:schemeClr val="tx1"/>
                  </a:solidFill>
                </a:endParaRPr>
              </a:p>
            </p:txBody>
          </p:sp>
        </mc:Choice>
        <mc:Fallback xmlns="">
          <p:sp>
            <p:nvSpPr>
              <p:cNvPr id="3" name="TextBox 2">
                <a:extLst>
                  <a:ext uri="{FF2B5EF4-FFF2-40B4-BE49-F238E27FC236}">
                    <a16:creationId xmlns:a16="http://schemas.microsoft.com/office/drawing/2014/main" id="{5FAA1E08-3913-4E83-AA16-E4E53D156BCF}"/>
                  </a:ext>
                </a:extLst>
              </p:cNvPr>
              <p:cNvSpPr txBox="1">
                <a:spLocks noRot="1" noChangeAspect="1" noMove="1" noResize="1" noEditPoints="1" noAdjustHandles="1" noChangeArrowheads="1" noChangeShapeType="1" noTextEdit="1"/>
              </p:cNvSpPr>
              <p:nvPr/>
            </p:nvSpPr>
            <p:spPr>
              <a:xfrm>
                <a:off x="819150" y="4059464"/>
                <a:ext cx="4248150" cy="1569660"/>
              </a:xfrm>
              <a:prstGeom prst="rect">
                <a:avLst/>
              </a:prstGeom>
              <a:blipFill>
                <a:blip r:embed="rId8"/>
                <a:stretch>
                  <a:fillRect/>
                </a:stretch>
              </a:blipFill>
              <a:ln>
                <a:noFill/>
              </a:ln>
            </p:spPr>
            <p:txBody>
              <a:bodyPr/>
              <a:lstStyle/>
              <a:p>
                <a:r>
                  <a:rPr lang="en-CA">
                    <a:noFill/>
                  </a:rPr>
                  <a:t> </a:t>
                </a:r>
              </a:p>
            </p:txBody>
          </p:sp>
        </mc:Fallback>
      </mc:AlternateContent>
      <p:sp>
        <p:nvSpPr>
          <p:cNvPr id="4" name="TextBox 3">
            <a:extLst>
              <a:ext uri="{FF2B5EF4-FFF2-40B4-BE49-F238E27FC236}">
                <a16:creationId xmlns:a16="http://schemas.microsoft.com/office/drawing/2014/main" id="{E2937388-6C82-4928-A44B-057765FD6858}"/>
              </a:ext>
            </a:extLst>
          </p:cNvPr>
          <p:cNvSpPr txBox="1"/>
          <p:nvPr/>
        </p:nvSpPr>
        <p:spPr>
          <a:xfrm>
            <a:off x="149088" y="5871698"/>
            <a:ext cx="5981700" cy="646331"/>
          </a:xfrm>
          <a:prstGeom prst="rect">
            <a:avLst/>
          </a:prstGeom>
          <a:noFill/>
          <a:ln>
            <a:noFill/>
          </a:ln>
        </p:spPr>
        <p:txBody>
          <a:bodyPr wrap="square" rtlCol="0">
            <a:spAutoFit/>
          </a:bodyPr>
          <a:lstStyle/>
          <a:p>
            <a:r>
              <a:rPr lang="en-US" sz="3600" dirty="0"/>
              <a:t>(see Relativity 104e for review)</a:t>
            </a:r>
            <a:endParaRPr lang="en-CA" sz="3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79E96423-451E-49C3-8C96-FFFDB7395C6C}"/>
                  </a:ext>
                </a:extLst>
              </p14:cNvPr>
              <p14:cNvContentPartPr/>
              <p14:nvPr>
                <p:extLst>
                  <p:ext uri="{42D2F446-02D8-4167-A562-619A0277C38B}">
                    <p15:isNarration xmlns:p15="http://schemas.microsoft.com/office/powerpoint/2012/main" val="1"/>
                  </p:ext>
                </p:extLst>
              </p14:nvPr>
            </p14:nvContentPartPr>
            <p14:xfrm>
              <a:off x="3234960" y="2575440"/>
              <a:ext cx="419760" cy="558720"/>
            </p14:xfrm>
          </p:contentPart>
        </mc:Choice>
        <mc:Fallback xmlns="">
          <p:pic>
            <p:nvPicPr>
              <p:cNvPr id="8" name="Ink 7">
                <a:extLst>
                  <a:ext uri="{FF2B5EF4-FFF2-40B4-BE49-F238E27FC236}">
                    <a16:creationId xmlns:a16="http://schemas.microsoft.com/office/drawing/2014/main" id="{79E96423-451E-49C3-8C96-FFFDB7395C6C}"/>
                  </a:ext>
                </a:extLst>
              </p:cNvPr>
              <p:cNvPicPr>
                <a:picLocks noGrp="1" noRot="1" noChangeAspect="1" noMove="1" noResize="1" noEditPoints="1" noAdjustHandles="1" noChangeArrowheads="1" noChangeShapeType="1"/>
              </p:cNvPicPr>
              <p:nvPr/>
            </p:nvPicPr>
            <p:blipFill>
              <a:blip r:embed="rId10"/>
              <a:stretch>
                <a:fillRect/>
              </a:stretch>
            </p:blipFill>
            <p:spPr>
              <a:xfrm>
                <a:off x="3225600" y="2566080"/>
                <a:ext cx="438480" cy="577440"/>
              </a:xfrm>
              <a:prstGeom prst="rect">
                <a:avLst/>
              </a:prstGeom>
            </p:spPr>
          </p:pic>
        </mc:Fallback>
      </mc:AlternateContent>
    </p:spTree>
    <p:custDataLst>
      <p:tags r:id="rId1"/>
    </p:custDataLst>
    <p:extLst>
      <p:ext uri="{BB962C8B-B14F-4D97-AF65-F5344CB8AC3E}">
        <p14:creationId xmlns:p14="http://schemas.microsoft.com/office/powerpoint/2010/main" val="3283590880"/>
      </p:ext>
    </p:extLst>
  </p:cSld>
  <p:clrMapOvr>
    <a:masterClrMapping/>
  </p:clrMapOvr>
  <mc:AlternateContent xmlns:mc="http://schemas.openxmlformats.org/markup-compatibility/2006" xmlns:p14="http://schemas.microsoft.com/office/powerpoint/2010/main">
    <mc:Choice Requires="p14">
      <p:transition spd="med" p14:dur="700" advTm="31606">
        <p:fade/>
      </p:transition>
    </mc:Choice>
    <mc:Fallback xmlns="">
      <p:transition spd="med" advTm="316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3" grpId="0" animBg="1"/>
      <p:bldP spid="24" grpId="0" animBg="1"/>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9|3.8|3.7"/>
</p:tagLst>
</file>

<file path=ppt/tags/tag10.xml><?xml version="1.0" encoding="utf-8"?>
<p:tagLst xmlns:a="http://schemas.openxmlformats.org/drawingml/2006/main" xmlns:r="http://schemas.openxmlformats.org/officeDocument/2006/relationships" xmlns:p="http://schemas.openxmlformats.org/presentationml/2006/main">
  <p:tag name="TIMING" val="|0.7|3.8|0.7|0.7|1.2|1.7|0.6|0.8|0.6|0.8|0.5"/>
</p:tagLst>
</file>

<file path=ppt/tags/tag11.xml><?xml version="1.0" encoding="utf-8"?>
<p:tagLst xmlns:a="http://schemas.openxmlformats.org/drawingml/2006/main" xmlns:r="http://schemas.openxmlformats.org/officeDocument/2006/relationships" xmlns:p="http://schemas.openxmlformats.org/presentationml/2006/main">
  <p:tag name="TIMING" val="|3.6|2.6|7.2|6.7|5.2|3.3|4.2|4.4|0.7"/>
</p:tagLst>
</file>

<file path=ppt/tags/tag12.xml><?xml version="1.0" encoding="utf-8"?>
<p:tagLst xmlns:a="http://schemas.openxmlformats.org/drawingml/2006/main" xmlns:r="http://schemas.openxmlformats.org/officeDocument/2006/relationships" xmlns:p="http://schemas.openxmlformats.org/presentationml/2006/main">
  <p:tag name="TIMING" val="|5.4|1.5|1.1|3|1.1|2.2"/>
</p:tagLst>
</file>

<file path=ppt/tags/tag13.xml><?xml version="1.0" encoding="utf-8"?>
<p:tagLst xmlns:a="http://schemas.openxmlformats.org/drawingml/2006/main" xmlns:r="http://schemas.openxmlformats.org/officeDocument/2006/relationships" xmlns:p="http://schemas.openxmlformats.org/presentationml/2006/main">
  <p:tag name="TIMING" val="|2.2|0.7|1.8|0.8"/>
</p:tagLst>
</file>

<file path=ppt/tags/tag14.xml><?xml version="1.0" encoding="utf-8"?>
<p:tagLst xmlns:a="http://schemas.openxmlformats.org/drawingml/2006/main" xmlns:r="http://schemas.openxmlformats.org/officeDocument/2006/relationships" xmlns:p="http://schemas.openxmlformats.org/presentationml/2006/main">
  <p:tag name="TIMING" val="|2.5|2.8|9.4|3.9|10.4"/>
</p:tagLst>
</file>

<file path=ppt/tags/tag15.xml><?xml version="1.0" encoding="utf-8"?>
<p:tagLst xmlns:a="http://schemas.openxmlformats.org/drawingml/2006/main" xmlns:r="http://schemas.openxmlformats.org/officeDocument/2006/relationships" xmlns:p="http://schemas.openxmlformats.org/presentationml/2006/main">
  <p:tag name="TIMING" val="|3.7|2.8|0.9|3.3|1.4|4.6|1"/>
</p:tagLst>
</file>

<file path=ppt/tags/tag16.xml><?xml version="1.0" encoding="utf-8"?>
<p:tagLst xmlns:a="http://schemas.openxmlformats.org/drawingml/2006/main" xmlns:r="http://schemas.openxmlformats.org/officeDocument/2006/relationships" xmlns:p="http://schemas.openxmlformats.org/presentationml/2006/main">
  <p:tag name="TIMING" val="|1.7|2|2.4|1.7|3.3|1.4|1.4|2.6"/>
</p:tagLst>
</file>

<file path=ppt/tags/tag17.xml><?xml version="1.0" encoding="utf-8"?>
<p:tagLst xmlns:a="http://schemas.openxmlformats.org/drawingml/2006/main" xmlns:r="http://schemas.openxmlformats.org/officeDocument/2006/relationships" xmlns:p="http://schemas.openxmlformats.org/presentationml/2006/main">
  <p:tag name="TIMING" val="|1.9|4|3.3"/>
</p:tagLst>
</file>

<file path=ppt/tags/tag18.xml><?xml version="1.0" encoding="utf-8"?>
<p:tagLst xmlns:a="http://schemas.openxmlformats.org/drawingml/2006/main" xmlns:r="http://schemas.openxmlformats.org/officeDocument/2006/relationships" xmlns:p="http://schemas.openxmlformats.org/presentationml/2006/main">
  <p:tag name="TIMING" val="|1.5|4.4|4.1|4.5"/>
</p:tagLst>
</file>

<file path=ppt/tags/tag19.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3.6|1.4|9.5|8.3|2.6|5.9|10|5.5"/>
</p:tagLst>
</file>

<file path=ppt/tags/tag20.xml><?xml version="1.0" encoding="utf-8"?>
<p:tagLst xmlns:a="http://schemas.openxmlformats.org/drawingml/2006/main" xmlns:r="http://schemas.openxmlformats.org/officeDocument/2006/relationships" xmlns:p="http://schemas.openxmlformats.org/presentationml/2006/main">
  <p:tag name="TIMING" val="|1.5|3.9|3.3"/>
</p:tagLst>
</file>

<file path=ppt/tags/tag21.xml><?xml version="1.0" encoding="utf-8"?>
<p:tagLst xmlns:a="http://schemas.openxmlformats.org/drawingml/2006/main" xmlns:r="http://schemas.openxmlformats.org/officeDocument/2006/relationships" xmlns:p="http://schemas.openxmlformats.org/presentationml/2006/main">
  <p:tag name="TIMING" val="|2.4"/>
</p:tagLst>
</file>

<file path=ppt/tags/tag22.xml><?xml version="1.0" encoding="utf-8"?>
<p:tagLst xmlns:a="http://schemas.openxmlformats.org/drawingml/2006/main" xmlns:r="http://schemas.openxmlformats.org/officeDocument/2006/relationships" xmlns:p="http://schemas.openxmlformats.org/presentationml/2006/main">
  <p:tag name="TIMING" val="|0.9|2"/>
</p:tagLst>
</file>

<file path=ppt/tags/tag23.xml><?xml version="1.0" encoding="utf-8"?>
<p:tagLst xmlns:a="http://schemas.openxmlformats.org/drawingml/2006/main" xmlns:r="http://schemas.openxmlformats.org/officeDocument/2006/relationships" xmlns:p="http://schemas.openxmlformats.org/presentationml/2006/main">
  <p:tag name="TIMING" val="|1.5|3.9|3.3"/>
</p:tagLst>
</file>

<file path=ppt/tags/tag24.xml><?xml version="1.0" encoding="utf-8"?>
<p:tagLst xmlns:a="http://schemas.openxmlformats.org/drawingml/2006/main" xmlns:r="http://schemas.openxmlformats.org/officeDocument/2006/relationships" xmlns:p="http://schemas.openxmlformats.org/presentationml/2006/main">
  <p:tag name="TIMING" val="|1.9|9.8"/>
</p:tagLst>
</file>

<file path=ppt/tags/tag25.xml><?xml version="1.0" encoding="utf-8"?>
<p:tagLst xmlns:a="http://schemas.openxmlformats.org/drawingml/2006/main" xmlns:r="http://schemas.openxmlformats.org/officeDocument/2006/relationships" xmlns:p="http://schemas.openxmlformats.org/presentationml/2006/main">
  <p:tag name="TIMING" val="|1.1|2.8"/>
</p:tagLst>
</file>

<file path=ppt/tags/tag26.xml><?xml version="1.0" encoding="utf-8"?>
<p:tagLst xmlns:a="http://schemas.openxmlformats.org/drawingml/2006/main" xmlns:r="http://schemas.openxmlformats.org/officeDocument/2006/relationships" xmlns:p="http://schemas.openxmlformats.org/presentationml/2006/main">
  <p:tag name="TIMING" val="|0.6|1.2"/>
</p:tagLst>
</file>

<file path=ppt/tags/tag27.xml><?xml version="1.0" encoding="utf-8"?>
<p:tagLst xmlns:a="http://schemas.openxmlformats.org/drawingml/2006/main" xmlns:r="http://schemas.openxmlformats.org/officeDocument/2006/relationships" xmlns:p="http://schemas.openxmlformats.org/presentationml/2006/main">
  <p:tag name="TIMING" val="|3.6"/>
</p:tagLst>
</file>

<file path=ppt/tags/tag28.xml><?xml version="1.0" encoding="utf-8"?>
<p:tagLst xmlns:a="http://schemas.openxmlformats.org/drawingml/2006/main" xmlns:r="http://schemas.openxmlformats.org/officeDocument/2006/relationships" xmlns:p="http://schemas.openxmlformats.org/presentationml/2006/main">
  <p:tag name="TIMING" val="|1.5|3.9|3.3"/>
</p:tagLst>
</file>

<file path=ppt/tags/tag29.xml><?xml version="1.0" encoding="utf-8"?>
<p:tagLst xmlns:a="http://schemas.openxmlformats.org/drawingml/2006/main" xmlns:r="http://schemas.openxmlformats.org/officeDocument/2006/relationships" xmlns:p="http://schemas.openxmlformats.org/presentationml/2006/main">
  <p:tag name="TIMING" val="|1.5|3.9|3.3"/>
</p:tagLst>
</file>

<file path=ppt/tags/tag3.xml><?xml version="1.0" encoding="utf-8"?>
<p:tagLst xmlns:a="http://schemas.openxmlformats.org/drawingml/2006/main" xmlns:r="http://schemas.openxmlformats.org/officeDocument/2006/relationships" xmlns:p="http://schemas.openxmlformats.org/presentationml/2006/main">
  <p:tag name="TIMING" val="|5.7|2.3|4.2|16.6|3.8|2.9|4.4|5.6|15.4|11.2|6.2"/>
</p:tagLst>
</file>

<file path=ppt/tags/tag30.xml><?xml version="1.0" encoding="utf-8"?>
<p:tagLst xmlns:a="http://schemas.openxmlformats.org/drawingml/2006/main" xmlns:r="http://schemas.openxmlformats.org/officeDocument/2006/relationships" xmlns:p="http://schemas.openxmlformats.org/presentationml/2006/main">
  <p:tag name="TIMING" val="|1.4|3.9"/>
</p:tagLst>
</file>

<file path=ppt/tags/tag31.xml><?xml version="1.0" encoding="utf-8"?>
<p:tagLst xmlns:a="http://schemas.openxmlformats.org/drawingml/2006/main" xmlns:r="http://schemas.openxmlformats.org/officeDocument/2006/relationships" xmlns:p="http://schemas.openxmlformats.org/presentationml/2006/main">
  <p:tag name="TIMING" val="|0.6|4.1"/>
</p:tagLst>
</file>

<file path=ppt/tags/tag32.xml><?xml version="1.0" encoding="utf-8"?>
<p:tagLst xmlns:a="http://schemas.openxmlformats.org/drawingml/2006/main" xmlns:r="http://schemas.openxmlformats.org/officeDocument/2006/relationships" xmlns:p="http://schemas.openxmlformats.org/presentationml/2006/main">
  <p:tag name="TIMING" val="|1.9|5.2|1.3|1.3"/>
</p:tagLst>
</file>

<file path=ppt/tags/tag33.xml><?xml version="1.0" encoding="utf-8"?>
<p:tagLst xmlns:a="http://schemas.openxmlformats.org/drawingml/2006/main" xmlns:r="http://schemas.openxmlformats.org/officeDocument/2006/relationships" xmlns:p="http://schemas.openxmlformats.org/presentationml/2006/main">
  <p:tag name="TIMING" val="|0.5|1.2"/>
</p:tagLst>
</file>

<file path=ppt/tags/tag34.xml><?xml version="1.0" encoding="utf-8"?>
<p:tagLst xmlns:a="http://schemas.openxmlformats.org/drawingml/2006/main" xmlns:r="http://schemas.openxmlformats.org/officeDocument/2006/relationships" xmlns:p="http://schemas.openxmlformats.org/presentationml/2006/main">
  <p:tag name="TIMING" val="|0.6|1.2"/>
</p:tagLst>
</file>

<file path=ppt/tags/tag35.xml><?xml version="1.0" encoding="utf-8"?>
<p:tagLst xmlns:a="http://schemas.openxmlformats.org/drawingml/2006/main" xmlns:r="http://schemas.openxmlformats.org/officeDocument/2006/relationships" xmlns:p="http://schemas.openxmlformats.org/presentationml/2006/main">
  <p:tag name="TIMING" val="|2.9|2.1|0.5"/>
</p:tagLst>
</file>

<file path=ppt/tags/tag36.xml><?xml version="1.0" encoding="utf-8"?>
<p:tagLst xmlns:a="http://schemas.openxmlformats.org/drawingml/2006/main" xmlns:r="http://schemas.openxmlformats.org/officeDocument/2006/relationships" xmlns:p="http://schemas.openxmlformats.org/presentationml/2006/main">
  <p:tag name="TIMING" val="|2.9|2.1|0.5"/>
</p:tagLst>
</file>

<file path=ppt/tags/tag37.xml><?xml version="1.0" encoding="utf-8"?>
<p:tagLst xmlns:a="http://schemas.openxmlformats.org/drawingml/2006/main" xmlns:r="http://schemas.openxmlformats.org/officeDocument/2006/relationships" xmlns:p="http://schemas.openxmlformats.org/presentationml/2006/main">
  <p:tag name="TIMING" val="|1.5|3.9|3.3"/>
</p:tagLst>
</file>

<file path=ppt/tags/tag38.xml><?xml version="1.0" encoding="utf-8"?>
<p:tagLst xmlns:a="http://schemas.openxmlformats.org/drawingml/2006/main" xmlns:r="http://schemas.openxmlformats.org/officeDocument/2006/relationships" xmlns:p="http://schemas.openxmlformats.org/presentationml/2006/main">
  <p:tag name="TIMING" val="|1.5|3.9|3.3"/>
</p:tagLst>
</file>

<file path=ppt/tags/tag39.xml><?xml version="1.0" encoding="utf-8"?>
<p:tagLst xmlns:a="http://schemas.openxmlformats.org/drawingml/2006/main" xmlns:r="http://schemas.openxmlformats.org/officeDocument/2006/relationships" xmlns:p="http://schemas.openxmlformats.org/presentationml/2006/main">
  <p:tag name="TIMING" val="|2.7|1.8|6.6|3.3"/>
</p:tagLst>
</file>

<file path=ppt/tags/tag4.xml><?xml version="1.0" encoding="utf-8"?>
<p:tagLst xmlns:a="http://schemas.openxmlformats.org/drawingml/2006/main" xmlns:r="http://schemas.openxmlformats.org/officeDocument/2006/relationships" xmlns:p="http://schemas.openxmlformats.org/presentationml/2006/main">
  <p:tag name="TIMING" val="|5.6|1.1"/>
</p:tagLst>
</file>

<file path=ppt/tags/tag40.xml><?xml version="1.0" encoding="utf-8"?>
<p:tagLst xmlns:a="http://schemas.openxmlformats.org/drawingml/2006/main" xmlns:r="http://schemas.openxmlformats.org/officeDocument/2006/relationships" xmlns:p="http://schemas.openxmlformats.org/presentationml/2006/main">
  <p:tag name="TIMING" val="|4.4|2.4|3.5|14.8|6.5|4.3|10.4"/>
</p:tagLst>
</file>

<file path=ppt/tags/tag41.xml><?xml version="1.0" encoding="utf-8"?>
<p:tagLst xmlns:a="http://schemas.openxmlformats.org/drawingml/2006/main" xmlns:r="http://schemas.openxmlformats.org/officeDocument/2006/relationships" xmlns:p="http://schemas.openxmlformats.org/presentationml/2006/main">
  <p:tag name="TIMING" val="|1.5|3.7|2|1.5|1.1|2.1|4.8|2.6|1.3|0.8|0.4|1|1.1|1.2"/>
</p:tagLst>
</file>

<file path=ppt/tags/tag42.xml><?xml version="1.0" encoding="utf-8"?>
<p:tagLst xmlns:a="http://schemas.openxmlformats.org/drawingml/2006/main" xmlns:r="http://schemas.openxmlformats.org/officeDocument/2006/relationships" xmlns:p="http://schemas.openxmlformats.org/presentationml/2006/main">
  <p:tag name="TIMING" val="|2.1|14.4|17.7|4.7"/>
</p:tagLst>
</file>

<file path=ppt/tags/tag43.xml><?xml version="1.0" encoding="utf-8"?>
<p:tagLst xmlns:a="http://schemas.openxmlformats.org/drawingml/2006/main" xmlns:r="http://schemas.openxmlformats.org/officeDocument/2006/relationships" xmlns:p="http://schemas.openxmlformats.org/presentationml/2006/main">
  <p:tag name="TIMING" val="|1.6|1.4|1.2|1|1|0.8|6.8"/>
</p:tagLst>
</file>

<file path=ppt/tags/tag44.xml><?xml version="1.0" encoding="utf-8"?>
<p:tagLst xmlns:a="http://schemas.openxmlformats.org/drawingml/2006/main" xmlns:r="http://schemas.openxmlformats.org/officeDocument/2006/relationships" xmlns:p="http://schemas.openxmlformats.org/presentationml/2006/main">
  <p:tag name="TIMING" val="|0.5|7.1"/>
</p:tagLst>
</file>

<file path=ppt/tags/tag45.xml><?xml version="1.0" encoding="utf-8"?>
<p:tagLst xmlns:a="http://schemas.openxmlformats.org/drawingml/2006/main" xmlns:r="http://schemas.openxmlformats.org/officeDocument/2006/relationships" xmlns:p="http://schemas.openxmlformats.org/presentationml/2006/main">
  <p:tag name="TIMING" val="|0.6|1.3|7.7|4.3|1.9|4.9|6.3|4.4|3.8|7|4.8|14.8|18.1|18.5"/>
</p:tagLst>
</file>

<file path=ppt/tags/tag46.xml><?xml version="1.0" encoding="utf-8"?>
<p:tagLst xmlns:a="http://schemas.openxmlformats.org/drawingml/2006/main" xmlns:r="http://schemas.openxmlformats.org/officeDocument/2006/relationships" xmlns:p="http://schemas.openxmlformats.org/presentationml/2006/main">
  <p:tag name="TIMING" val="|0.4|5.6|10.4|3.1|1.9|5.7"/>
</p:tagLst>
</file>

<file path=ppt/tags/tag47.xml><?xml version="1.0" encoding="utf-8"?>
<p:tagLst xmlns:a="http://schemas.openxmlformats.org/drawingml/2006/main" xmlns:r="http://schemas.openxmlformats.org/officeDocument/2006/relationships" xmlns:p="http://schemas.openxmlformats.org/presentationml/2006/main">
  <p:tag name="TIMING" val="|0.4|5.6|10.4|3.1|1.9|5.7"/>
</p:tagLst>
</file>

<file path=ppt/tags/tag48.xml><?xml version="1.0" encoding="utf-8"?>
<p:tagLst xmlns:a="http://schemas.openxmlformats.org/drawingml/2006/main" xmlns:r="http://schemas.openxmlformats.org/officeDocument/2006/relationships" xmlns:p="http://schemas.openxmlformats.org/presentationml/2006/main">
  <p:tag name="TIMING" val="|1.5|2.5|1.5|9.3|3.3|5.8"/>
</p:tagLst>
</file>

<file path=ppt/tags/tag49.xml><?xml version="1.0" encoding="utf-8"?>
<p:tagLst xmlns:a="http://schemas.openxmlformats.org/drawingml/2006/main" xmlns:r="http://schemas.openxmlformats.org/officeDocument/2006/relationships" xmlns:p="http://schemas.openxmlformats.org/presentationml/2006/main">
  <p:tag name="TIMING" val="|7.6|2.2|10.1|7.5|3.4|0.8|12.1|14.6|0.7"/>
</p:tagLst>
</file>

<file path=ppt/tags/tag5.xml><?xml version="1.0" encoding="utf-8"?>
<p:tagLst xmlns:a="http://schemas.openxmlformats.org/drawingml/2006/main" xmlns:r="http://schemas.openxmlformats.org/officeDocument/2006/relationships" xmlns:p="http://schemas.openxmlformats.org/presentationml/2006/main">
  <p:tag name="TIMING" val="|7.3|8|3.5|3.7|3.5|2"/>
</p:tagLst>
</file>

<file path=ppt/tags/tag50.xml><?xml version="1.0" encoding="utf-8"?>
<p:tagLst xmlns:a="http://schemas.openxmlformats.org/drawingml/2006/main" xmlns:r="http://schemas.openxmlformats.org/officeDocument/2006/relationships" xmlns:p="http://schemas.openxmlformats.org/presentationml/2006/main">
  <p:tag name="TIMING" val="|1.4|1.1|0.7|6.8|4.3|5.5"/>
</p:tagLst>
</file>

<file path=ppt/tags/tag51.xml><?xml version="1.0" encoding="utf-8"?>
<p:tagLst xmlns:a="http://schemas.openxmlformats.org/drawingml/2006/main" xmlns:r="http://schemas.openxmlformats.org/officeDocument/2006/relationships" xmlns:p="http://schemas.openxmlformats.org/presentationml/2006/main">
  <p:tag name="TIMING" val="|0.8|0.5|0.7|2.4|0.5|0.5|0.3"/>
</p:tagLst>
</file>

<file path=ppt/tags/tag52.xml><?xml version="1.0" encoding="utf-8"?>
<p:tagLst xmlns:a="http://schemas.openxmlformats.org/drawingml/2006/main" xmlns:r="http://schemas.openxmlformats.org/officeDocument/2006/relationships" xmlns:p="http://schemas.openxmlformats.org/presentationml/2006/main">
  <p:tag name="TIMING" val="|4.9|3.4|4.3|14.4"/>
</p:tagLst>
</file>

<file path=ppt/tags/tag53.xml><?xml version="1.0" encoding="utf-8"?>
<p:tagLst xmlns:a="http://schemas.openxmlformats.org/drawingml/2006/main" xmlns:r="http://schemas.openxmlformats.org/officeDocument/2006/relationships" xmlns:p="http://schemas.openxmlformats.org/presentationml/2006/main">
  <p:tag name="TIMING" val="|0.6|0.5|0.7|9.8|3.8|6.2|13.3|9.6|4.8|1.3|1.1|1.5"/>
</p:tagLst>
</file>

<file path=ppt/tags/tag54.xml><?xml version="1.0" encoding="utf-8"?>
<p:tagLst xmlns:a="http://schemas.openxmlformats.org/drawingml/2006/main" xmlns:r="http://schemas.openxmlformats.org/officeDocument/2006/relationships" xmlns:p="http://schemas.openxmlformats.org/presentationml/2006/main">
  <p:tag name="TIMING" val="|1.8|6.7|3.7|4.6|6.8|17.6"/>
</p:tagLst>
</file>

<file path=ppt/tags/tag55.xml><?xml version="1.0" encoding="utf-8"?>
<p:tagLst xmlns:a="http://schemas.openxmlformats.org/drawingml/2006/main" xmlns:r="http://schemas.openxmlformats.org/officeDocument/2006/relationships" xmlns:p="http://schemas.openxmlformats.org/presentationml/2006/main">
  <p:tag name="TIMING" val="|1|1.8|1.6|1.3|6|1.5|1.8"/>
</p:tagLst>
</file>

<file path=ppt/tags/tag56.xml><?xml version="1.0" encoding="utf-8"?>
<p:tagLst xmlns:a="http://schemas.openxmlformats.org/drawingml/2006/main" xmlns:r="http://schemas.openxmlformats.org/officeDocument/2006/relationships" xmlns:p="http://schemas.openxmlformats.org/presentationml/2006/main">
  <p:tag name="TIMING" val="|1.1|2.5|0.8|2.1|8.1|1.4|3.7|2|25.4|0.7"/>
</p:tagLst>
</file>

<file path=ppt/tags/tag57.xml><?xml version="1.0" encoding="utf-8"?>
<p:tagLst xmlns:a="http://schemas.openxmlformats.org/drawingml/2006/main" xmlns:r="http://schemas.openxmlformats.org/officeDocument/2006/relationships" xmlns:p="http://schemas.openxmlformats.org/presentationml/2006/main">
  <p:tag name="TIMING" val="|4.1|1.3|0.9|3.6|2|1.2|2.6|0.9"/>
</p:tagLst>
</file>

<file path=ppt/tags/tag58.xml><?xml version="1.0" encoding="utf-8"?>
<p:tagLst xmlns:a="http://schemas.openxmlformats.org/drawingml/2006/main" xmlns:r="http://schemas.openxmlformats.org/officeDocument/2006/relationships" xmlns:p="http://schemas.openxmlformats.org/presentationml/2006/main">
  <p:tag name="TIMING" val="|3.9|0.4"/>
</p:tagLst>
</file>

<file path=ppt/tags/tag59.xml><?xml version="1.0" encoding="utf-8"?>
<p:tagLst xmlns:a="http://schemas.openxmlformats.org/drawingml/2006/main" xmlns:r="http://schemas.openxmlformats.org/officeDocument/2006/relationships" xmlns:p="http://schemas.openxmlformats.org/presentationml/2006/main">
  <p:tag name="TIMING" val="|0.8|0.5|0.5|1.2|1.6|1|4.2|2.3|4.3"/>
</p:tagLst>
</file>

<file path=ppt/tags/tag6.xml><?xml version="1.0" encoding="utf-8"?>
<p:tagLst xmlns:a="http://schemas.openxmlformats.org/drawingml/2006/main" xmlns:r="http://schemas.openxmlformats.org/officeDocument/2006/relationships" xmlns:p="http://schemas.openxmlformats.org/presentationml/2006/main">
  <p:tag name="TIMING" val="|7.3|7.6|1.2|3.7|1|6.9|4|6.1"/>
</p:tagLst>
</file>

<file path=ppt/tags/tag60.xml><?xml version="1.0" encoding="utf-8"?>
<p:tagLst xmlns:a="http://schemas.openxmlformats.org/drawingml/2006/main" xmlns:r="http://schemas.openxmlformats.org/officeDocument/2006/relationships" xmlns:p="http://schemas.openxmlformats.org/presentationml/2006/main">
  <p:tag name="TIMING" val="|1.9|7.3"/>
</p:tagLst>
</file>

<file path=ppt/tags/tag61.xml><?xml version="1.0" encoding="utf-8"?>
<p:tagLst xmlns:a="http://schemas.openxmlformats.org/drawingml/2006/main" xmlns:r="http://schemas.openxmlformats.org/officeDocument/2006/relationships" xmlns:p="http://schemas.openxmlformats.org/presentationml/2006/main">
  <p:tag name="TIMING" val="|20.7|1.6"/>
</p:tagLst>
</file>

<file path=ppt/tags/tag62.xml><?xml version="1.0" encoding="utf-8"?>
<p:tagLst xmlns:a="http://schemas.openxmlformats.org/drawingml/2006/main" xmlns:r="http://schemas.openxmlformats.org/officeDocument/2006/relationships" xmlns:p="http://schemas.openxmlformats.org/presentationml/2006/main">
  <p:tag name="TIMING" val="|8.4"/>
</p:tagLst>
</file>

<file path=ppt/tags/tag63.xml><?xml version="1.0" encoding="utf-8"?>
<p:tagLst xmlns:a="http://schemas.openxmlformats.org/drawingml/2006/main" xmlns:r="http://schemas.openxmlformats.org/officeDocument/2006/relationships" xmlns:p="http://schemas.openxmlformats.org/presentationml/2006/main">
  <p:tag name="TIMING" val="|1.2"/>
</p:tagLst>
</file>

<file path=ppt/tags/tag64.xml><?xml version="1.0" encoding="utf-8"?>
<p:tagLst xmlns:a="http://schemas.openxmlformats.org/drawingml/2006/main" xmlns:r="http://schemas.openxmlformats.org/officeDocument/2006/relationships" xmlns:p="http://schemas.openxmlformats.org/presentationml/2006/main">
  <p:tag name="TIMING" val="|1.1|20.8"/>
</p:tagLst>
</file>

<file path=ppt/tags/tag65.xml><?xml version="1.0" encoding="utf-8"?>
<p:tagLst xmlns:a="http://schemas.openxmlformats.org/drawingml/2006/main" xmlns:r="http://schemas.openxmlformats.org/officeDocument/2006/relationships" xmlns:p="http://schemas.openxmlformats.org/presentationml/2006/main">
  <p:tag name="TIMING" val="|0.6|1.5|12.4|13.5|4.6"/>
</p:tagLst>
</file>

<file path=ppt/tags/tag66.xml><?xml version="1.0" encoding="utf-8"?>
<p:tagLst xmlns:a="http://schemas.openxmlformats.org/drawingml/2006/main" xmlns:r="http://schemas.openxmlformats.org/officeDocument/2006/relationships" xmlns:p="http://schemas.openxmlformats.org/presentationml/2006/main">
  <p:tag name="TIMING" val="|0.5|4.2|1.3|4.8"/>
</p:tagLst>
</file>

<file path=ppt/tags/tag67.xml><?xml version="1.0" encoding="utf-8"?>
<p:tagLst xmlns:a="http://schemas.openxmlformats.org/drawingml/2006/main" xmlns:r="http://schemas.openxmlformats.org/officeDocument/2006/relationships" xmlns:p="http://schemas.openxmlformats.org/presentationml/2006/main">
  <p:tag name="TIMING" val="|1.8|4.6|0.7|2|2|1.1"/>
</p:tagLst>
</file>

<file path=ppt/tags/tag68.xml><?xml version="1.0" encoding="utf-8"?>
<p:tagLst xmlns:a="http://schemas.openxmlformats.org/drawingml/2006/main" xmlns:r="http://schemas.openxmlformats.org/officeDocument/2006/relationships" xmlns:p="http://schemas.openxmlformats.org/presentationml/2006/main">
  <p:tag name="TIMING" val="|1.2|2.1"/>
</p:tagLst>
</file>

<file path=ppt/tags/tag69.xml><?xml version="1.0" encoding="utf-8"?>
<p:tagLst xmlns:a="http://schemas.openxmlformats.org/drawingml/2006/main" xmlns:r="http://schemas.openxmlformats.org/officeDocument/2006/relationships" xmlns:p="http://schemas.openxmlformats.org/presentationml/2006/main">
  <p:tag name="TIMING" val="|1.2|0.6|1.3|2.1|3|5.6|11.2|1.3|6.3"/>
</p:tagLst>
</file>

<file path=ppt/tags/tag7.xml><?xml version="1.0" encoding="utf-8"?>
<p:tagLst xmlns:a="http://schemas.openxmlformats.org/drawingml/2006/main" xmlns:r="http://schemas.openxmlformats.org/officeDocument/2006/relationships" xmlns:p="http://schemas.openxmlformats.org/presentationml/2006/main">
  <p:tag name="TIMING" val="|0.9|4|2.7|5.7|5.1|6"/>
</p:tagLst>
</file>

<file path=ppt/tags/tag70.xml><?xml version="1.0" encoding="utf-8"?>
<p:tagLst xmlns:a="http://schemas.openxmlformats.org/drawingml/2006/main" xmlns:r="http://schemas.openxmlformats.org/officeDocument/2006/relationships" xmlns:p="http://schemas.openxmlformats.org/presentationml/2006/main">
  <p:tag name="TIMING" val="|1.9|1.1|2.7|1.8|0.7|3.1"/>
</p:tagLst>
</file>

<file path=ppt/tags/tag71.xml><?xml version="1.0" encoding="utf-8"?>
<p:tagLst xmlns:a="http://schemas.openxmlformats.org/drawingml/2006/main" xmlns:r="http://schemas.openxmlformats.org/officeDocument/2006/relationships" xmlns:p="http://schemas.openxmlformats.org/presentationml/2006/main">
  <p:tag name="TIMING" val="|1.6|1.2|9.1"/>
</p:tagLst>
</file>

<file path=ppt/tags/tag72.xml><?xml version="1.0" encoding="utf-8"?>
<p:tagLst xmlns:a="http://schemas.openxmlformats.org/drawingml/2006/main" xmlns:r="http://schemas.openxmlformats.org/officeDocument/2006/relationships" xmlns:p="http://schemas.openxmlformats.org/presentationml/2006/main">
  <p:tag name="TIMING" val="|2.8|0.7|0.9|1.4|3.1"/>
</p:tagLst>
</file>

<file path=ppt/tags/tag73.xml><?xml version="1.0" encoding="utf-8"?>
<p:tagLst xmlns:a="http://schemas.openxmlformats.org/drawingml/2006/main" xmlns:r="http://schemas.openxmlformats.org/officeDocument/2006/relationships" xmlns:p="http://schemas.openxmlformats.org/presentationml/2006/main">
  <p:tag name="TIMING" val="|1.7|1.1|1.9|2"/>
</p:tagLst>
</file>

<file path=ppt/tags/tag74.xml><?xml version="1.0" encoding="utf-8"?>
<p:tagLst xmlns:a="http://schemas.openxmlformats.org/drawingml/2006/main" xmlns:r="http://schemas.openxmlformats.org/officeDocument/2006/relationships" xmlns:p="http://schemas.openxmlformats.org/presentationml/2006/main">
  <p:tag name="TIMING" val="|3.9|2.4|1.6|1.4|3.8|3.1"/>
</p:tagLst>
</file>

<file path=ppt/tags/tag75.xml><?xml version="1.0" encoding="utf-8"?>
<p:tagLst xmlns:a="http://schemas.openxmlformats.org/drawingml/2006/main" xmlns:r="http://schemas.openxmlformats.org/officeDocument/2006/relationships" xmlns:p="http://schemas.openxmlformats.org/presentationml/2006/main">
  <p:tag name="TIMING" val="|0.9|5.7|18.7|4.4|0.9|1.4"/>
</p:tagLst>
</file>

<file path=ppt/tags/tag76.xml><?xml version="1.0" encoding="utf-8"?>
<p:tagLst xmlns:a="http://schemas.openxmlformats.org/drawingml/2006/main" xmlns:r="http://schemas.openxmlformats.org/officeDocument/2006/relationships" xmlns:p="http://schemas.openxmlformats.org/presentationml/2006/main">
  <p:tag name="TIMING" val="|6|12.6|5.6"/>
</p:tagLst>
</file>

<file path=ppt/tags/tag8.xml><?xml version="1.0" encoding="utf-8"?>
<p:tagLst xmlns:a="http://schemas.openxmlformats.org/drawingml/2006/main" xmlns:r="http://schemas.openxmlformats.org/officeDocument/2006/relationships" xmlns:p="http://schemas.openxmlformats.org/presentationml/2006/main">
  <p:tag name="TIMING" val="|8.1|8|6.5|1.2|0.7"/>
</p:tagLst>
</file>

<file path=ppt/tags/tag9.xml><?xml version="1.0" encoding="utf-8"?>
<p:tagLst xmlns:a="http://schemas.openxmlformats.org/drawingml/2006/main" xmlns:r="http://schemas.openxmlformats.org/officeDocument/2006/relationships" xmlns:p="http://schemas.openxmlformats.org/presentationml/2006/main">
  <p:tag name="TIMING" val="|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50931</TotalTime>
  <Words>7308</Words>
  <Application>Microsoft Office PowerPoint</Application>
  <PresentationFormat>Widescreen</PresentationFormat>
  <Paragraphs>893</Paragraphs>
  <Slides>82</Slides>
  <Notes>47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Relativity 105: Acceleration In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522</cp:revision>
  <dcterms:created xsi:type="dcterms:W3CDTF">2020-06-30T21:01:35Z</dcterms:created>
  <dcterms:modified xsi:type="dcterms:W3CDTF">2022-09-12T05:05:51Z</dcterms:modified>
</cp:coreProperties>
</file>